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Ex1.xml" ContentType="application/vnd.ms-office.chartex+xml"/>
  <Override PartName="/ppt/charts/style3.xml" ContentType="application/vnd.ms-office.chartstyle+xml"/>
  <Override PartName="/ppt/charts/colors3.xml" ContentType="application/vnd.ms-office.chartcolorstyle+xml"/>
  <Override PartName="/ppt/charts/chartEx2.xml" ContentType="application/vnd.ms-office.chartex+xml"/>
  <Override PartName="/ppt/charts/style4.xml" ContentType="application/vnd.ms-office.chartstyle+xml"/>
  <Override PartName="/ppt/charts/colors4.xml" ContentType="application/vnd.ms-office.chartcolorstyle+xml"/>
  <Override PartName="/ppt/charts/chart3.xml" ContentType="application/vnd.openxmlformats-officedocument.drawingml.chart+xml"/>
  <Override PartName="/ppt/charts/style5.xml" ContentType="application/vnd.ms-office.chartstyle+xml"/>
  <Override PartName="/ppt/charts/colors5.xml" ContentType="application/vnd.ms-office.chartcolorstyle+xml"/>
  <Override PartName="/ppt/charts/chart4.xml" ContentType="application/vnd.openxmlformats-officedocument.drawingml.chart+xml"/>
  <Override PartName="/ppt/charts/style6.xml" ContentType="application/vnd.ms-office.chartstyle+xml"/>
  <Override PartName="/ppt/charts/colors6.xml" ContentType="application/vnd.ms-office.chartcolorstyle+xml"/>
  <Override PartName="/ppt/charts/chart5.xml" ContentType="application/vnd.openxmlformats-officedocument.drawingml.chart+xml"/>
  <Override PartName="/ppt/charts/style7.xml" ContentType="application/vnd.ms-office.chartstyle+xml"/>
  <Override PartName="/ppt/charts/colors7.xml" ContentType="application/vnd.ms-office.chartcolorstyle+xml"/>
  <Override PartName="/ppt/charts/chart6.xml" ContentType="application/vnd.openxmlformats-officedocument.drawingml.chart+xml"/>
  <Override PartName="/ppt/charts/style8.xml" ContentType="application/vnd.ms-office.chartstyle+xml"/>
  <Override PartName="/ppt/charts/colors8.xml" ContentType="application/vnd.ms-office.chartcolorstyle+xml"/>
  <Override PartName="/ppt/charts/chart7.xml" ContentType="application/vnd.openxmlformats-officedocument.drawingml.chart+xml"/>
  <Override PartName="/ppt/charts/style9.xml" ContentType="application/vnd.ms-office.chartstyle+xml"/>
  <Override PartName="/ppt/charts/colors9.xml" ContentType="application/vnd.ms-office.chartcolorstyle+xml"/>
  <Override PartName="/ppt/charts/chart8.xml" ContentType="application/vnd.openxmlformats-officedocument.drawingml.chart+xml"/>
  <Override PartName="/ppt/charts/style10.xml" ContentType="application/vnd.ms-office.chartstyle+xml"/>
  <Override PartName="/ppt/charts/colors10.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8" r:id="rId3"/>
    <p:sldId id="260" r:id="rId4"/>
    <p:sldId id="261" r:id="rId5"/>
    <p:sldId id="263" r:id="rId6"/>
    <p:sldId id="264" r:id="rId7"/>
    <p:sldId id="265" r:id="rId8"/>
    <p:sldId id="266" r:id="rId9"/>
    <p:sldId id="267" r:id="rId10"/>
    <p:sldId id="268" r:id="rId11"/>
    <p:sldId id="269" r:id="rId12"/>
    <p:sldId id="271" r:id="rId13"/>
    <p:sldId id="272" r:id="rId14"/>
    <p:sldId id="270" r:id="rId15"/>
    <p:sldId id="274" r:id="rId16"/>
    <p:sldId id="273" r:id="rId17"/>
    <p:sldId id="275" r:id="rId18"/>
    <p:sldId id="277" r:id="rId19"/>
    <p:sldId id="278" r:id="rId20"/>
    <p:sldId id="280" r:id="rId21"/>
    <p:sldId id="281" r:id="rId22"/>
    <p:sldId id="282" r:id="rId23"/>
    <p:sldId id="283" r:id="rId24"/>
    <p:sldId id="285" r:id="rId25"/>
    <p:sldId id="289" r:id="rId26"/>
    <p:sldId id="284" r:id="rId27"/>
    <p:sldId id="286" r:id="rId28"/>
    <p:sldId id="288" r:id="rId29"/>
    <p:sldId id="287" r:id="rId30"/>
    <p:sldId id="291" r:id="rId31"/>
    <p:sldId id="293" r:id="rId32"/>
    <p:sldId id="290" r:id="rId33"/>
    <p:sldId id="296" r:id="rId34"/>
    <p:sldId id="297" r:id="rId35"/>
    <p:sldId id="298" r:id="rId36"/>
    <p:sldId id="257" r:id="rId37"/>
    <p:sldId id="259" r:id="rId38"/>
    <p:sldId id="29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2C2C2"/>
    <a:srgbClr val="E4E4E4"/>
    <a:srgbClr val="4472C4"/>
    <a:srgbClr val="080C26"/>
    <a:srgbClr val="FDFDFD"/>
    <a:srgbClr val="92D050"/>
    <a:srgbClr val="AB5FAF"/>
    <a:srgbClr val="8FAADC"/>
    <a:srgbClr val="F65050"/>
    <a:srgbClr val="AFC0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74" autoAdjust="0"/>
    <p:restoredTop sz="94660"/>
  </p:normalViewPr>
  <p:slideViewPr>
    <p:cSldViewPr snapToGrid="0">
      <p:cViewPr varScale="1">
        <p:scale>
          <a:sx n="74" d="100"/>
          <a:sy n="74" d="100"/>
        </p:scale>
        <p:origin x="576" y="54"/>
      </p:cViewPr>
      <p:guideLst/>
    </p:cSldViewPr>
  </p:slideViewPr>
  <p:notesTextViewPr>
    <p:cViewPr>
      <p:scale>
        <a:sx n="1" d="1"/>
        <a:sy n="1" d="1"/>
      </p:scale>
      <p:origin x="0" y="0"/>
    </p:cViewPr>
  </p:notesTextViewPr>
  <p:sorterViewPr>
    <p:cViewPr>
      <p:scale>
        <a:sx n="100" d="100"/>
        <a:sy n="100" d="100"/>
      </p:scale>
      <p:origin x="0" y="-1495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D:\attrition_1.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attrition_1.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attrition_1.csv" TargetMode="External"/><Relationship Id="rId2" Type="http://schemas.microsoft.com/office/2011/relationships/chartColorStyle" Target="colors5.xml"/><Relationship Id="rId1" Type="http://schemas.microsoft.com/office/2011/relationships/chartStyle" Target="style5.xml"/></Relationships>
</file>

<file path=ppt/charts/_rels/chart4.xml.rels><?xml version="1.0" encoding="UTF-8" standalone="yes"?>
<Relationships xmlns="http://schemas.openxmlformats.org/package/2006/relationships"><Relationship Id="rId3" Type="http://schemas.openxmlformats.org/officeDocument/2006/relationships/oleObject" Target="file:///C:\Users\prashant\Desktop\DATA%20SCIENCE\fraction.csv" TargetMode="External"/><Relationship Id="rId2" Type="http://schemas.microsoft.com/office/2011/relationships/chartColorStyle" Target="colors6.xml"/><Relationship Id="rId1" Type="http://schemas.microsoft.com/office/2011/relationships/chartStyle" Target="style6.xml"/></Relationships>
</file>

<file path=ppt/charts/_rels/chart5.xml.rels><?xml version="1.0" encoding="UTF-8" standalone="yes"?>
<Relationships xmlns="http://schemas.openxmlformats.org/package/2006/relationships"><Relationship Id="rId3" Type="http://schemas.openxmlformats.org/officeDocument/2006/relationships/oleObject" Target="file:///D:\attrition_1.csv" TargetMode="External"/><Relationship Id="rId2" Type="http://schemas.microsoft.com/office/2011/relationships/chartColorStyle" Target="colors7.xml"/><Relationship Id="rId1" Type="http://schemas.microsoft.com/office/2011/relationships/chartStyle" Target="style7.xml"/></Relationships>
</file>

<file path=ppt/charts/_rels/chart6.xml.rels><?xml version="1.0" encoding="UTF-8" standalone="yes"?>
<Relationships xmlns="http://schemas.openxmlformats.org/package/2006/relationships"><Relationship Id="rId3" Type="http://schemas.openxmlformats.org/officeDocument/2006/relationships/oleObject" Target="file:///D:\attrition_1.csv" TargetMode="External"/><Relationship Id="rId2" Type="http://schemas.microsoft.com/office/2011/relationships/chartColorStyle" Target="colors8.xml"/><Relationship Id="rId1" Type="http://schemas.microsoft.com/office/2011/relationships/chartStyle" Target="style8.xml"/></Relationships>
</file>

<file path=ppt/charts/_rels/chart7.xml.rels><?xml version="1.0" encoding="UTF-8" standalone="yes"?>
<Relationships xmlns="http://schemas.openxmlformats.org/package/2006/relationships"><Relationship Id="rId3" Type="http://schemas.openxmlformats.org/officeDocument/2006/relationships/oleObject" Target="file:///D:\attrition_1.csv" TargetMode="External"/><Relationship Id="rId2" Type="http://schemas.microsoft.com/office/2011/relationships/chartColorStyle" Target="colors9.xml"/><Relationship Id="rId1" Type="http://schemas.microsoft.com/office/2011/relationships/chartStyle" Target="style9.xml"/></Relationships>
</file>

<file path=ppt/charts/_rels/chart8.xml.rels><?xml version="1.0" encoding="UTF-8" standalone="yes"?>
<Relationships xmlns="http://schemas.openxmlformats.org/package/2006/relationships"><Relationship Id="rId3" Type="http://schemas.openxmlformats.org/officeDocument/2006/relationships/oleObject" Target="file:///C:\Users\prashant\Desktop\DATA%20SCIENCE\attrition_1.csv" TargetMode="External"/><Relationship Id="rId2" Type="http://schemas.microsoft.com/office/2011/relationships/chartColorStyle" Target="colors10.xml"/><Relationship Id="rId1" Type="http://schemas.microsoft.com/office/2011/relationships/chartStyle" Target="style10.xml"/></Relationships>
</file>

<file path=ppt/charts/_rels/chartEx1.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D:\attrition_1.csv"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D:\attrition_1.csv"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1"/>
            </a:solidFill>
            <a:ln>
              <a:noFill/>
            </a:ln>
            <a:effectLst/>
          </c:spPr>
          <c:invertIfNegative val="0"/>
          <c:dPt>
            <c:idx val="0"/>
            <c:invertIfNegative val="0"/>
            <c:bubble3D val="0"/>
            <c:spPr>
              <a:solidFill>
                <a:srgbClr val="92D050"/>
              </a:solidFill>
              <a:ln>
                <a:noFill/>
              </a:ln>
              <a:effectLst/>
            </c:spPr>
            <c:extLst>
              <c:ext xmlns:c16="http://schemas.microsoft.com/office/drawing/2014/chart" uri="{C3380CC4-5D6E-409C-BE32-E72D297353CC}">
                <c16:uniqueId val="{00000001-2B3D-4574-BC70-A647180317AE}"/>
              </c:ext>
            </c:extLst>
          </c:dPt>
          <c:dPt>
            <c:idx val="1"/>
            <c:invertIfNegative val="0"/>
            <c:bubble3D val="0"/>
            <c:spPr>
              <a:solidFill>
                <a:srgbClr val="8FAADC"/>
              </a:solidFill>
              <a:ln>
                <a:noFill/>
              </a:ln>
              <a:effectLst/>
            </c:spPr>
            <c:extLst>
              <c:ext xmlns:c16="http://schemas.microsoft.com/office/drawing/2014/chart" uri="{C3380CC4-5D6E-409C-BE32-E72D297353CC}">
                <c16:uniqueId val="{00000002-2B3D-4574-BC70-A647180317AE}"/>
              </c:ext>
            </c:extLst>
          </c:dPt>
          <c:dPt>
            <c:idx val="2"/>
            <c:invertIfNegative val="0"/>
            <c:bubble3D val="0"/>
            <c:spPr>
              <a:solidFill>
                <a:srgbClr val="F65050"/>
              </a:solidFill>
              <a:ln>
                <a:noFill/>
              </a:ln>
              <a:effectLst/>
            </c:spPr>
            <c:extLst>
              <c:ext xmlns:c16="http://schemas.microsoft.com/office/drawing/2014/chart" uri="{C3380CC4-5D6E-409C-BE32-E72D297353CC}">
                <c16:uniqueId val="{00000003-2B3D-4574-BC70-A647180317AE}"/>
              </c:ext>
            </c:extLst>
          </c:dPt>
          <c:cat>
            <c:strRef>
              <c:f>Sheet1!$C$5:$C$7</c:f>
              <c:strCache>
                <c:ptCount val="3"/>
                <c:pt idx="0">
                  <c:v>16-18</c:v>
                </c:pt>
                <c:pt idx="1">
                  <c:v>19-20</c:v>
                </c:pt>
                <c:pt idx="2">
                  <c:v>21-26</c:v>
                </c:pt>
              </c:strCache>
            </c:strRef>
          </c:cat>
          <c:val>
            <c:numRef>
              <c:f>Sheet1!$E$5:$E$7</c:f>
              <c:numCache>
                <c:formatCode>General</c:formatCode>
                <c:ptCount val="3"/>
                <c:pt idx="0">
                  <c:v>3177</c:v>
                </c:pt>
                <c:pt idx="1">
                  <c:v>204</c:v>
                </c:pt>
                <c:pt idx="2">
                  <c:v>19</c:v>
                </c:pt>
              </c:numCache>
            </c:numRef>
          </c:val>
          <c:extLst>
            <c:ext xmlns:c16="http://schemas.microsoft.com/office/drawing/2014/chart" uri="{C3380CC4-5D6E-409C-BE32-E72D297353CC}">
              <c16:uniqueId val="{00000000-2B3D-4574-BC70-A647180317AE}"/>
            </c:ext>
          </c:extLst>
        </c:ser>
        <c:dLbls>
          <c:showLegendKey val="0"/>
          <c:showVal val="0"/>
          <c:showCatName val="0"/>
          <c:showSerName val="0"/>
          <c:showPercent val="0"/>
          <c:showBubbleSize val="0"/>
        </c:dLbls>
        <c:gapWidth val="182"/>
        <c:axId val="440740296"/>
        <c:axId val="440745216"/>
      </c:barChart>
      <c:catAx>
        <c:axId val="44074029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Agency FB" panose="020B0503020202020204" pitchFamily="34" charset="0"/>
                <a:ea typeface="+mn-ea"/>
                <a:cs typeface="+mn-cs"/>
              </a:defRPr>
            </a:pPr>
            <a:endParaRPr lang="en-US"/>
          </a:p>
        </c:txPr>
        <c:crossAx val="440745216"/>
        <c:crosses val="autoZero"/>
        <c:auto val="1"/>
        <c:lblAlgn val="ctr"/>
        <c:lblOffset val="100"/>
        <c:noMultiLvlLbl val="0"/>
      </c:catAx>
      <c:valAx>
        <c:axId val="440745216"/>
        <c:scaling>
          <c:orientation val="minMax"/>
        </c:scaling>
        <c:delete val="1"/>
        <c:axPos val="b"/>
        <c:numFmt formatCode="General" sourceLinked="1"/>
        <c:majorTickMark val="none"/>
        <c:minorTickMark val="none"/>
        <c:tickLblPos val="nextTo"/>
        <c:crossAx val="4407402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343201510404421"/>
          <c:y val="5.8157772419935749E-2"/>
          <c:w val="0.86755013795341041"/>
          <c:h val="0.9086092147686724"/>
        </c:manualLayout>
      </c:layout>
      <c:barChart>
        <c:barDir val="bar"/>
        <c:grouping val="clustered"/>
        <c:varyColors val="0"/>
        <c:ser>
          <c:idx val="0"/>
          <c:order val="0"/>
          <c:tx>
            <c:strRef>
              <c:f>Sheet1!$D$4</c:f>
              <c:strCache>
                <c:ptCount val="1"/>
                <c:pt idx="0">
                  <c:v>Not Returned </c:v>
                </c:pt>
              </c:strCache>
            </c:strRef>
          </c:tx>
          <c:spPr>
            <a:solidFill>
              <a:srgbClr val="AB5FAF"/>
            </a:solidFill>
            <a:ln>
              <a:noFill/>
            </a:ln>
            <a:effectLst/>
          </c:spPr>
          <c:invertIfNegative val="0"/>
          <c:cat>
            <c:strRef>
              <c:f>Sheet1!$C$5:$C$7</c:f>
              <c:strCache>
                <c:ptCount val="3"/>
                <c:pt idx="0">
                  <c:v>16-18</c:v>
                </c:pt>
                <c:pt idx="1">
                  <c:v>19-20</c:v>
                </c:pt>
                <c:pt idx="2">
                  <c:v>21-26</c:v>
                </c:pt>
              </c:strCache>
            </c:strRef>
          </c:cat>
          <c:val>
            <c:numRef>
              <c:f>Sheet1!$D$5:$D$7</c:f>
              <c:numCache>
                <c:formatCode>General</c:formatCode>
                <c:ptCount val="3"/>
                <c:pt idx="0">
                  <c:v>660</c:v>
                </c:pt>
                <c:pt idx="1">
                  <c:v>51</c:v>
                </c:pt>
                <c:pt idx="2">
                  <c:v>0</c:v>
                </c:pt>
              </c:numCache>
            </c:numRef>
          </c:val>
          <c:extLst>
            <c:ext xmlns:c16="http://schemas.microsoft.com/office/drawing/2014/chart" uri="{C3380CC4-5D6E-409C-BE32-E72D297353CC}">
              <c16:uniqueId val="{00000000-E891-4019-A253-2B1629E123BA}"/>
            </c:ext>
          </c:extLst>
        </c:ser>
        <c:ser>
          <c:idx val="1"/>
          <c:order val="1"/>
          <c:tx>
            <c:strRef>
              <c:f>Sheet1!$F$4</c:f>
              <c:strCache>
                <c:ptCount val="1"/>
                <c:pt idx="0">
                  <c:v>Returned</c:v>
                </c:pt>
              </c:strCache>
            </c:strRef>
          </c:tx>
          <c:spPr>
            <a:solidFill>
              <a:schemeClr val="accent2"/>
            </a:solidFill>
            <a:ln>
              <a:noFill/>
            </a:ln>
            <a:effectLst/>
          </c:spPr>
          <c:invertIfNegative val="0"/>
          <c:dPt>
            <c:idx val="0"/>
            <c:invertIfNegative val="0"/>
            <c:bubble3D val="0"/>
            <c:spPr>
              <a:solidFill>
                <a:srgbClr val="92D050"/>
              </a:solidFill>
              <a:ln>
                <a:noFill/>
              </a:ln>
              <a:effectLst/>
            </c:spPr>
            <c:extLst>
              <c:ext xmlns:c16="http://schemas.microsoft.com/office/drawing/2014/chart" uri="{C3380CC4-5D6E-409C-BE32-E72D297353CC}">
                <c16:uniqueId val="{00000002-E891-4019-A253-2B1629E123BA}"/>
              </c:ext>
            </c:extLst>
          </c:dPt>
          <c:dPt>
            <c:idx val="1"/>
            <c:invertIfNegative val="0"/>
            <c:bubble3D val="0"/>
            <c:spPr>
              <a:solidFill>
                <a:srgbClr val="8FAADC"/>
              </a:solidFill>
              <a:ln>
                <a:noFill/>
              </a:ln>
              <a:effectLst/>
            </c:spPr>
            <c:extLst>
              <c:ext xmlns:c16="http://schemas.microsoft.com/office/drawing/2014/chart" uri="{C3380CC4-5D6E-409C-BE32-E72D297353CC}">
                <c16:uniqueId val="{00000003-E891-4019-A253-2B1629E123BA}"/>
              </c:ext>
            </c:extLst>
          </c:dPt>
          <c:dPt>
            <c:idx val="2"/>
            <c:invertIfNegative val="0"/>
            <c:bubble3D val="0"/>
            <c:spPr>
              <a:solidFill>
                <a:srgbClr val="F65050"/>
              </a:solidFill>
              <a:ln>
                <a:noFill/>
              </a:ln>
              <a:effectLst/>
            </c:spPr>
            <c:extLst>
              <c:ext xmlns:c16="http://schemas.microsoft.com/office/drawing/2014/chart" uri="{C3380CC4-5D6E-409C-BE32-E72D297353CC}">
                <c16:uniqueId val="{00000004-E891-4019-A253-2B1629E123BA}"/>
              </c:ext>
            </c:extLst>
          </c:dPt>
          <c:cat>
            <c:strRef>
              <c:f>Sheet1!$C$5:$C$7</c:f>
              <c:strCache>
                <c:ptCount val="3"/>
                <c:pt idx="0">
                  <c:v>16-18</c:v>
                </c:pt>
                <c:pt idx="1">
                  <c:v>19-20</c:v>
                </c:pt>
                <c:pt idx="2">
                  <c:v>21-26</c:v>
                </c:pt>
              </c:strCache>
            </c:strRef>
          </c:cat>
          <c:val>
            <c:numRef>
              <c:f>Sheet1!$F$5:$F$7</c:f>
              <c:numCache>
                <c:formatCode>General</c:formatCode>
                <c:ptCount val="3"/>
                <c:pt idx="0">
                  <c:v>2517</c:v>
                </c:pt>
                <c:pt idx="1">
                  <c:v>153</c:v>
                </c:pt>
                <c:pt idx="2">
                  <c:v>19</c:v>
                </c:pt>
              </c:numCache>
            </c:numRef>
          </c:val>
          <c:extLst>
            <c:ext xmlns:c16="http://schemas.microsoft.com/office/drawing/2014/chart" uri="{C3380CC4-5D6E-409C-BE32-E72D297353CC}">
              <c16:uniqueId val="{00000001-E891-4019-A253-2B1629E123BA}"/>
            </c:ext>
          </c:extLst>
        </c:ser>
        <c:dLbls>
          <c:showLegendKey val="0"/>
          <c:showVal val="0"/>
          <c:showCatName val="0"/>
          <c:showSerName val="0"/>
          <c:showPercent val="0"/>
          <c:showBubbleSize val="0"/>
        </c:dLbls>
        <c:gapWidth val="182"/>
        <c:axId val="505594456"/>
        <c:axId val="505595768"/>
      </c:barChart>
      <c:catAx>
        <c:axId val="50559445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Agency FB" panose="020B0503020202020204" pitchFamily="34" charset="0"/>
                <a:ea typeface="+mn-ea"/>
                <a:cs typeface="+mn-cs"/>
              </a:defRPr>
            </a:pPr>
            <a:endParaRPr lang="en-US"/>
          </a:p>
        </c:txPr>
        <c:crossAx val="505595768"/>
        <c:crosses val="autoZero"/>
        <c:auto val="1"/>
        <c:lblAlgn val="ctr"/>
        <c:lblOffset val="100"/>
        <c:noMultiLvlLbl val="0"/>
      </c:catAx>
      <c:valAx>
        <c:axId val="505595768"/>
        <c:scaling>
          <c:orientation val="minMax"/>
        </c:scaling>
        <c:delete val="1"/>
        <c:axPos val="b"/>
        <c:numFmt formatCode="General" sourceLinked="1"/>
        <c:majorTickMark val="none"/>
        <c:minorTickMark val="none"/>
        <c:tickLblPos val="nextTo"/>
        <c:crossAx val="5055944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cap="none" baseline="0">
                <a:solidFill>
                  <a:schemeClr val="lt1">
                    <a:lumMod val="85000"/>
                  </a:schemeClr>
                </a:solidFill>
                <a:latin typeface="+mn-lt"/>
                <a:ea typeface="+mn-ea"/>
                <a:cs typeface="+mn-cs"/>
              </a:defRPr>
            </a:pPr>
            <a:r>
              <a:rPr lang="en-US" sz="2400" dirty="0">
                <a:solidFill>
                  <a:schemeClr val="bg1">
                    <a:lumMod val="95000"/>
                  </a:schemeClr>
                </a:solidFill>
                <a:latin typeface="Agency FB" panose="020B0503020202020204" pitchFamily="34" charset="0"/>
              </a:rPr>
              <a:t>Student ‘s High School  GPA against Combined Entrance test Score</a:t>
            </a:r>
          </a:p>
        </c:rich>
      </c:tx>
      <c:layout>
        <c:manualLayout>
          <c:xMode val="edge"/>
          <c:yMode val="edge"/>
          <c:x val="0.23107985932714403"/>
          <c:y val="3.8674033149171269E-2"/>
        </c:manualLayout>
      </c:layout>
      <c:overlay val="0"/>
      <c:spPr>
        <a:noFill/>
        <a:ln>
          <a:noFill/>
        </a:ln>
        <a:effectLst/>
      </c:spPr>
      <c:txPr>
        <a:bodyPr rot="0" spcFirstLastPara="1" vertOverflow="ellipsis" vert="horz" wrap="square" anchor="ctr" anchorCtr="1"/>
        <a:lstStyle/>
        <a:p>
          <a:pPr>
            <a:defRPr sz="2400"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lineMarker"/>
        <c:varyColors val="0"/>
        <c:ser>
          <c:idx val="0"/>
          <c:order val="0"/>
          <c:tx>
            <c:strRef>
              <c:f>attrition_1!$I$1</c:f>
              <c:strCache>
                <c:ptCount val="1"/>
                <c:pt idx="0">
                  <c:v>STDNT_TEST_ENTRANCE_COMB</c:v>
                </c:pt>
              </c:strCache>
            </c:strRef>
          </c:tx>
          <c:spPr>
            <a:ln w="25400" cap="rnd">
              <a:no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xVal>
            <c:numRef>
              <c:f>attrition_1!$H$2:$H$3401</c:f>
              <c:numCache>
                <c:formatCode>General</c:formatCode>
                <c:ptCount val="3400"/>
                <c:pt idx="0">
                  <c:v>4</c:v>
                </c:pt>
                <c:pt idx="1">
                  <c:v>2.89</c:v>
                </c:pt>
                <c:pt idx="2">
                  <c:v>3.39</c:v>
                </c:pt>
                <c:pt idx="3">
                  <c:v>2.93</c:v>
                </c:pt>
                <c:pt idx="4">
                  <c:v>3.86</c:v>
                </c:pt>
                <c:pt idx="5">
                  <c:v>4</c:v>
                </c:pt>
                <c:pt idx="6">
                  <c:v>3.93</c:v>
                </c:pt>
                <c:pt idx="7">
                  <c:v>4</c:v>
                </c:pt>
                <c:pt idx="8">
                  <c:v>4</c:v>
                </c:pt>
                <c:pt idx="9">
                  <c:v>3.69</c:v>
                </c:pt>
                <c:pt idx="10">
                  <c:v>3.34</c:v>
                </c:pt>
                <c:pt idx="11">
                  <c:v>4</c:v>
                </c:pt>
                <c:pt idx="12">
                  <c:v>3.93</c:v>
                </c:pt>
                <c:pt idx="13">
                  <c:v>4</c:v>
                </c:pt>
                <c:pt idx="14">
                  <c:v>3.96</c:v>
                </c:pt>
                <c:pt idx="15">
                  <c:v>3.35</c:v>
                </c:pt>
                <c:pt idx="16">
                  <c:v>3.2</c:v>
                </c:pt>
                <c:pt idx="17">
                  <c:v>3.5</c:v>
                </c:pt>
                <c:pt idx="18">
                  <c:v>2.4</c:v>
                </c:pt>
                <c:pt idx="19">
                  <c:v>3.71</c:v>
                </c:pt>
                <c:pt idx="20">
                  <c:v>3.72</c:v>
                </c:pt>
                <c:pt idx="21">
                  <c:v>3.73</c:v>
                </c:pt>
                <c:pt idx="22">
                  <c:v>3.5</c:v>
                </c:pt>
                <c:pt idx="23">
                  <c:v>3.12</c:v>
                </c:pt>
                <c:pt idx="24">
                  <c:v>4</c:v>
                </c:pt>
                <c:pt idx="25">
                  <c:v>3.73</c:v>
                </c:pt>
                <c:pt idx="26">
                  <c:v>4</c:v>
                </c:pt>
                <c:pt idx="27">
                  <c:v>3.57</c:v>
                </c:pt>
                <c:pt idx="28">
                  <c:v>4</c:v>
                </c:pt>
                <c:pt idx="29">
                  <c:v>3.81</c:v>
                </c:pt>
                <c:pt idx="30">
                  <c:v>3.9</c:v>
                </c:pt>
                <c:pt idx="31">
                  <c:v>4</c:v>
                </c:pt>
                <c:pt idx="32">
                  <c:v>4</c:v>
                </c:pt>
                <c:pt idx="33">
                  <c:v>4</c:v>
                </c:pt>
                <c:pt idx="34">
                  <c:v>3.92</c:v>
                </c:pt>
                <c:pt idx="35">
                  <c:v>3.43</c:v>
                </c:pt>
                <c:pt idx="36">
                  <c:v>3.6</c:v>
                </c:pt>
                <c:pt idx="37">
                  <c:v>4</c:v>
                </c:pt>
                <c:pt idx="38">
                  <c:v>3.96</c:v>
                </c:pt>
                <c:pt idx="39">
                  <c:v>2.97</c:v>
                </c:pt>
                <c:pt idx="40">
                  <c:v>3.58</c:v>
                </c:pt>
                <c:pt idx="41">
                  <c:v>3.9</c:v>
                </c:pt>
                <c:pt idx="42">
                  <c:v>3.79</c:v>
                </c:pt>
                <c:pt idx="43">
                  <c:v>4</c:v>
                </c:pt>
                <c:pt idx="44">
                  <c:v>3.6</c:v>
                </c:pt>
                <c:pt idx="45">
                  <c:v>3.54</c:v>
                </c:pt>
                <c:pt idx="46">
                  <c:v>3.5</c:v>
                </c:pt>
                <c:pt idx="47">
                  <c:v>4</c:v>
                </c:pt>
                <c:pt idx="48">
                  <c:v>4</c:v>
                </c:pt>
                <c:pt idx="49">
                  <c:v>3.46</c:v>
                </c:pt>
                <c:pt idx="50">
                  <c:v>3.93</c:v>
                </c:pt>
                <c:pt idx="51">
                  <c:v>3.93</c:v>
                </c:pt>
                <c:pt idx="52">
                  <c:v>3.67</c:v>
                </c:pt>
                <c:pt idx="53">
                  <c:v>2.9</c:v>
                </c:pt>
                <c:pt idx="54">
                  <c:v>3.63</c:v>
                </c:pt>
                <c:pt idx="55">
                  <c:v>4</c:v>
                </c:pt>
                <c:pt idx="56">
                  <c:v>3.8</c:v>
                </c:pt>
                <c:pt idx="57">
                  <c:v>4</c:v>
                </c:pt>
                <c:pt idx="58">
                  <c:v>3.75</c:v>
                </c:pt>
                <c:pt idx="59">
                  <c:v>3.75</c:v>
                </c:pt>
                <c:pt idx="60">
                  <c:v>4</c:v>
                </c:pt>
                <c:pt idx="61">
                  <c:v>4</c:v>
                </c:pt>
                <c:pt idx="62">
                  <c:v>3.9</c:v>
                </c:pt>
                <c:pt idx="63">
                  <c:v>3.6</c:v>
                </c:pt>
                <c:pt idx="64">
                  <c:v>3.56</c:v>
                </c:pt>
                <c:pt idx="65">
                  <c:v>4</c:v>
                </c:pt>
                <c:pt idx="66">
                  <c:v>4</c:v>
                </c:pt>
                <c:pt idx="67">
                  <c:v>4</c:v>
                </c:pt>
                <c:pt idx="68">
                  <c:v>3.53</c:v>
                </c:pt>
                <c:pt idx="69">
                  <c:v>4</c:v>
                </c:pt>
                <c:pt idx="70">
                  <c:v>4</c:v>
                </c:pt>
                <c:pt idx="71">
                  <c:v>3.78</c:v>
                </c:pt>
                <c:pt idx="72">
                  <c:v>3.92</c:v>
                </c:pt>
                <c:pt idx="73">
                  <c:v>3.93</c:v>
                </c:pt>
                <c:pt idx="74">
                  <c:v>3.33</c:v>
                </c:pt>
                <c:pt idx="75">
                  <c:v>4</c:v>
                </c:pt>
                <c:pt idx="76">
                  <c:v>3.8</c:v>
                </c:pt>
                <c:pt idx="77">
                  <c:v>3</c:v>
                </c:pt>
                <c:pt idx="78">
                  <c:v>3</c:v>
                </c:pt>
                <c:pt idx="79">
                  <c:v>4</c:v>
                </c:pt>
                <c:pt idx="80">
                  <c:v>3.61</c:v>
                </c:pt>
                <c:pt idx="81">
                  <c:v>3.86</c:v>
                </c:pt>
                <c:pt idx="82">
                  <c:v>4</c:v>
                </c:pt>
                <c:pt idx="83">
                  <c:v>3.75</c:v>
                </c:pt>
                <c:pt idx="84">
                  <c:v>3.93</c:v>
                </c:pt>
                <c:pt idx="85">
                  <c:v>3.86</c:v>
                </c:pt>
                <c:pt idx="86">
                  <c:v>3.3</c:v>
                </c:pt>
                <c:pt idx="87">
                  <c:v>3.21</c:v>
                </c:pt>
                <c:pt idx="88">
                  <c:v>3.86</c:v>
                </c:pt>
                <c:pt idx="89">
                  <c:v>3.37</c:v>
                </c:pt>
                <c:pt idx="90">
                  <c:v>3.67</c:v>
                </c:pt>
                <c:pt idx="91">
                  <c:v>2.66</c:v>
                </c:pt>
                <c:pt idx="92">
                  <c:v>3.33</c:v>
                </c:pt>
                <c:pt idx="93">
                  <c:v>3.82</c:v>
                </c:pt>
                <c:pt idx="94">
                  <c:v>3.62</c:v>
                </c:pt>
                <c:pt idx="95">
                  <c:v>3.69</c:v>
                </c:pt>
                <c:pt idx="96">
                  <c:v>2.88</c:v>
                </c:pt>
                <c:pt idx="97">
                  <c:v>3.93</c:v>
                </c:pt>
                <c:pt idx="98">
                  <c:v>4</c:v>
                </c:pt>
                <c:pt idx="99">
                  <c:v>3.33</c:v>
                </c:pt>
                <c:pt idx="100">
                  <c:v>3.46</c:v>
                </c:pt>
                <c:pt idx="101">
                  <c:v>3.87</c:v>
                </c:pt>
                <c:pt idx="102">
                  <c:v>4</c:v>
                </c:pt>
                <c:pt idx="103">
                  <c:v>4</c:v>
                </c:pt>
                <c:pt idx="104">
                  <c:v>3.81</c:v>
                </c:pt>
                <c:pt idx="105">
                  <c:v>3.2</c:v>
                </c:pt>
                <c:pt idx="106">
                  <c:v>3.88</c:v>
                </c:pt>
                <c:pt idx="107">
                  <c:v>4</c:v>
                </c:pt>
                <c:pt idx="108">
                  <c:v>3.8</c:v>
                </c:pt>
                <c:pt idx="109">
                  <c:v>3.79</c:v>
                </c:pt>
                <c:pt idx="110">
                  <c:v>3.92</c:v>
                </c:pt>
                <c:pt idx="111">
                  <c:v>3.75</c:v>
                </c:pt>
                <c:pt idx="112">
                  <c:v>4</c:v>
                </c:pt>
                <c:pt idx="113">
                  <c:v>3.26</c:v>
                </c:pt>
                <c:pt idx="114">
                  <c:v>3.7</c:v>
                </c:pt>
                <c:pt idx="115">
                  <c:v>3.93</c:v>
                </c:pt>
                <c:pt idx="116">
                  <c:v>3.71</c:v>
                </c:pt>
                <c:pt idx="117">
                  <c:v>3.74</c:v>
                </c:pt>
                <c:pt idx="118">
                  <c:v>2.8</c:v>
                </c:pt>
                <c:pt idx="119">
                  <c:v>2.63</c:v>
                </c:pt>
                <c:pt idx="120">
                  <c:v>4</c:v>
                </c:pt>
                <c:pt idx="121">
                  <c:v>3.8</c:v>
                </c:pt>
                <c:pt idx="122">
                  <c:v>3.93</c:v>
                </c:pt>
                <c:pt idx="123">
                  <c:v>3.47</c:v>
                </c:pt>
                <c:pt idx="124">
                  <c:v>3.52</c:v>
                </c:pt>
                <c:pt idx="125">
                  <c:v>3.2</c:v>
                </c:pt>
                <c:pt idx="126">
                  <c:v>4</c:v>
                </c:pt>
                <c:pt idx="127">
                  <c:v>3.68</c:v>
                </c:pt>
                <c:pt idx="128">
                  <c:v>3.25</c:v>
                </c:pt>
                <c:pt idx="129">
                  <c:v>3.73</c:v>
                </c:pt>
                <c:pt idx="130">
                  <c:v>3.87</c:v>
                </c:pt>
                <c:pt idx="131">
                  <c:v>3.86</c:v>
                </c:pt>
                <c:pt idx="132">
                  <c:v>3.73</c:v>
                </c:pt>
                <c:pt idx="133">
                  <c:v>3.93</c:v>
                </c:pt>
                <c:pt idx="134">
                  <c:v>3.28</c:v>
                </c:pt>
                <c:pt idx="135">
                  <c:v>3.71</c:v>
                </c:pt>
                <c:pt idx="136">
                  <c:v>3.06</c:v>
                </c:pt>
                <c:pt idx="137">
                  <c:v>3.73</c:v>
                </c:pt>
                <c:pt idx="138">
                  <c:v>4</c:v>
                </c:pt>
                <c:pt idx="139">
                  <c:v>4</c:v>
                </c:pt>
                <c:pt idx="140">
                  <c:v>3.5</c:v>
                </c:pt>
                <c:pt idx="141">
                  <c:v>4</c:v>
                </c:pt>
                <c:pt idx="142">
                  <c:v>3.66</c:v>
                </c:pt>
                <c:pt idx="143">
                  <c:v>3.64</c:v>
                </c:pt>
                <c:pt idx="144">
                  <c:v>3.4375</c:v>
                </c:pt>
                <c:pt idx="145">
                  <c:v>3.85</c:v>
                </c:pt>
                <c:pt idx="146">
                  <c:v>3.26</c:v>
                </c:pt>
                <c:pt idx="147">
                  <c:v>3.92</c:v>
                </c:pt>
                <c:pt idx="148">
                  <c:v>3.83</c:v>
                </c:pt>
                <c:pt idx="149">
                  <c:v>3.61</c:v>
                </c:pt>
                <c:pt idx="150">
                  <c:v>3.07</c:v>
                </c:pt>
                <c:pt idx="151">
                  <c:v>3.46</c:v>
                </c:pt>
                <c:pt idx="152">
                  <c:v>2.8</c:v>
                </c:pt>
                <c:pt idx="153">
                  <c:v>2.96</c:v>
                </c:pt>
                <c:pt idx="154">
                  <c:v>3.68</c:v>
                </c:pt>
                <c:pt idx="155">
                  <c:v>3.64</c:v>
                </c:pt>
                <c:pt idx="156">
                  <c:v>3.36</c:v>
                </c:pt>
                <c:pt idx="157">
                  <c:v>3.33</c:v>
                </c:pt>
                <c:pt idx="158">
                  <c:v>3.93</c:v>
                </c:pt>
                <c:pt idx="159">
                  <c:v>3.6</c:v>
                </c:pt>
                <c:pt idx="160">
                  <c:v>3.6</c:v>
                </c:pt>
                <c:pt idx="161">
                  <c:v>3.73</c:v>
                </c:pt>
                <c:pt idx="162">
                  <c:v>3.16</c:v>
                </c:pt>
                <c:pt idx="163">
                  <c:v>3.33</c:v>
                </c:pt>
                <c:pt idx="164">
                  <c:v>3.72</c:v>
                </c:pt>
                <c:pt idx="165">
                  <c:v>3.92</c:v>
                </c:pt>
                <c:pt idx="166">
                  <c:v>3.86</c:v>
                </c:pt>
                <c:pt idx="167">
                  <c:v>3.15</c:v>
                </c:pt>
                <c:pt idx="168">
                  <c:v>3.54</c:v>
                </c:pt>
                <c:pt idx="169">
                  <c:v>4</c:v>
                </c:pt>
                <c:pt idx="170">
                  <c:v>3.25</c:v>
                </c:pt>
                <c:pt idx="171">
                  <c:v>3.75</c:v>
                </c:pt>
                <c:pt idx="172">
                  <c:v>3.88</c:v>
                </c:pt>
                <c:pt idx="173">
                  <c:v>3.8</c:v>
                </c:pt>
                <c:pt idx="174">
                  <c:v>3.64</c:v>
                </c:pt>
                <c:pt idx="175">
                  <c:v>3.87</c:v>
                </c:pt>
                <c:pt idx="176">
                  <c:v>3.66</c:v>
                </c:pt>
                <c:pt idx="177">
                  <c:v>3.6</c:v>
                </c:pt>
                <c:pt idx="178">
                  <c:v>2.76</c:v>
                </c:pt>
                <c:pt idx="179">
                  <c:v>4</c:v>
                </c:pt>
                <c:pt idx="180">
                  <c:v>3.31</c:v>
                </c:pt>
                <c:pt idx="181">
                  <c:v>3.77</c:v>
                </c:pt>
                <c:pt idx="182">
                  <c:v>3.8</c:v>
                </c:pt>
                <c:pt idx="183">
                  <c:v>3.2</c:v>
                </c:pt>
                <c:pt idx="184">
                  <c:v>3.79</c:v>
                </c:pt>
                <c:pt idx="185">
                  <c:v>3.93</c:v>
                </c:pt>
                <c:pt idx="186">
                  <c:v>3.3</c:v>
                </c:pt>
                <c:pt idx="187">
                  <c:v>3.13</c:v>
                </c:pt>
                <c:pt idx="188">
                  <c:v>3.7</c:v>
                </c:pt>
                <c:pt idx="189">
                  <c:v>4</c:v>
                </c:pt>
                <c:pt idx="190">
                  <c:v>3.64</c:v>
                </c:pt>
                <c:pt idx="191">
                  <c:v>3.85</c:v>
                </c:pt>
                <c:pt idx="192">
                  <c:v>3.75</c:v>
                </c:pt>
                <c:pt idx="193">
                  <c:v>4</c:v>
                </c:pt>
                <c:pt idx="194">
                  <c:v>3.4</c:v>
                </c:pt>
                <c:pt idx="195">
                  <c:v>3.5</c:v>
                </c:pt>
                <c:pt idx="196">
                  <c:v>4</c:v>
                </c:pt>
                <c:pt idx="197">
                  <c:v>3.75</c:v>
                </c:pt>
                <c:pt idx="198">
                  <c:v>3.78</c:v>
                </c:pt>
                <c:pt idx="199">
                  <c:v>3.81</c:v>
                </c:pt>
                <c:pt idx="200">
                  <c:v>3.74</c:v>
                </c:pt>
                <c:pt idx="201">
                  <c:v>4</c:v>
                </c:pt>
                <c:pt idx="202">
                  <c:v>3.87</c:v>
                </c:pt>
                <c:pt idx="203">
                  <c:v>3.88</c:v>
                </c:pt>
                <c:pt idx="204">
                  <c:v>3.4</c:v>
                </c:pt>
                <c:pt idx="205">
                  <c:v>3.53</c:v>
                </c:pt>
                <c:pt idx="206">
                  <c:v>3.4</c:v>
                </c:pt>
                <c:pt idx="207">
                  <c:v>3.6</c:v>
                </c:pt>
                <c:pt idx="208">
                  <c:v>3.8</c:v>
                </c:pt>
                <c:pt idx="209">
                  <c:v>3.75</c:v>
                </c:pt>
                <c:pt idx="210">
                  <c:v>3.56</c:v>
                </c:pt>
                <c:pt idx="211">
                  <c:v>3</c:v>
                </c:pt>
                <c:pt idx="212">
                  <c:v>3.4</c:v>
                </c:pt>
                <c:pt idx="213">
                  <c:v>3.81</c:v>
                </c:pt>
                <c:pt idx="214">
                  <c:v>3.18</c:v>
                </c:pt>
                <c:pt idx="215">
                  <c:v>3.5</c:v>
                </c:pt>
                <c:pt idx="216">
                  <c:v>3</c:v>
                </c:pt>
                <c:pt idx="217">
                  <c:v>3.13</c:v>
                </c:pt>
                <c:pt idx="218">
                  <c:v>3.79</c:v>
                </c:pt>
                <c:pt idx="219">
                  <c:v>3.93</c:v>
                </c:pt>
                <c:pt idx="220">
                  <c:v>3.2</c:v>
                </c:pt>
                <c:pt idx="221">
                  <c:v>3.72</c:v>
                </c:pt>
                <c:pt idx="222">
                  <c:v>3.81</c:v>
                </c:pt>
                <c:pt idx="223">
                  <c:v>4</c:v>
                </c:pt>
                <c:pt idx="224">
                  <c:v>3.92</c:v>
                </c:pt>
                <c:pt idx="225">
                  <c:v>3.78</c:v>
                </c:pt>
                <c:pt idx="226">
                  <c:v>3.3</c:v>
                </c:pt>
                <c:pt idx="227">
                  <c:v>3.43</c:v>
                </c:pt>
                <c:pt idx="228">
                  <c:v>3.27</c:v>
                </c:pt>
                <c:pt idx="229">
                  <c:v>3.28</c:v>
                </c:pt>
                <c:pt idx="230">
                  <c:v>3.31</c:v>
                </c:pt>
                <c:pt idx="231">
                  <c:v>3.73</c:v>
                </c:pt>
                <c:pt idx="232">
                  <c:v>3.56</c:v>
                </c:pt>
                <c:pt idx="233">
                  <c:v>3.54</c:v>
                </c:pt>
                <c:pt idx="234">
                  <c:v>3.93</c:v>
                </c:pt>
                <c:pt idx="235">
                  <c:v>3.85</c:v>
                </c:pt>
                <c:pt idx="236">
                  <c:v>3.84</c:v>
                </c:pt>
                <c:pt idx="237">
                  <c:v>3.19</c:v>
                </c:pt>
                <c:pt idx="238">
                  <c:v>3.5</c:v>
                </c:pt>
                <c:pt idx="239">
                  <c:v>3.35</c:v>
                </c:pt>
                <c:pt idx="240">
                  <c:v>3.68</c:v>
                </c:pt>
                <c:pt idx="241">
                  <c:v>2.92</c:v>
                </c:pt>
                <c:pt idx="242">
                  <c:v>2.93</c:v>
                </c:pt>
                <c:pt idx="243">
                  <c:v>3.16</c:v>
                </c:pt>
                <c:pt idx="244">
                  <c:v>3.94</c:v>
                </c:pt>
                <c:pt idx="245">
                  <c:v>3.2</c:v>
                </c:pt>
                <c:pt idx="246">
                  <c:v>3.77</c:v>
                </c:pt>
                <c:pt idx="247">
                  <c:v>2.73</c:v>
                </c:pt>
                <c:pt idx="248">
                  <c:v>3.33</c:v>
                </c:pt>
                <c:pt idx="249">
                  <c:v>3.06</c:v>
                </c:pt>
                <c:pt idx="250">
                  <c:v>3.14</c:v>
                </c:pt>
                <c:pt idx="251">
                  <c:v>3.75</c:v>
                </c:pt>
                <c:pt idx="252">
                  <c:v>3.61</c:v>
                </c:pt>
                <c:pt idx="253">
                  <c:v>3.92</c:v>
                </c:pt>
                <c:pt idx="254">
                  <c:v>3.13</c:v>
                </c:pt>
                <c:pt idx="255">
                  <c:v>3.67</c:v>
                </c:pt>
                <c:pt idx="256">
                  <c:v>3.68</c:v>
                </c:pt>
                <c:pt idx="257">
                  <c:v>3.33</c:v>
                </c:pt>
                <c:pt idx="258">
                  <c:v>2.81</c:v>
                </c:pt>
                <c:pt idx="259">
                  <c:v>3.13</c:v>
                </c:pt>
                <c:pt idx="260">
                  <c:v>3.74</c:v>
                </c:pt>
                <c:pt idx="261">
                  <c:v>3.87</c:v>
                </c:pt>
                <c:pt idx="262">
                  <c:v>3.73</c:v>
                </c:pt>
                <c:pt idx="263">
                  <c:v>3.5</c:v>
                </c:pt>
                <c:pt idx="264">
                  <c:v>2.64</c:v>
                </c:pt>
                <c:pt idx="265">
                  <c:v>3</c:v>
                </c:pt>
                <c:pt idx="266">
                  <c:v>3.3</c:v>
                </c:pt>
                <c:pt idx="267">
                  <c:v>3.3</c:v>
                </c:pt>
                <c:pt idx="268">
                  <c:v>3.08</c:v>
                </c:pt>
                <c:pt idx="269">
                  <c:v>3.14</c:v>
                </c:pt>
                <c:pt idx="270">
                  <c:v>3.53</c:v>
                </c:pt>
                <c:pt idx="271">
                  <c:v>3.92</c:v>
                </c:pt>
                <c:pt idx="272">
                  <c:v>3.75</c:v>
                </c:pt>
                <c:pt idx="273">
                  <c:v>3.09</c:v>
                </c:pt>
                <c:pt idx="274">
                  <c:v>4</c:v>
                </c:pt>
                <c:pt idx="275">
                  <c:v>3.86</c:v>
                </c:pt>
                <c:pt idx="276">
                  <c:v>3</c:v>
                </c:pt>
                <c:pt idx="277">
                  <c:v>3.58</c:v>
                </c:pt>
                <c:pt idx="278">
                  <c:v>3.35</c:v>
                </c:pt>
                <c:pt idx="279">
                  <c:v>4</c:v>
                </c:pt>
                <c:pt idx="280">
                  <c:v>3.4</c:v>
                </c:pt>
                <c:pt idx="281">
                  <c:v>3.86</c:v>
                </c:pt>
                <c:pt idx="282">
                  <c:v>3.65</c:v>
                </c:pt>
                <c:pt idx="283">
                  <c:v>3.2</c:v>
                </c:pt>
                <c:pt idx="284">
                  <c:v>3.4</c:v>
                </c:pt>
                <c:pt idx="285">
                  <c:v>3.33</c:v>
                </c:pt>
                <c:pt idx="286">
                  <c:v>3.92</c:v>
                </c:pt>
                <c:pt idx="287">
                  <c:v>3.9</c:v>
                </c:pt>
                <c:pt idx="288">
                  <c:v>4</c:v>
                </c:pt>
                <c:pt idx="289">
                  <c:v>4</c:v>
                </c:pt>
                <c:pt idx="290">
                  <c:v>3.79</c:v>
                </c:pt>
                <c:pt idx="291">
                  <c:v>3.07</c:v>
                </c:pt>
                <c:pt idx="292">
                  <c:v>3.47</c:v>
                </c:pt>
                <c:pt idx="293">
                  <c:v>3.8</c:v>
                </c:pt>
                <c:pt idx="294">
                  <c:v>3.8</c:v>
                </c:pt>
                <c:pt idx="295">
                  <c:v>3.93</c:v>
                </c:pt>
                <c:pt idx="296">
                  <c:v>3.81</c:v>
                </c:pt>
                <c:pt idx="297">
                  <c:v>3.85</c:v>
                </c:pt>
                <c:pt idx="298">
                  <c:v>3.8</c:v>
                </c:pt>
                <c:pt idx="299">
                  <c:v>3.96</c:v>
                </c:pt>
                <c:pt idx="300">
                  <c:v>3.72</c:v>
                </c:pt>
                <c:pt idx="301">
                  <c:v>3.07</c:v>
                </c:pt>
                <c:pt idx="302">
                  <c:v>3.4</c:v>
                </c:pt>
                <c:pt idx="303">
                  <c:v>3.38</c:v>
                </c:pt>
                <c:pt idx="304">
                  <c:v>3.43</c:v>
                </c:pt>
                <c:pt idx="305">
                  <c:v>2.5099999999999998</c:v>
                </c:pt>
                <c:pt idx="306">
                  <c:v>3.7</c:v>
                </c:pt>
                <c:pt idx="307">
                  <c:v>3.53</c:v>
                </c:pt>
                <c:pt idx="308">
                  <c:v>3.28</c:v>
                </c:pt>
                <c:pt idx="309">
                  <c:v>3.69</c:v>
                </c:pt>
                <c:pt idx="310">
                  <c:v>3.93</c:v>
                </c:pt>
                <c:pt idx="311">
                  <c:v>4</c:v>
                </c:pt>
                <c:pt idx="312">
                  <c:v>3.68</c:v>
                </c:pt>
                <c:pt idx="313">
                  <c:v>3.1</c:v>
                </c:pt>
                <c:pt idx="314">
                  <c:v>3.16</c:v>
                </c:pt>
                <c:pt idx="315">
                  <c:v>4</c:v>
                </c:pt>
                <c:pt idx="316">
                  <c:v>4</c:v>
                </c:pt>
                <c:pt idx="317">
                  <c:v>3.56</c:v>
                </c:pt>
                <c:pt idx="318">
                  <c:v>3.3</c:v>
                </c:pt>
                <c:pt idx="319">
                  <c:v>3.8</c:v>
                </c:pt>
                <c:pt idx="320">
                  <c:v>3.64</c:v>
                </c:pt>
                <c:pt idx="321">
                  <c:v>4</c:v>
                </c:pt>
                <c:pt idx="322">
                  <c:v>3.5</c:v>
                </c:pt>
                <c:pt idx="323">
                  <c:v>3.6</c:v>
                </c:pt>
                <c:pt idx="324">
                  <c:v>4</c:v>
                </c:pt>
                <c:pt idx="325">
                  <c:v>4</c:v>
                </c:pt>
                <c:pt idx="326">
                  <c:v>3.54</c:v>
                </c:pt>
                <c:pt idx="327">
                  <c:v>3.97</c:v>
                </c:pt>
                <c:pt idx="328">
                  <c:v>3.53</c:v>
                </c:pt>
                <c:pt idx="329">
                  <c:v>3.2</c:v>
                </c:pt>
                <c:pt idx="330">
                  <c:v>4</c:v>
                </c:pt>
                <c:pt idx="331">
                  <c:v>3.85</c:v>
                </c:pt>
                <c:pt idx="332">
                  <c:v>3.67</c:v>
                </c:pt>
                <c:pt idx="333">
                  <c:v>4</c:v>
                </c:pt>
                <c:pt idx="334">
                  <c:v>3.72</c:v>
                </c:pt>
                <c:pt idx="335">
                  <c:v>4</c:v>
                </c:pt>
                <c:pt idx="336">
                  <c:v>3.96</c:v>
                </c:pt>
                <c:pt idx="337">
                  <c:v>4</c:v>
                </c:pt>
                <c:pt idx="338">
                  <c:v>3.75</c:v>
                </c:pt>
                <c:pt idx="339">
                  <c:v>3.57</c:v>
                </c:pt>
                <c:pt idx="340">
                  <c:v>2.6</c:v>
                </c:pt>
                <c:pt idx="341">
                  <c:v>3.79</c:v>
                </c:pt>
                <c:pt idx="342">
                  <c:v>3.2</c:v>
                </c:pt>
                <c:pt idx="343">
                  <c:v>4</c:v>
                </c:pt>
                <c:pt idx="344">
                  <c:v>4</c:v>
                </c:pt>
                <c:pt idx="345">
                  <c:v>4</c:v>
                </c:pt>
                <c:pt idx="346">
                  <c:v>3.81</c:v>
                </c:pt>
                <c:pt idx="347">
                  <c:v>4</c:v>
                </c:pt>
                <c:pt idx="348">
                  <c:v>3.18</c:v>
                </c:pt>
                <c:pt idx="349">
                  <c:v>3.85</c:v>
                </c:pt>
                <c:pt idx="350">
                  <c:v>4</c:v>
                </c:pt>
                <c:pt idx="351">
                  <c:v>3.3</c:v>
                </c:pt>
                <c:pt idx="352">
                  <c:v>4</c:v>
                </c:pt>
                <c:pt idx="353">
                  <c:v>3.2</c:v>
                </c:pt>
                <c:pt idx="354">
                  <c:v>3.36</c:v>
                </c:pt>
                <c:pt idx="355">
                  <c:v>3.86</c:v>
                </c:pt>
                <c:pt idx="356">
                  <c:v>3.5</c:v>
                </c:pt>
                <c:pt idx="357">
                  <c:v>3.64</c:v>
                </c:pt>
                <c:pt idx="358">
                  <c:v>3.73</c:v>
                </c:pt>
                <c:pt idx="359">
                  <c:v>3.4</c:v>
                </c:pt>
                <c:pt idx="360">
                  <c:v>2.93</c:v>
                </c:pt>
                <c:pt idx="361">
                  <c:v>3.17</c:v>
                </c:pt>
                <c:pt idx="362">
                  <c:v>3.66</c:v>
                </c:pt>
                <c:pt idx="363">
                  <c:v>2.93</c:v>
                </c:pt>
                <c:pt idx="364">
                  <c:v>3.57</c:v>
                </c:pt>
                <c:pt idx="365">
                  <c:v>3.64</c:v>
                </c:pt>
                <c:pt idx="366">
                  <c:v>3.88</c:v>
                </c:pt>
                <c:pt idx="367">
                  <c:v>3.69</c:v>
                </c:pt>
                <c:pt idx="368">
                  <c:v>3.21</c:v>
                </c:pt>
                <c:pt idx="369">
                  <c:v>2.93</c:v>
                </c:pt>
                <c:pt idx="370">
                  <c:v>4</c:v>
                </c:pt>
                <c:pt idx="371">
                  <c:v>3.23</c:v>
                </c:pt>
                <c:pt idx="372">
                  <c:v>2.84</c:v>
                </c:pt>
                <c:pt idx="373">
                  <c:v>3.5</c:v>
                </c:pt>
                <c:pt idx="374">
                  <c:v>3.5</c:v>
                </c:pt>
                <c:pt idx="375">
                  <c:v>3.77</c:v>
                </c:pt>
                <c:pt idx="376">
                  <c:v>3.92</c:v>
                </c:pt>
                <c:pt idx="377">
                  <c:v>2.87</c:v>
                </c:pt>
                <c:pt idx="378">
                  <c:v>3.56</c:v>
                </c:pt>
                <c:pt idx="379">
                  <c:v>3.73</c:v>
                </c:pt>
                <c:pt idx="380">
                  <c:v>3.56</c:v>
                </c:pt>
                <c:pt idx="381">
                  <c:v>3.12</c:v>
                </c:pt>
                <c:pt idx="382">
                  <c:v>3.25</c:v>
                </c:pt>
                <c:pt idx="383">
                  <c:v>3.42</c:v>
                </c:pt>
                <c:pt idx="384">
                  <c:v>3.73</c:v>
                </c:pt>
                <c:pt idx="385">
                  <c:v>3.9</c:v>
                </c:pt>
                <c:pt idx="386">
                  <c:v>3.93</c:v>
                </c:pt>
                <c:pt idx="387">
                  <c:v>3.03</c:v>
                </c:pt>
                <c:pt idx="388">
                  <c:v>2.77</c:v>
                </c:pt>
                <c:pt idx="389">
                  <c:v>3.25</c:v>
                </c:pt>
                <c:pt idx="390">
                  <c:v>3.46</c:v>
                </c:pt>
                <c:pt idx="391">
                  <c:v>3.55</c:v>
                </c:pt>
                <c:pt idx="392">
                  <c:v>3.81</c:v>
                </c:pt>
                <c:pt idx="393">
                  <c:v>3</c:v>
                </c:pt>
                <c:pt idx="394">
                  <c:v>3.64</c:v>
                </c:pt>
                <c:pt idx="395">
                  <c:v>3.86</c:v>
                </c:pt>
                <c:pt idx="396">
                  <c:v>3.3</c:v>
                </c:pt>
                <c:pt idx="397">
                  <c:v>3.37</c:v>
                </c:pt>
                <c:pt idx="398">
                  <c:v>3.81</c:v>
                </c:pt>
                <c:pt idx="399">
                  <c:v>3.64</c:v>
                </c:pt>
                <c:pt idx="400">
                  <c:v>3.14</c:v>
                </c:pt>
                <c:pt idx="401">
                  <c:v>3.57</c:v>
                </c:pt>
                <c:pt idx="402">
                  <c:v>3.86</c:v>
                </c:pt>
                <c:pt idx="403">
                  <c:v>2.72</c:v>
                </c:pt>
                <c:pt idx="404">
                  <c:v>3.47</c:v>
                </c:pt>
                <c:pt idx="405">
                  <c:v>3.74</c:v>
                </c:pt>
                <c:pt idx="406">
                  <c:v>3.81</c:v>
                </c:pt>
                <c:pt idx="407">
                  <c:v>3.81</c:v>
                </c:pt>
                <c:pt idx="408">
                  <c:v>3.87</c:v>
                </c:pt>
                <c:pt idx="409">
                  <c:v>3.57</c:v>
                </c:pt>
                <c:pt idx="410">
                  <c:v>3.93</c:v>
                </c:pt>
                <c:pt idx="411">
                  <c:v>3.46</c:v>
                </c:pt>
                <c:pt idx="412">
                  <c:v>3.93</c:v>
                </c:pt>
                <c:pt idx="413">
                  <c:v>3.64</c:v>
                </c:pt>
                <c:pt idx="414">
                  <c:v>3.53</c:v>
                </c:pt>
                <c:pt idx="415">
                  <c:v>3.33</c:v>
                </c:pt>
                <c:pt idx="416">
                  <c:v>3.34</c:v>
                </c:pt>
                <c:pt idx="417">
                  <c:v>3.9</c:v>
                </c:pt>
                <c:pt idx="418">
                  <c:v>3.37</c:v>
                </c:pt>
                <c:pt idx="419">
                  <c:v>3</c:v>
                </c:pt>
                <c:pt idx="420">
                  <c:v>3.73</c:v>
                </c:pt>
                <c:pt idx="421">
                  <c:v>3.75</c:v>
                </c:pt>
                <c:pt idx="422">
                  <c:v>3.2</c:v>
                </c:pt>
                <c:pt idx="423">
                  <c:v>3.6</c:v>
                </c:pt>
                <c:pt idx="424">
                  <c:v>3.2</c:v>
                </c:pt>
                <c:pt idx="425">
                  <c:v>3.86</c:v>
                </c:pt>
                <c:pt idx="426">
                  <c:v>3.14</c:v>
                </c:pt>
                <c:pt idx="427">
                  <c:v>3.47</c:v>
                </c:pt>
                <c:pt idx="428">
                  <c:v>3</c:v>
                </c:pt>
                <c:pt idx="429">
                  <c:v>3.28</c:v>
                </c:pt>
                <c:pt idx="430">
                  <c:v>2.87</c:v>
                </c:pt>
                <c:pt idx="431">
                  <c:v>3.13</c:v>
                </c:pt>
                <c:pt idx="432">
                  <c:v>3.3</c:v>
                </c:pt>
                <c:pt idx="433">
                  <c:v>3.63</c:v>
                </c:pt>
                <c:pt idx="434">
                  <c:v>3.27</c:v>
                </c:pt>
                <c:pt idx="435">
                  <c:v>3.23</c:v>
                </c:pt>
                <c:pt idx="436">
                  <c:v>2.79</c:v>
                </c:pt>
                <c:pt idx="437">
                  <c:v>4</c:v>
                </c:pt>
                <c:pt idx="438">
                  <c:v>3.37</c:v>
                </c:pt>
                <c:pt idx="439">
                  <c:v>3.69</c:v>
                </c:pt>
                <c:pt idx="440">
                  <c:v>3.81</c:v>
                </c:pt>
                <c:pt idx="441">
                  <c:v>4</c:v>
                </c:pt>
                <c:pt idx="442">
                  <c:v>4</c:v>
                </c:pt>
                <c:pt idx="443">
                  <c:v>3.53</c:v>
                </c:pt>
                <c:pt idx="444">
                  <c:v>3.25</c:v>
                </c:pt>
                <c:pt idx="445">
                  <c:v>3.56</c:v>
                </c:pt>
                <c:pt idx="446">
                  <c:v>3</c:v>
                </c:pt>
                <c:pt idx="447">
                  <c:v>3.4</c:v>
                </c:pt>
                <c:pt idx="448">
                  <c:v>2.64</c:v>
                </c:pt>
                <c:pt idx="449">
                  <c:v>3</c:v>
                </c:pt>
                <c:pt idx="450">
                  <c:v>3.23</c:v>
                </c:pt>
                <c:pt idx="451">
                  <c:v>3.5</c:v>
                </c:pt>
                <c:pt idx="452">
                  <c:v>3.46</c:v>
                </c:pt>
                <c:pt idx="453">
                  <c:v>3.69</c:v>
                </c:pt>
                <c:pt idx="454">
                  <c:v>3.6</c:v>
                </c:pt>
                <c:pt idx="455">
                  <c:v>3.5</c:v>
                </c:pt>
                <c:pt idx="456">
                  <c:v>3.85</c:v>
                </c:pt>
                <c:pt idx="457">
                  <c:v>3.28</c:v>
                </c:pt>
                <c:pt idx="458">
                  <c:v>3.5</c:v>
                </c:pt>
                <c:pt idx="459">
                  <c:v>4</c:v>
                </c:pt>
                <c:pt idx="460">
                  <c:v>3.23</c:v>
                </c:pt>
                <c:pt idx="461">
                  <c:v>3.13</c:v>
                </c:pt>
                <c:pt idx="462">
                  <c:v>3.38</c:v>
                </c:pt>
                <c:pt idx="463">
                  <c:v>3.52</c:v>
                </c:pt>
                <c:pt idx="464">
                  <c:v>3.74</c:v>
                </c:pt>
                <c:pt idx="465">
                  <c:v>2.94</c:v>
                </c:pt>
                <c:pt idx="466">
                  <c:v>3.36</c:v>
                </c:pt>
                <c:pt idx="467">
                  <c:v>3.68</c:v>
                </c:pt>
                <c:pt idx="468">
                  <c:v>3.6</c:v>
                </c:pt>
                <c:pt idx="469">
                  <c:v>3.6</c:v>
                </c:pt>
                <c:pt idx="470">
                  <c:v>3.5</c:v>
                </c:pt>
                <c:pt idx="471">
                  <c:v>3.4</c:v>
                </c:pt>
                <c:pt idx="472">
                  <c:v>3.43</c:v>
                </c:pt>
                <c:pt idx="473">
                  <c:v>3.43</c:v>
                </c:pt>
                <c:pt idx="474">
                  <c:v>3.16</c:v>
                </c:pt>
                <c:pt idx="475">
                  <c:v>3.4</c:v>
                </c:pt>
                <c:pt idx="476">
                  <c:v>3.76</c:v>
                </c:pt>
                <c:pt idx="477">
                  <c:v>3.26</c:v>
                </c:pt>
                <c:pt idx="478">
                  <c:v>3.63</c:v>
                </c:pt>
                <c:pt idx="479">
                  <c:v>3.82</c:v>
                </c:pt>
                <c:pt idx="480">
                  <c:v>3.69</c:v>
                </c:pt>
                <c:pt idx="481">
                  <c:v>3.62</c:v>
                </c:pt>
                <c:pt idx="482">
                  <c:v>3.83</c:v>
                </c:pt>
                <c:pt idx="483">
                  <c:v>3.7</c:v>
                </c:pt>
                <c:pt idx="484">
                  <c:v>4</c:v>
                </c:pt>
                <c:pt idx="485">
                  <c:v>3.26</c:v>
                </c:pt>
                <c:pt idx="486">
                  <c:v>3.79</c:v>
                </c:pt>
                <c:pt idx="487">
                  <c:v>3.6</c:v>
                </c:pt>
                <c:pt idx="488">
                  <c:v>3.21</c:v>
                </c:pt>
                <c:pt idx="489">
                  <c:v>3.31</c:v>
                </c:pt>
                <c:pt idx="490">
                  <c:v>3.86</c:v>
                </c:pt>
                <c:pt idx="491">
                  <c:v>3.73</c:v>
                </c:pt>
                <c:pt idx="492">
                  <c:v>3.37</c:v>
                </c:pt>
                <c:pt idx="493">
                  <c:v>3.53</c:v>
                </c:pt>
                <c:pt idx="494">
                  <c:v>2.93</c:v>
                </c:pt>
                <c:pt idx="495">
                  <c:v>4</c:v>
                </c:pt>
                <c:pt idx="496">
                  <c:v>3.6</c:v>
                </c:pt>
                <c:pt idx="497">
                  <c:v>3.87</c:v>
                </c:pt>
                <c:pt idx="498">
                  <c:v>3.36</c:v>
                </c:pt>
                <c:pt idx="499">
                  <c:v>3.65</c:v>
                </c:pt>
                <c:pt idx="500">
                  <c:v>3.53</c:v>
                </c:pt>
                <c:pt idx="501">
                  <c:v>3.2</c:v>
                </c:pt>
                <c:pt idx="502">
                  <c:v>3.47</c:v>
                </c:pt>
                <c:pt idx="503">
                  <c:v>3.8</c:v>
                </c:pt>
                <c:pt idx="504">
                  <c:v>3.8</c:v>
                </c:pt>
                <c:pt idx="505">
                  <c:v>3.92</c:v>
                </c:pt>
                <c:pt idx="506">
                  <c:v>3.42</c:v>
                </c:pt>
                <c:pt idx="507">
                  <c:v>3.92</c:v>
                </c:pt>
                <c:pt idx="508">
                  <c:v>3.06</c:v>
                </c:pt>
                <c:pt idx="509">
                  <c:v>3.37</c:v>
                </c:pt>
                <c:pt idx="510">
                  <c:v>3.4</c:v>
                </c:pt>
                <c:pt idx="511">
                  <c:v>2.58</c:v>
                </c:pt>
                <c:pt idx="512">
                  <c:v>3.06</c:v>
                </c:pt>
                <c:pt idx="513">
                  <c:v>3.93</c:v>
                </c:pt>
                <c:pt idx="514">
                  <c:v>3.75</c:v>
                </c:pt>
                <c:pt idx="515">
                  <c:v>3.79</c:v>
                </c:pt>
                <c:pt idx="516">
                  <c:v>3.04</c:v>
                </c:pt>
                <c:pt idx="517">
                  <c:v>3.6</c:v>
                </c:pt>
                <c:pt idx="518">
                  <c:v>3.2</c:v>
                </c:pt>
                <c:pt idx="519">
                  <c:v>2.87</c:v>
                </c:pt>
                <c:pt idx="520">
                  <c:v>3.14</c:v>
                </c:pt>
                <c:pt idx="521">
                  <c:v>3.43</c:v>
                </c:pt>
                <c:pt idx="522">
                  <c:v>3.19</c:v>
                </c:pt>
                <c:pt idx="523">
                  <c:v>3.64</c:v>
                </c:pt>
                <c:pt idx="524">
                  <c:v>2.61</c:v>
                </c:pt>
                <c:pt idx="525">
                  <c:v>3.27</c:v>
                </c:pt>
                <c:pt idx="526">
                  <c:v>3.6</c:v>
                </c:pt>
                <c:pt idx="527">
                  <c:v>3.4</c:v>
                </c:pt>
                <c:pt idx="528">
                  <c:v>3.17</c:v>
                </c:pt>
                <c:pt idx="529">
                  <c:v>3.66</c:v>
                </c:pt>
                <c:pt idx="530">
                  <c:v>2.9</c:v>
                </c:pt>
                <c:pt idx="531">
                  <c:v>3.23</c:v>
                </c:pt>
                <c:pt idx="532">
                  <c:v>3.8</c:v>
                </c:pt>
                <c:pt idx="533">
                  <c:v>3.69</c:v>
                </c:pt>
                <c:pt idx="534">
                  <c:v>3.37</c:v>
                </c:pt>
                <c:pt idx="535">
                  <c:v>3.37</c:v>
                </c:pt>
                <c:pt idx="536">
                  <c:v>3.5</c:v>
                </c:pt>
                <c:pt idx="537">
                  <c:v>3.14</c:v>
                </c:pt>
                <c:pt idx="538">
                  <c:v>2.97</c:v>
                </c:pt>
                <c:pt idx="539">
                  <c:v>3.25</c:v>
                </c:pt>
                <c:pt idx="540">
                  <c:v>2.9</c:v>
                </c:pt>
                <c:pt idx="541">
                  <c:v>3.1</c:v>
                </c:pt>
                <c:pt idx="542">
                  <c:v>2.81</c:v>
                </c:pt>
                <c:pt idx="543">
                  <c:v>2.77</c:v>
                </c:pt>
                <c:pt idx="544">
                  <c:v>3.2</c:v>
                </c:pt>
                <c:pt idx="545">
                  <c:v>3.31</c:v>
                </c:pt>
                <c:pt idx="546">
                  <c:v>4</c:v>
                </c:pt>
                <c:pt idx="547">
                  <c:v>3.1</c:v>
                </c:pt>
                <c:pt idx="548">
                  <c:v>3.78</c:v>
                </c:pt>
                <c:pt idx="549">
                  <c:v>3.33</c:v>
                </c:pt>
                <c:pt idx="550">
                  <c:v>2.85</c:v>
                </c:pt>
                <c:pt idx="551">
                  <c:v>3.4</c:v>
                </c:pt>
                <c:pt idx="552">
                  <c:v>3.6</c:v>
                </c:pt>
                <c:pt idx="553">
                  <c:v>3.31</c:v>
                </c:pt>
                <c:pt idx="554">
                  <c:v>3.56</c:v>
                </c:pt>
                <c:pt idx="555">
                  <c:v>3.4</c:v>
                </c:pt>
                <c:pt idx="556">
                  <c:v>2.86</c:v>
                </c:pt>
                <c:pt idx="557">
                  <c:v>4</c:v>
                </c:pt>
                <c:pt idx="558">
                  <c:v>2.71</c:v>
                </c:pt>
                <c:pt idx="559">
                  <c:v>3.32</c:v>
                </c:pt>
                <c:pt idx="560">
                  <c:v>3.3</c:v>
                </c:pt>
                <c:pt idx="561">
                  <c:v>3.36</c:v>
                </c:pt>
                <c:pt idx="562">
                  <c:v>3.5</c:v>
                </c:pt>
                <c:pt idx="563">
                  <c:v>2.86</c:v>
                </c:pt>
                <c:pt idx="564">
                  <c:v>3.5</c:v>
                </c:pt>
                <c:pt idx="565">
                  <c:v>3.06</c:v>
                </c:pt>
                <c:pt idx="566">
                  <c:v>3.68</c:v>
                </c:pt>
                <c:pt idx="567">
                  <c:v>3</c:v>
                </c:pt>
                <c:pt idx="568">
                  <c:v>2.85</c:v>
                </c:pt>
                <c:pt idx="569">
                  <c:v>3</c:v>
                </c:pt>
                <c:pt idx="570">
                  <c:v>3.2</c:v>
                </c:pt>
                <c:pt idx="571">
                  <c:v>2.82</c:v>
                </c:pt>
                <c:pt idx="572">
                  <c:v>3.13</c:v>
                </c:pt>
                <c:pt idx="573">
                  <c:v>3.5</c:v>
                </c:pt>
                <c:pt idx="574">
                  <c:v>3.68</c:v>
                </c:pt>
                <c:pt idx="575">
                  <c:v>4</c:v>
                </c:pt>
                <c:pt idx="576">
                  <c:v>3.95</c:v>
                </c:pt>
                <c:pt idx="577">
                  <c:v>3.47</c:v>
                </c:pt>
                <c:pt idx="578">
                  <c:v>3.33</c:v>
                </c:pt>
                <c:pt idx="579">
                  <c:v>3.33</c:v>
                </c:pt>
                <c:pt idx="580">
                  <c:v>3.17</c:v>
                </c:pt>
                <c:pt idx="581">
                  <c:v>2.93</c:v>
                </c:pt>
                <c:pt idx="582">
                  <c:v>2.21</c:v>
                </c:pt>
                <c:pt idx="583">
                  <c:v>3.53</c:v>
                </c:pt>
                <c:pt idx="584">
                  <c:v>2.33</c:v>
                </c:pt>
                <c:pt idx="585">
                  <c:v>3.61</c:v>
                </c:pt>
                <c:pt idx="586">
                  <c:v>3.5</c:v>
                </c:pt>
                <c:pt idx="587">
                  <c:v>3.53</c:v>
                </c:pt>
                <c:pt idx="588">
                  <c:v>3.07</c:v>
                </c:pt>
                <c:pt idx="589">
                  <c:v>3</c:v>
                </c:pt>
                <c:pt idx="590">
                  <c:v>3.9</c:v>
                </c:pt>
                <c:pt idx="591">
                  <c:v>3.69</c:v>
                </c:pt>
                <c:pt idx="592">
                  <c:v>3.37</c:v>
                </c:pt>
                <c:pt idx="593">
                  <c:v>3.64</c:v>
                </c:pt>
                <c:pt idx="594">
                  <c:v>2.78</c:v>
                </c:pt>
                <c:pt idx="595">
                  <c:v>3.27</c:v>
                </c:pt>
                <c:pt idx="596">
                  <c:v>2.84</c:v>
                </c:pt>
                <c:pt idx="597">
                  <c:v>3.25</c:v>
                </c:pt>
                <c:pt idx="598">
                  <c:v>3.86</c:v>
                </c:pt>
                <c:pt idx="599">
                  <c:v>3.2</c:v>
                </c:pt>
                <c:pt idx="600">
                  <c:v>2.62</c:v>
                </c:pt>
                <c:pt idx="601">
                  <c:v>3.38</c:v>
                </c:pt>
                <c:pt idx="602">
                  <c:v>3.64</c:v>
                </c:pt>
                <c:pt idx="603">
                  <c:v>2.54</c:v>
                </c:pt>
                <c:pt idx="604">
                  <c:v>2.92</c:v>
                </c:pt>
                <c:pt idx="605">
                  <c:v>2.79</c:v>
                </c:pt>
                <c:pt idx="606">
                  <c:v>3.4</c:v>
                </c:pt>
                <c:pt idx="607">
                  <c:v>3.66</c:v>
                </c:pt>
                <c:pt idx="608">
                  <c:v>3.87</c:v>
                </c:pt>
                <c:pt idx="609">
                  <c:v>3.25</c:v>
                </c:pt>
                <c:pt idx="610">
                  <c:v>3.62</c:v>
                </c:pt>
                <c:pt idx="611">
                  <c:v>3.81</c:v>
                </c:pt>
                <c:pt idx="612">
                  <c:v>3.68</c:v>
                </c:pt>
                <c:pt idx="613">
                  <c:v>3.55</c:v>
                </c:pt>
                <c:pt idx="614">
                  <c:v>3.87</c:v>
                </c:pt>
                <c:pt idx="615">
                  <c:v>3.64</c:v>
                </c:pt>
                <c:pt idx="616">
                  <c:v>3.85</c:v>
                </c:pt>
                <c:pt idx="617">
                  <c:v>2.93</c:v>
                </c:pt>
                <c:pt idx="618">
                  <c:v>3.57</c:v>
                </c:pt>
                <c:pt idx="619">
                  <c:v>3.3</c:v>
                </c:pt>
                <c:pt idx="620">
                  <c:v>3.8</c:v>
                </c:pt>
                <c:pt idx="621">
                  <c:v>3.29</c:v>
                </c:pt>
                <c:pt idx="622">
                  <c:v>3.07</c:v>
                </c:pt>
                <c:pt idx="623">
                  <c:v>3.18</c:v>
                </c:pt>
                <c:pt idx="624">
                  <c:v>2.83</c:v>
                </c:pt>
                <c:pt idx="625">
                  <c:v>3.31</c:v>
                </c:pt>
                <c:pt idx="626">
                  <c:v>3.32</c:v>
                </c:pt>
                <c:pt idx="627">
                  <c:v>2.54</c:v>
                </c:pt>
                <c:pt idx="628">
                  <c:v>3.23</c:v>
                </c:pt>
                <c:pt idx="629">
                  <c:v>3.23</c:v>
                </c:pt>
                <c:pt idx="630">
                  <c:v>3.39</c:v>
                </c:pt>
                <c:pt idx="631">
                  <c:v>3.76</c:v>
                </c:pt>
                <c:pt idx="632">
                  <c:v>2.63</c:v>
                </c:pt>
                <c:pt idx="633">
                  <c:v>3.28</c:v>
                </c:pt>
                <c:pt idx="634">
                  <c:v>2.63</c:v>
                </c:pt>
                <c:pt idx="635">
                  <c:v>3</c:v>
                </c:pt>
                <c:pt idx="636">
                  <c:v>2.75</c:v>
                </c:pt>
                <c:pt idx="637">
                  <c:v>3.36</c:v>
                </c:pt>
                <c:pt idx="638">
                  <c:v>3.78</c:v>
                </c:pt>
                <c:pt idx="639">
                  <c:v>3.29</c:v>
                </c:pt>
                <c:pt idx="640">
                  <c:v>2.88</c:v>
                </c:pt>
                <c:pt idx="641">
                  <c:v>3.13</c:v>
                </c:pt>
                <c:pt idx="642">
                  <c:v>2.57</c:v>
                </c:pt>
                <c:pt idx="643">
                  <c:v>3.13</c:v>
                </c:pt>
                <c:pt idx="644">
                  <c:v>3.81</c:v>
                </c:pt>
                <c:pt idx="645">
                  <c:v>3.12</c:v>
                </c:pt>
                <c:pt idx="646">
                  <c:v>3.38</c:v>
                </c:pt>
                <c:pt idx="647">
                  <c:v>3.3</c:v>
                </c:pt>
                <c:pt idx="648">
                  <c:v>3.68</c:v>
                </c:pt>
                <c:pt idx="649">
                  <c:v>3.97</c:v>
                </c:pt>
                <c:pt idx="650">
                  <c:v>2.93</c:v>
                </c:pt>
                <c:pt idx="651">
                  <c:v>3.06</c:v>
                </c:pt>
                <c:pt idx="652">
                  <c:v>3.33</c:v>
                </c:pt>
                <c:pt idx="653">
                  <c:v>3.25</c:v>
                </c:pt>
                <c:pt idx="654">
                  <c:v>3.4</c:v>
                </c:pt>
                <c:pt idx="655">
                  <c:v>3.2</c:v>
                </c:pt>
                <c:pt idx="656">
                  <c:v>2.83</c:v>
                </c:pt>
                <c:pt idx="657">
                  <c:v>3.46</c:v>
                </c:pt>
                <c:pt idx="658">
                  <c:v>3.53</c:v>
                </c:pt>
                <c:pt idx="659">
                  <c:v>3</c:v>
                </c:pt>
                <c:pt idx="660">
                  <c:v>3.17</c:v>
                </c:pt>
                <c:pt idx="661">
                  <c:v>3.53</c:v>
                </c:pt>
                <c:pt idx="662">
                  <c:v>3.64</c:v>
                </c:pt>
                <c:pt idx="663">
                  <c:v>3.07</c:v>
                </c:pt>
                <c:pt idx="664">
                  <c:v>3.2</c:v>
                </c:pt>
                <c:pt idx="665">
                  <c:v>3.14</c:v>
                </c:pt>
                <c:pt idx="666">
                  <c:v>3.31</c:v>
                </c:pt>
                <c:pt idx="667">
                  <c:v>3</c:v>
                </c:pt>
                <c:pt idx="668">
                  <c:v>3</c:v>
                </c:pt>
                <c:pt idx="669">
                  <c:v>3.03</c:v>
                </c:pt>
                <c:pt idx="670">
                  <c:v>3.2</c:v>
                </c:pt>
                <c:pt idx="671">
                  <c:v>3.18</c:v>
                </c:pt>
                <c:pt idx="672">
                  <c:v>3.35</c:v>
                </c:pt>
                <c:pt idx="673">
                  <c:v>3.03</c:v>
                </c:pt>
                <c:pt idx="674">
                  <c:v>3.15</c:v>
                </c:pt>
                <c:pt idx="675">
                  <c:v>3.4</c:v>
                </c:pt>
                <c:pt idx="676">
                  <c:v>3.4</c:v>
                </c:pt>
                <c:pt idx="677">
                  <c:v>2.71</c:v>
                </c:pt>
                <c:pt idx="678">
                  <c:v>3.71</c:v>
                </c:pt>
                <c:pt idx="679">
                  <c:v>3.57</c:v>
                </c:pt>
                <c:pt idx="680">
                  <c:v>2.77</c:v>
                </c:pt>
                <c:pt idx="681">
                  <c:v>4</c:v>
                </c:pt>
                <c:pt idx="682">
                  <c:v>3.33</c:v>
                </c:pt>
                <c:pt idx="683">
                  <c:v>3.12</c:v>
                </c:pt>
                <c:pt idx="684">
                  <c:v>3.8</c:v>
                </c:pt>
                <c:pt idx="685">
                  <c:v>3.5</c:v>
                </c:pt>
                <c:pt idx="686">
                  <c:v>3.46</c:v>
                </c:pt>
                <c:pt idx="687">
                  <c:v>3.75</c:v>
                </c:pt>
                <c:pt idx="688">
                  <c:v>3.53</c:v>
                </c:pt>
                <c:pt idx="689">
                  <c:v>3.77</c:v>
                </c:pt>
                <c:pt idx="690">
                  <c:v>3.93</c:v>
                </c:pt>
                <c:pt idx="691">
                  <c:v>3.93</c:v>
                </c:pt>
                <c:pt idx="692">
                  <c:v>3.69</c:v>
                </c:pt>
                <c:pt idx="693">
                  <c:v>3.38</c:v>
                </c:pt>
                <c:pt idx="694">
                  <c:v>3.6</c:v>
                </c:pt>
                <c:pt idx="695">
                  <c:v>3.34</c:v>
                </c:pt>
                <c:pt idx="696">
                  <c:v>3</c:v>
                </c:pt>
                <c:pt idx="697">
                  <c:v>2.31</c:v>
                </c:pt>
                <c:pt idx="698">
                  <c:v>2.96</c:v>
                </c:pt>
                <c:pt idx="699">
                  <c:v>3.06</c:v>
                </c:pt>
                <c:pt idx="700">
                  <c:v>2.5</c:v>
                </c:pt>
                <c:pt idx="701">
                  <c:v>3.73</c:v>
                </c:pt>
                <c:pt idx="702">
                  <c:v>3.38</c:v>
                </c:pt>
                <c:pt idx="703">
                  <c:v>3.17</c:v>
                </c:pt>
                <c:pt idx="704">
                  <c:v>3.35</c:v>
                </c:pt>
                <c:pt idx="705">
                  <c:v>3.04</c:v>
                </c:pt>
                <c:pt idx="706">
                  <c:v>3.4</c:v>
                </c:pt>
                <c:pt idx="707">
                  <c:v>2.88</c:v>
                </c:pt>
                <c:pt idx="708">
                  <c:v>3.33</c:v>
                </c:pt>
                <c:pt idx="709">
                  <c:v>3.07</c:v>
                </c:pt>
                <c:pt idx="710">
                  <c:v>3.26</c:v>
                </c:pt>
                <c:pt idx="711">
                  <c:v>3.71</c:v>
                </c:pt>
                <c:pt idx="712">
                  <c:v>2.93</c:v>
                </c:pt>
                <c:pt idx="713">
                  <c:v>3.25</c:v>
                </c:pt>
                <c:pt idx="714">
                  <c:v>3.07</c:v>
                </c:pt>
                <c:pt idx="715">
                  <c:v>3.3</c:v>
                </c:pt>
                <c:pt idx="716">
                  <c:v>3.6</c:v>
                </c:pt>
                <c:pt idx="717">
                  <c:v>3.34</c:v>
                </c:pt>
                <c:pt idx="718">
                  <c:v>2.5</c:v>
                </c:pt>
                <c:pt idx="719">
                  <c:v>2.8</c:v>
                </c:pt>
                <c:pt idx="720">
                  <c:v>3.71</c:v>
                </c:pt>
                <c:pt idx="721">
                  <c:v>3.63</c:v>
                </c:pt>
                <c:pt idx="722">
                  <c:v>3.66</c:v>
                </c:pt>
                <c:pt idx="723">
                  <c:v>3.9</c:v>
                </c:pt>
                <c:pt idx="724">
                  <c:v>3.13</c:v>
                </c:pt>
                <c:pt idx="725">
                  <c:v>2.38</c:v>
                </c:pt>
                <c:pt idx="726">
                  <c:v>2.72</c:v>
                </c:pt>
                <c:pt idx="727">
                  <c:v>3.11</c:v>
                </c:pt>
                <c:pt idx="728">
                  <c:v>3.18</c:v>
                </c:pt>
                <c:pt idx="729">
                  <c:v>3.66</c:v>
                </c:pt>
                <c:pt idx="730">
                  <c:v>3.81</c:v>
                </c:pt>
                <c:pt idx="731">
                  <c:v>3</c:v>
                </c:pt>
                <c:pt idx="732">
                  <c:v>3</c:v>
                </c:pt>
                <c:pt idx="733">
                  <c:v>2.75</c:v>
                </c:pt>
                <c:pt idx="734">
                  <c:v>2.2599999999999998</c:v>
                </c:pt>
                <c:pt idx="735">
                  <c:v>3.38</c:v>
                </c:pt>
                <c:pt idx="736">
                  <c:v>3</c:v>
                </c:pt>
                <c:pt idx="737">
                  <c:v>3.07</c:v>
                </c:pt>
                <c:pt idx="738">
                  <c:v>2.74</c:v>
                </c:pt>
                <c:pt idx="739">
                  <c:v>3.33</c:v>
                </c:pt>
                <c:pt idx="740">
                  <c:v>3.71</c:v>
                </c:pt>
                <c:pt idx="741">
                  <c:v>3.6</c:v>
                </c:pt>
                <c:pt idx="742">
                  <c:v>3.31</c:v>
                </c:pt>
                <c:pt idx="743">
                  <c:v>3.26</c:v>
                </c:pt>
                <c:pt idx="744">
                  <c:v>3.12</c:v>
                </c:pt>
                <c:pt idx="745">
                  <c:v>3.21</c:v>
                </c:pt>
                <c:pt idx="746">
                  <c:v>2.4500000000000002</c:v>
                </c:pt>
                <c:pt idx="747">
                  <c:v>3.07</c:v>
                </c:pt>
                <c:pt idx="748">
                  <c:v>3.2</c:v>
                </c:pt>
                <c:pt idx="749">
                  <c:v>4</c:v>
                </c:pt>
                <c:pt idx="750">
                  <c:v>3.92</c:v>
                </c:pt>
                <c:pt idx="751">
                  <c:v>3.12</c:v>
                </c:pt>
                <c:pt idx="752">
                  <c:v>3.06</c:v>
                </c:pt>
                <c:pt idx="753">
                  <c:v>3</c:v>
                </c:pt>
                <c:pt idx="754">
                  <c:v>3.13</c:v>
                </c:pt>
                <c:pt idx="755">
                  <c:v>2.33</c:v>
                </c:pt>
                <c:pt idx="756">
                  <c:v>3.2</c:v>
                </c:pt>
                <c:pt idx="757">
                  <c:v>3.4</c:v>
                </c:pt>
                <c:pt idx="758">
                  <c:v>3.31</c:v>
                </c:pt>
                <c:pt idx="759">
                  <c:v>3.59</c:v>
                </c:pt>
                <c:pt idx="760">
                  <c:v>2.8</c:v>
                </c:pt>
                <c:pt idx="761">
                  <c:v>3.46</c:v>
                </c:pt>
                <c:pt idx="762">
                  <c:v>2.63</c:v>
                </c:pt>
                <c:pt idx="763">
                  <c:v>2.96</c:v>
                </c:pt>
                <c:pt idx="764">
                  <c:v>2.76</c:v>
                </c:pt>
                <c:pt idx="765">
                  <c:v>2.44</c:v>
                </c:pt>
                <c:pt idx="766">
                  <c:v>2.62</c:v>
                </c:pt>
                <c:pt idx="767">
                  <c:v>3.67</c:v>
                </c:pt>
                <c:pt idx="768">
                  <c:v>3.39</c:v>
                </c:pt>
                <c:pt idx="769">
                  <c:v>3.18</c:v>
                </c:pt>
                <c:pt idx="770">
                  <c:v>3.07</c:v>
                </c:pt>
                <c:pt idx="771">
                  <c:v>2.37</c:v>
                </c:pt>
                <c:pt idx="772">
                  <c:v>2.7</c:v>
                </c:pt>
                <c:pt idx="773">
                  <c:v>3.93</c:v>
                </c:pt>
                <c:pt idx="774">
                  <c:v>3.93</c:v>
                </c:pt>
                <c:pt idx="775">
                  <c:v>4</c:v>
                </c:pt>
                <c:pt idx="776">
                  <c:v>3.33</c:v>
                </c:pt>
                <c:pt idx="777">
                  <c:v>3.5</c:v>
                </c:pt>
                <c:pt idx="778">
                  <c:v>3.33</c:v>
                </c:pt>
                <c:pt idx="779">
                  <c:v>3.2</c:v>
                </c:pt>
                <c:pt idx="780">
                  <c:v>3.18</c:v>
                </c:pt>
                <c:pt idx="781">
                  <c:v>3.86</c:v>
                </c:pt>
                <c:pt idx="782">
                  <c:v>3.73</c:v>
                </c:pt>
                <c:pt idx="783">
                  <c:v>3.64</c:v>
                </c:pt>
                <c:pt idx="784">
                  <c:v>3.4</c:v>
                </c:pt>
                <c:pt idx="785">
                  <c:v>3.94</c:v>
                </c:pt>
                <c:pt idx="786">
                  <c:v>4</c:v>
                </c:pt>
                <c:pt idx="787">
                  <c:v>3.64</c:v>
                </c:pt>
                <c:pt idx="788">
                  <c:v>3.28</c:v>
                </c:pt>
                <c:pt idx="789">
                  <c:v>3.9</c:v>
                </c:pt>
                <c:pt idx="790">
                  <c:v>3.2</c:v>
                </c:pt>
                <c:pt idx="791">
                  <c:v>3.6</c:v>
                </c:pt>
                <c:pt idx="792">
                  <c:v>3.18</c:v>
                </c:pt>
                <c:pt idx="793">
                  <c:v>3.92</c:v>
                </c:pt>
                <c:pt idx="794">
                  <c:v>3.87</c:v>
                </c:pt>
                <c:pt idx="795">
                  <c:v>3.43</c:v>
                </c:pt>
                <c:pt idx="796">
                  <c:v>3.13</c:v>
                </c:pt>
                <c:pt idx="797">
                  <c:v>3.53</c:v>
                </c:pt>
                <c:pt idx="798">
                  <c:v>3.25</c:v>
                </c:pt>
                <c:pt idx="799">
                  <c:v>3.6</c:v>
                </c:pt>
                <c:pt idx="800">
                  <c:v>3.5</c:v>
                </c:pt>
                <c:pt idx="801">
                  <c:v>3.33</c:v>
                </c:pt>
                <c:pt idx="802">
                  <c:v>2.93</c:v>
                </c:pt>
                <c:pt idx="803">
                  <c:v>2.87</c:v>
                </c:pt>
                <c:pt idx="804">
                  <c:v>3.93</c:v>
                </c:pt>
                <c:pt idx="805">
                  <c:v>3.29</c:v>
                </c:pt>
                <c:pt idx="806">
                  <c:v>3.13</c:v>
                </c:pt>
                <c:pt idx="807">
                  <c:v>3.13</c:v>
                </c:pt>
                <c:pt idx="808">
                  <c:v>3.42</c:v>
                </c:pt>
                <c:pt idx="809">
                  <c:v>3.35</c:v>
                </c:pt>
                <c:pt idx="810">
                  <c:v>3.94</c:v>
                </c:pt>
                <c:pt idx="811">
                  <c:v>3.18</c:v>
                </c:pt>
                <c:pt idx="812">
                  <c:v>3.73</c:v>
                </c:pt>
                <c:pt idx="813">
                  <c:v>3.36</c:v>
                </c:pt>
                <c:pt idx="814">
                  <c:v>3.31</c:v>
                </c:pt>
                <c:pt idx="815">
                  <c:v>2.88</c:v>
                </c:pt>
                <c:pt idx="816">
                  <c:v>3.23</c:v>
                </c:pt>
                <c:pt idx="817">
                  <c:v>3.1</c:v>
                </c:pt>
                <c:pt idx="818">
                  <c:v>4</c:v>
                </c:pt>
                <c:pt idx="819">
                  <c:v>3.26</c:v>
                </c:pt>
                <c:pt idx="820">
                  <c:v>3.11</c:v>
                </c:pt>
                <c:pt idx="821">
                  <c:v>3.03</c:v>
                </c:pt>
                <c:pt idx="822">
                  <c:v>3.48</c:v>
                </c:pt>
                <c:pt idx="823">
                  <c:v>4</c:v>
                </c:pt>
                <c:pt idx="824">
                  <c:v>3.93</c:v>
                </c:pt>
                <c:pt idx="825">
                  <c:v>3.25</c:v>
                </c:pt>
                <c:pt idx="826">
                  <c:v>3.74</c:v>
                </c:pt>
                <c:pt idx="827">
                  <c:v>3.94</c:v>
                </c:pt>
                <c:pt idx="828">
                  <c:v>3.27</c:v>
                </c:pt>
                <c:pt idx="829">
                  <c:v>3.97</c:v>
                </c:pt>
                <c:pt idx="830">
                  <c:v>3.26</c:v>
                </c:pt>
                <c:pt idx="831">
                  <c:v>3.87</c:v>
                </c:pt>
                <c:pt idx="832">
                  <c:v>4</c:v>
                </c:pt>
                <c:pt idx="833">
                  <c:v>3.31</c:v>
                </c:pt>
                <c:pt idx="834">
                  <c:v>2.4</c:v>
                </c:pt>
                <c:pt idx="835">
                  <c:v>3.5</c:v>
                </c:pt>
                <c:pt idx="836">
                  <c:v>3.9</c:v>
                </c:pt>
                <c:pt idx="837">
                  <c:v>2.8</c:v>
                </c:pt>
                <c:pt idx="838">
                  <c:v>2.92</c:v>
                </c:pt>
                <c:pt idx="839">
                  <c:v>3.71</c:v>
                </c:pt>
                <c:pt idx="840">
                  <c:v>3.4</c:v>
                </c:pt>
                <c:pt idx="841">
                  <c:v>3.68</c:v>
                </c:pt>
                <c:pt idx="842">
                  <c:v>3.93</c:v>
                </c:pt>
                <c:pt idx="843">
                  <c:v>2.4300000000000002</c:v>
                </c:pt>
                <c:pt idx="844">
                  <c:v>3.46</c:v>
                </c:pt>
                <c:pt idx="845">
                  <c:v>3.42</c:v>
                </c:pt>
                <c:pt idx="846">
                  <c:v>3.93</c:v>
                </c:pt>
                <c:pt idx="847">
                  <c:v>2.79</c:v>
                </c:pt>
                <c:pt idx="848">
                  <c:v>3.38</c:v>
                </c:pt>
                <c:pt idx="849">
                  <c:v>3.92</c:v>
                </c:pt>
                <c:pt idx="850">
                  <c:v>3.83</c:v>
                </c:pt>
                <c:pt idx="851">
                  <c:v>3.8</c:v>
                </c:pt>
                <c:pt idx="852">
                  <c:v>3.6</c:v>
                </c:pt>
                <c:pt idx="853">
                  <c:v>3.53</c:v>
                </c:pt>
                <c:pt idx="854">
                  <c:v>3.46</c:v>
                </c:pt>
                <c:pt idx="855">
                  <c:v>3.21</c:v>
                </c:pt>
                <c:pt idx="856">
                  <c:v>3.85</c:v>
                </c:pt>
                <c:pt idx="857">
                  <c:v>3.06</c:v>
                </c:pt>
                <c:pt idx="858">
                  <c:v>4</c:v>
                </c:pt>
                <c:pt idx="859">
                  <c:v>3.47</c:v>
                </c:pt>
                <c:pt idx="860">
                  <c:v>3.93</c:v>
                </c:pt>
                <c:pt idx="861">
                  <c:v>2.94</c:v>
                </c:pt>
                <c:pt idx="862">
                  <c:v>3.53</c:v>
                </c:pt>
                <c:pt idx="863">
                  <c:v>3.81</c:v>
                </c:pt>
                <c:pt idx="864">
                  <c:v>3.3</c:v>
                </c:pt>
                <c:pt idx="865">
                  <c:v>3.74</c:v>
                </c:pt>
                <c:pt idx="866">
                  <c:v>3.27</c:v>
                </c:pt>
                <c:pt idx="867">
                  <c:v>3.25</c:v>
                </c:pt>
                <c:pt idx="868">
                  <c:v>3.31</c:v>
                </c:pt>
                <c:pt idx="869">
                  <c:v>3.26</c:v>
                </c:pt>
                <c:pt idx="870">
                  <c:v>3.65</c:v>
                </c:pt>
                <c:pt idx="871">
                  <c:v>3.43</c:v>
                </c:pt>
                <c:pt idx="872">
                  <c:v>3.93</c:v>
                </c:pt>
                <c:pt idx="873">
                  <c:v>3.96</c:v>
                </c:pt>
                <c:pt idx="874">
                  <c:v>3.13</c:v>
                </c:pt>
                <c:pt idx="875">
                  <c:v>2.8</c:v>
                </c:pt>
                <c:pt idx="876">
                  <c:v>2.1</c:v>
                </c:pt>
                <c:pt idx="877">
                  <c:v>3.2</c:v>
                </c:pt>
                <c:pt idx="878">
                  <c:v>4</c:v>
                </c:pt>
                <c:pt idx="879">
                  <c:v>3.3</c:v>
                </c:pt>
                <c:pt idx="880">
                  <c:v>2.88</c:v>
                </c:pt>
                <c:pt idx="881">
                  <c:v>3.03</c:v>
                </c:pt>
                <c:pt idx="882">
                  <c:v>3.69</c:v>
                </c:pt>
                <c:pt idx="883">
                  <c:v>3.52</c:v>
                </c:pt>
                <c:pt idx="884">
                  <c:v>3.68</c:v>
                </c:pt>
                <c:pt idx="885">
                  <c:v>2.93</c:v>
                </c:pt>
                <c:pt idx="886">
                  <c:v>3.2</c:v>
                </c:pt>
                <c:pt idx="887">
                  <c:v>3.03</c:v>
                </c:pt>
                <c:pt idx="888">
                  <c:v>3.87</c:v>
                </c:pt>
                <c:pt idx="889">
                  <c:v>3.53</c:v>
                </c:pt>
                <c:pt idx="890">
                  <c:v>3.22</c:v>
                </c:pt>
                <c:pt idx="891">
                  <c:v>3.93</c:v>
                </c:pt>
                <c:pt idx="892">
                  <c:v>2.5</c:v>
                </c:pt>
                <c:pt idx="893">
                  <c:v>3</c:v>
                </c:pt>
                <c:pt idx="894">
                  <c:v>2.42</c:v>
                </c:pt>
                <c:pt idx="895">
                  <c:v>3.4</c:v>
                </c:pt>
                <c:pt idx="896">
                  <c:v>3.83</c:v>
                </c:pt>
                <c:pt idx="897">
                  <c:v>3.2</c:v>
                </c:pt>
                <c:pt idx="898">
                  <c:v>3.19</c:v>
                </c:pt>
                <c:pt idx="899">
                  <c:v>3.43</c:v>
                </c:pt>
                <c:pt idx="900">
                  <c:v>2.37</c:v>
                </c:pt>
                <c:pt idx="901">
                  <c:v>3.2</c:v>
                </c:pt>
                <c:pt idx="902">
                  <c:v>3.8</c:v>
                </c:pt>
                <c:pt idx="903">
                  <c:v>3.37</c:v>
                </c:pt>
                <c:pt idx="904">
                  <c:v>3.5</c:v>
                </c:pt>
                <c:pt idx="905">
                  <c:v>3.43</c:v>
                </c:pt>
                <c:pt idx="906">
                  <c:v>3.68</c:v>
                </c:pt>
                <c:pt idx="907">
                  <c:v>4</c:v>
                </c:pt>
                <c:pt idx="908">
                  <c:v>4</c:v>
                </c:pt>
                <c:pt idx="909">
                  <c:v>2.81</c:v>
                </c:pt>
                <c:pt idx="910">
                  <c:v>3</c:v>
                </c:pt>
                <c:pt idx="911">
                  <c:v>3.43</c:v>
                </c:pt>
                <c:pt idx="912">
                  <c:v>3.37</c:v>
                </c:pt>
                <c:pt idx="913">
                  <c:v>3</c:v>
                </c:pt>
                <c:pt idx="914">
                  <c:v>3.64</c:v>
                </c:pt>
                <c:pt idx="915">
                  <c:v>2.46</c:v>
                </c:pt>
                <c:pt idx="916">
                  <c:v>3.81</c:v>
                </c:pt>
                <c:pt idx="917">
                  <c:v>3.47</c:v>
                </c:pt>
                <c:pt idx="918">
                  <c:v>3.2</c:v>
                </c:pt>
                <c:pt idx="919">
                  <c:v>2.25</c:v>
                </c:pt>
                <c:pt idx="920">
                  <c:v>3.78</c:v>
                </c:pt>
                <c:pt idx="921">
                  <c:v>2.69</c:v>
                </c:pt>
                <c:pt idx="922">
                  <c:v>3.86</c:v>
                </c:pt>
                <c:pt idx="923">
                  <c:v>3.5</c:v>
                </c:pt>
                <c:pt idx="924">
                  <c:v>3.54</c:v>
                </c:pt>
                <c:pt idx="925">
                  <c:v>3.73</c:v>
                </c:pt>
                <c:pt idx="926">
                  <c:v>3.46</c:v>
                </c:pt>
                <c:pt idx="927">
                  <c:v>3.72</c:v>
                </c:pt>
                <c:pt idx="928">
                  <c:v>3.28</c:v>
                </c:pt>
                <c:pt idx="929">
                  <c:v>3.86</c:v>
                </c:pt>
                <c:pt idx="930">
                  <c:v>3.78</c:v>
                </c:pt>
                <c:pt idx="931">
                  <c:v>3.46</c:v>
                </c:pt>
                <c:pt idx="932">
                  <c:v>3.86</c:v>
                </c:pt>
                <c:pt idx="933">
                  <c:v>3.13</c:v>
                </c:pt>
                <c:pt idx="934">
                  <c:v>3.4</c:v>
                </c:pt>
                <c:pt idx="935">
                  <c:v>4</c:v>
                </c:pt>
                <c:pt idx="936">
                  <c:v>3.2</c:v>
                </c:pt>
                <c:pt idx="937">
                  <c:v>3.26</c:v>
                </c:pt>
                <c:pt idx="938">
                  <c:v>3.875</c:v>
                </c:pt>
                <c:pt idx="939">
                  <c:v>3.32</c:v>
                </c:pt>
                <c:pt idx="940">
                  <c:v>3.47</c:v>
                </c:pt>
                <c:pt idx="941">
                  <c:v>3.94</c:v>
                </c:pt>
                <c:pt idx="942">
                  <c:v>2.6</c:v>
                </c:pt>
                <c:pt idx="943">
                  <c:v>2.93</c:v>
                </c:pt>
                <c:pt idx="944">
                  <c:v>3.62</c:v>
                </c:pt>
                <c:pt idx="945">
                  <c:v>4</c:v>
                </c:pt>
                <c:pt idx="946">
                  <c:v>3.27</c:v>
                </c:pt>
                <c:pt idx="947">
                  <c:v>2.93</c:v>
                </c:pt>
                <c:pt idx="948">
                  <c:v>3.39</c:v>
                </c:pt>
                <c:pt idx="949">
                  <c:v>3.58</c:v>
                </c:pt>
                <c:pt idx="950">
                  <c:v>2.89</c:v>
                </c:pt>
                <c:pt idx="951">
                  <c:v>3.06</c:v>
                </c:pt>
                <c:pt idx="952">
                  <c:v>3.26</c:v>
                </c:pt>
                <c:pt idx="953">
                  <c:v>3.13</c:v>
                </c:pt>
                <c:pt idx="954">
                  <c:v>3.5</c:v>
                </c:pt>
                <c:pt idx="955">
                  <c:v>3.68</c:v>
                </c:pt>
                <c:pt idx="956">
                  <c:v>3.2</c:v>
                </c:pt>
                <c:pt idx="957">
                  <c:v>3.69</c:v>
                </c:pt>
                <c:pt idx="958">
                  <c:v>3.57</c:v>
                </c:pt>
                <c:pt idx="959">
                  <c:v>3.53</c:v>
                </c:pt>
                <c:pt idx="960">
                  <c:v>3.31</c:v>
                </c:pt>
                <c:pt idx="961">
                  <c:v>3</c:v>
                </c:pt>
                <c:pt idx="962">
                  <c:v>4</c:v>
                </c:pt>
                <c:pt idx="963">
                  <c:v>2.93</c:v>
                </c:pt>
                <c:pt idx="964">
                  <c:v>3.57</c:v>
                </c:pt>
                <c:pt idx="965">
                  <c:v>3.3</c:v>
                </c:pt>
                <c:pt idx="966">
                  <c:v>3.2</c:v>
                </c:pt>
                <c:pt idx="967">
                  <c:v>3.97</c:v>
                </c:pt>
                <c:pt idx="968">
                  <c:v>3</c:v>
                </c:pt>
                <c:pt idx="969">
                  <c:v>2.8</c:v>
                </c:pt>
                <c:pt idx="970">
                  <c:v>3</c:v>
                </c:pt>
                <c:pt idx="971">
                  <c:v>3.2</c:v>
                </c:pt>
                <c:pt idx="972">
                  <c:v>3.5</c:v>
                </c:pt>
                <c:pt idx="973">
                  <c:v>3.57</c:v>
                </c:pt>
                <c:pt idx="974">
                  <c:v>4</c:v>
                </c:pt>
                <c:pt idx="975">
                  <c:v>2.76</c:v>
                </c:pt>
                <c:pt idx="976">
                  <c:v>3.31</c:v>
                </c:pt>
                <c:pt idx="977">
                  <c:v>2.96</c:v>
                </c:pt>
                <c:pt idx="978">
                  <c:v>3.69</c:v>
                </c:pt>
                <c:pt idx="979">
                  <c:v>3.17</c:v>
                </c:pt>
                <c:pt idx="980">
                  <c:v>3.26</c:v>
                </c:pt>
                <c:pt idx="981">
                  <c:v>3.73</c:v>
                </c:pt>
                <c:pt idx="982">
                  <c:v>2.89</c:v>
                </c:pt>
                <c:pt idx="983">
                  <c:v>3.26</c:v>
                </c:pt>
                <c:pt idx="984">
                  <c:v>3.2</c:v>
                </c:pt>
                <c:pt idx="985">
                  <c:v>3.38</c:v>
                </c:pt>
                <c:pt idx="986">
                  <c:v>3.47</c:v>
                </c:pt>
                <c:pt idx="987">
                  <c:v>3.04</c:v>
                </c:pt>
                <c:pt idx="988">
                  <c:v>3.46</c:v>
                </c:pt>
                <c:pt idx="989">
                  <c:v>3.47</c:v>
                </c:pt>
                <c:pt idx="990">
                  <c:v>4</c:v>
                </c:pt>
                <c:pt idx="991">
                  <c:v>3.67</c:v>
                </c:pt>
                <c:pt idx="992">
                  <c:v>2.6</c:v>
                </c:pt>
                <c:pt idx="993">
                  <c:v>2.923</c:v>
                </c:pt>
                <c:pt idx="994">
                  <c:v>3.06</c:v>
                </c:pt>
                <c:pt idx="995">
                  <c:v>3.33</c:v>
                </c:pt>
                <c:pt idx="996">
                  <c:v>4</c:v>
                </c:pt>
                <c:pt idx="997">
                  <c:v>3.33</c:v>
                </c:pt>
                <c:pt idx="998">
                  <c:v>3.31</c:v>
                </c:pt>
                <c:pt idx="999">
                  <c:v>3.76</c:v>
                </c:pt>
                <c:pt idx="1000">
                  <c:v>2.58</c:v>
                </c:pt>
                <c:pt idx="1001">
                  <c:v>3.46</c:v>
                </c:pt>
                <c:pt idx="1002">
                  <c:v>3.16</c:v>
                </c:pt>
                <c:pt idx="1003">
                  <c:v>3.57</c:v>
                </c:pt>
                <c:pt idx="1004">
                  <c:v>2</c:v>
                </c:pt>
                <c:pt idx="1005">
                  <c:v>3.6</c:v>
                </c:pt>
                <c:pt idx="1006">
                  <c:v>3.1</c:v>
                </c:pt>
                <c:pt idx="1007">
                  <c:v>3.13</c:v>
                </c:pt>
                <c:pt idx="1008">
                  <c:v>3.2</c:v>
                </c:pt>
                <c:pt idx="1009">
                  <c:v>3.66</c:v>
                </c:pt>
                <c:pt idx="1010">
                  <c:v>2.6</c:v>
                </c:pt>
                <c:pt idx="1011">
                  <c:v>3.86</c:v>
                </c:pt>
                <c:pt idx="1012">
                  <c:v>3.33</c:v>
                </c:pt>
                <c:pt idx="1013">
                  <c:v>3.06</c:v>
                </c:pt>
                <c:pt idx="1014">
                  <c:v>3.57</c:v>
                </c:pt>
                <c:pt idx="1015">
                  <c:v>3.66</c:v>
                </c:pt>
                <c:pt idx="1016">
                  <c:v>3.43</c:v>
                </c:pt>
                <c:pt idx="1017">
                  <c:v>2.96</c:v>
                </c:pt>
                <c:pt idx="1018">
                  <c:v>3.61</c:v>
                </c:pt>
                <c:pt idx="1019">
                  <c:v>3.2</c:v>
                </c:pt>
                <c:pt idx="1020">
                  <c:v>3.4</c:v>
                </c:pt>
                <c:pt idx="1021">
                  <c:v>2.9</c:v>
                </c:pt>
                <c:pt idx="1022">
                  <c:v>3.31</c:v>
                </c:pt>
                <c:pt idx="1023">
                  <c:v>3.64</c:v>
                </c:pt>
                <c:pt idx="1024">
                  <c:v>3.66</c:v>
                </c:pt>
                <c:pt idx="1025">
                  <c:v>2.92</c:v>
                </c:pt>
                <c:pt idx="1026">
                  <c:v>3.47</c:v>
                </c:pt>
                <c:pt idx="1027">
                  <c:v>3.93</c:v>
                </c:pt>
                <c:pt idx="1028">
                  <c:v>3.68</c:v>
                </c:pt>
                <c:pt idx="1029">
                  <c:v>2.93</c:v>
                </c:pt>
                <c:pt idx="1030">
                  <c:v>2.9</c:v>
                </c:pt>
                <c:pt idx="1031">
                  <c:v>3</c:v>
                </c:pt>
                <c:pt idx="1032">
                  <c:v>3.1</c:v>
                </c:pt>
                <c:pt idx="1033">
                  <c:v>3.03</c:v>
                </c:pt>
                <c:pt idx="1034">
                  <c:v>3.25</c:v>
                </c:pt>
                <c:pt idx="1035">
                  <c:v>3.26</c:v>
                </c:pt>
                <c:pt idx="1036">
                  <c:v>3.03</c:v>
                </c:pt>
                <c:pt idx="1037">
                  <c:v>3.57</c:v>
                </c:pt>
                <c:pt idx="1038">
                  <c:v>3.27</c:v>
                </c:pt>
                <c:pt idx="1039">
                  <c:v>3.69</c:v>
                </c:pt>
                <c:pt idx="1040">
                  <c:v>3.44</c:v>
                </c:pt>
                <c:pt idx="1041">
                  <c:v>3.5</c:v>
                </c:pt>
                <c:pt idx="1042">
                  <c:v>3.23</c:v>
                </c:pt>
                <c:pt idx="1043">
                  <c:v>3</c:v>
                </c:pt>
                <c:pt idx="1044">
                  <c:v>3.26</c:v>
                </c:pt>
                <c:pt idx="1045">
                  <c:v>3.26</c:v>
                </c:pt>
                <c:pt idx="1046">
                  <c:v>3.5</c:v>
                </c:pt>
                <c:pt idx="1047">
                  <c:v>3.13</c:v>
                </c:pt>
                <c:pt idx="1048">
                  <c:v>3.31</c:v>
                </c:pt>
                <c:pt idx="1049">
                  <c:v>2.93</c:v>
                </c:pt>
                <c:pt idx="1050">
                  <c:v>3.31</c:v>
                </c:pt>
                <c:pt idx="1051">
                  <c:v>3.6</c:v>
                </c:pt>
                <c:pt idx="1052">
                  <c:v>2.9</c:v>
                </c:pt>
                <c:pt idx="1053">
                  <c:v>3.13</c:v>
                </c:pt>
                <c:pt idx="1054">
                  <c:v>3</c:v>
                </c:pt>
                <c:pt idx="1055">
                  <c:v>3</c:v>
                </c:pt>
                <c:pt idx="1056">
                  <c:v>3.63</c:v>
                </c:pt>
                <c:pt idx="1057">
                  <c:v>3.92</c:v>
                </c:pt>
                <c:pt idx="1058">
                  <c:v>3.69</c:v>
                </c:pt>
                <c:pt idx="1059">
                  <c:v>3.68</c:v>
                </c:pt>
                <c:pt idx="1060">
                  <c:v>3.56</c:v>
                </c:pt>
                <c:pt idx="1061">
                  <c:v>3.18</c:v>
                </c:pt>
                <c:pt idx="1062">
                  <c:v>3.4</c:v>
                </c:pt>
                <c:pt idx="1063">
                  <c:v>2.71</c:v>
                </c:pt>
                <c:pt idx="1064">
                  <c:v>3.07</c:v>
                </c:pt>
                <c:pt idx="1065">
                  <c:v>3.71</c:v>
                </c:pt>
                <c:pt idx="1066">
                  <c:v>3.93</c:v>
                </c:pt>
                <c:pt idx="1067">
                  <c:v>3.81</c:v>
                </c:pt>
                <c:pt idx="1068">
                  <c:v>3</c:v>
                </c:pt>
                <c:pt idx="1069">
                  <c:v>2.87</c:v>
                </c:pt>
                <c:pt idx="1070">
                  <c:v>3.63</c:v>
                </c:pt>
                <c:pt idx="1071">
                  <c:v>3.31</c:v>
                </c:pt>
                <c:pt idx="1072">
                  <c:v>3.29</c:v>
                </c:pt>
                <c:pt idx="1073">
                  <c:v>3.41</c:v>
                </c:pt>
                <c:pt idx="1074">
                  <c:v>3.63</c:v>
                </c:pt>
                <c:pt idx="1075">
                  <c:v>3.25</c:v>
                </c:pt>
                <c:pt idx="1076">
                  <c:v>3</c:v>
                </c:pt>
                <c:pt idx="1077">
                  <c:v>3.25</c:v>
                </c:pt>
                <c:pt idx="1078">
                  <c:v>3.5</c:v>
                </c:pt>
                <c:pt idx="1079">
                  <c:v>3.44</c:v>
                </c:pt>
                <c:pt idx="1080">
                  <c:v>3.6</c:v>
                </c:pt>
                <c:pt idx="1081">
                  <c:v>3.07</c:v>
                </c:pt>
                <c:pt idx="1082">
                  <c:v>3.71</c:v>
                </c:pt>
                <c:pt idx="1083">
                  <c:v>3.33</c:v>
                </c:pt>
                <c:pt idx="1084">
                  <c:v>4</c:v>
                </c:pt>
                <c:pt idx="1085">
                  <c:v>3.82</c:v>
                </c:pt>
                <c:pt idx="1086">
                  <c:v>3.71</c:v>
                </c:pt>
                <c:pt idx="1087">
                  <c:v>3.65</c:v>
                </c:pt>
                <c:pt idx="1088">
                  <c:v>2.57</c:v>
                </c:pt>
                <c:pt idx="1089">
                  <c:v>2.93</c:v>
                </c:pt>
                <c:pt idx="1090">
                  <c:v>3.1</c:v>
                </c:pt>
                <c:pt idx="1091">
                  <c:v>2.87</c:v>
                </c:pt>
                <c:pt idx="1092">
                  <c:v>2.04</c:v>
                </c:pt>
                <c:pt idx="1093">
                  <c:v>3.67</c:v>
                </c:pt>
                <c:pt idx="1094">
                  <c:v>3.5</c:v>
                </c:pt>
                <c:pt idx="1095">
                  <c:v>3.1</c:v>
                </c:pt>
                <c:pt idx="1096">
                  <c:v>3.5</c:v>
                </c:pt>
                <c:pt idx="1097">
                  <c:v>3.33</c:v>
                </c:pt>
                <c:pt idx="1098">
                  <c:v>3.87</c:v>
                </c:pt>
                <c:pt idx="1099">
                  <c:v>2.65</c:v>
                </c:pt>
                <c:pt idx="1100">
                  <c:v>4</c:v>
                </c:pt>
                <c:pt idx="1101">
                  <c:v>3.46</c:v>
                </c:pt>
                <c:pt idx="1102">
                  <c:v>3.1</c:v>
                </c:pt>
                <c:pt idx="1103">
                  <c:v>3.79</c:v>
                </c:pt>
                <c:pt idx="1104">
                  <c:v>3.03</c:v>
                </c:pt>
                <c:pt idx="1105">
                  <c:v>3.6</c:v>
                </c:pt>
                <c:pt idx="1106">
                  <c:v>3.81</c:v>
                </c:pt>
                <c:pt idx="1107">
                  <c:v>3.35</c:v>
                </c:pt>
                <c:pt idx="1108">
                  <c:v>4</c:v>
                </c:pt>
                <c:pt idx="1109">
                  <c:v>3.68</c:v>
                </c:pt>
                <c:pt idx="1110">
                  <c:v>3.3</c:v>
                </c:pt>
                <c:pt idx="1111">
                  <c:v>3.3</c:v>
                </c:pt>
                <c:pt idx="1112">
                  <c:v>3.75</c:v>
                </c:pt>
                <c:pt idx="1113">
                  <c:v>3.53</c:v>
                </c:pt>
                <c:pt idx="1114">
                  <c:v>3.6</c:v>
                </c:pt>
                <c:pt idx="1115">
                  <c:v>3.76</c:v>
                </c:pt>
                <c:pt idx="1116">
                  <c:v>3.48</c:v>
                </c:pt>
                <c:pt idx="1117">
                  <c:v>2.5</c:v>
                </c:pt>
                <c:pt idx="1118">
                  <c:v>3.26</c:v>
                </c:pt>
                <c:pt idx="1119">
                  <c:v>3.12</c:v>
                </c:pt>
                <c:pt idx="1120">
                  <c:v>3.44</c:v>
                </c:pt>
                <c:pt idx="1121">
                  <c:v>3.625</c:v>
                </c:pt>
                <c:pt idx="1122">
                  <c:v>3.94</c:v>
                </c:pt>
                <c:pt idx="1123">
                  <c:v>3.23</c:v>
                </c:pt>
                <c:pt idx="1124">
                  <c:v>2.96</c:v>
                </c:pt>
                <c:pt idx="1125">
                  <c:v>2.67</c:v>
                </c:pt>
                <c:pt idx="1126">
                  <c:v>3.69</c:v>
                </c:pt>
                <c:pt idx="1127">
                  <c:v>3.8</c:v>
                </c:pt>
                <c:pt idx="1128">
                  <c:v>3.46</c:v>
                </c:pt>
                <c:pt idx="1129">
                  <c:v>2.46</c:v>
                </c:pt>
                <c:pt idx="1130">
                  <c:v>3</c:v>
                </c:pt>
                <c:pt idx="1131">
                  <c:v>3.37</c:v>
                </c:pt>
                <c:pt idx="1132">
                  <c:v>2.68</c:v>
                </c:pt>
                <c:pt idx="1133">
                  <c:v>3.62</c:v>
                </c:pt>
                <c:pt idx="1134">
                  <c:v>3.13</c:v>
                </c:pt>
                <c:pt idx="1135">
                  <c:v>3.2</c:v>
                </c:pt>
                <c:pt idx="1136">
                  <c:v>3.21</c:v>
                </c:pt>
                <c:pt idx="1137">
                  <c:v>2.4700000000000002</c:v>
                </c:pt>
                <c:pt idx="1138">
                  <c:v>3.06</c:v>
                </c:pt>
                <c:pt idx="1139">
                  <c:v>3.07</c:v>
                </c:pt>
                <c:pt idx="1140">
                  <c:v>3.29</c:v>
                </c:pt>
                <c:pt idx="1141">
                  <c:v>3.24</c:v>
                </c:pt>
                <c:pt idx="1142">
                  <c:v>3</c:v>
                </c:pt>
                <c:pt idx="1143">
                  <c:v>3.9</c:v>
                </c:pt>
                <c:pt idx="1144">
                  <c:v>3.19</c:v>
                </c:pt>
                <c:pt idx="1145">
                  <c:v>3.29</c:v>
                </c:pt>
                <c:pt idx="1146">
                  <c:v>2.5</c:v>
                </c:pt>
                <c:pt idx="1147">
                  <c:v>4</c:v>
                </c:pt>
                <c:pt idx="1148">
                  <c:v>3.9</c:v>
                </c:pt>
                <c:pt idx="1149">
                  <c:v>3.47</c:v>
                </c:pt>
                <c:pt idx="1150">
                  <c:v>3.25</c:v>
                </c:pt>
                <c:pt idx="1151">
                  <c:v>3</c:v>
                </c:pt>
                <c:pt idx="1152">
                  <c:v>2.96</c:v>
                </c:pt>
                <c:pt idx="1153">
                  <c:v>2.65</c:v>
                </c:pt>
                <c:pt idx="1154">
                  <c:v>3.15</c:v>
                </c:pt>
                <c:pt idx="1155">
                  <c:v>2.81</c:v>
                </c:pt>
                <c:pt idx="1156">
                  <c:v>3.07</c:v>
                </c:pt>
                <c:pt idx="1157">
                  <c:v>3.19</c:v>
                </c:pt>
                <c:pt idx="1158">
                  <c:v>3</c:v>
                </c:pt>
                <c:pt idx="1159">
                  <c:v>3</c:v>
                </c:pt>
                <c:pt idx="1160">
                  <c:v>3.68</c:v>
                </c:pt>
                <c:pt idx="1161">
                  <c:v>3.13</c:v>
                </c:pt>
                <c:pt idx="1162">
                  <c:v>2.4700000000000002</c:v>
                </c:pt>
                <c:pt idx="1163">
                  <c:v>3.54</c:v>
                </c:pt>
                <c:pt idx="1164">
                  <c:v>3.8</c:v>
                </c:pt>
                <c:pt idx="1165">
                  <c:v>3.13</c:v>
                </c:pt>
                <c:pt idx="1166">
                  <c:v>2.8</c:v>
                </c:pt>
                <c:pt idx="1167">
                  <c:v>3.6</c:v>
                </c:pt>
                <c:pt idx="1168">
                  <c:v>3.46</c:v>
                </c:pt>
                <c:pt idx="1169">
                  <c:v>3.13</c:v>
                </c:pt>
                <c:pt idx="1170">
                  <c:v>2.4300000000000002</c:v>
                </c:pt>
                <c:pt idx="1171">
                  <c:v>3.9</c:v>
                </c:pt>
                <c:pt idx="1172">
                  <c:v>3.37</c:v>
                </c:pt>
                <c:pt idx="1173">
                  <c:v>2.68</c:v>
                </c:pt>
                <c:pt idx="1174">
                  <c:v>3.94</c:v>
                </c:pt>
                <c:pt idx="1175">
                  <c:v>3</c:v>
                </c:pt>
                <c:pt idx="1176">
                  <c:v>3.44</c:v>
                </c:pt>
                <c:pt idx="1177">
                  <c:v>2.78</c:v>
                </c:pt>
                <c:pt idx="1178">
                  <c:v>3.53</c:v>
                </c:pt>
                <c:pt idx="1179">
                  <c:v>3.5</c:v>
                </c:pt>
                <c:pt idx="1180">
                  <c:v>3.2</c:v>
                </c:pt>
                <c:pt idx="1181">
                  <c:v>3.35</c:v>
                </c:pt>
                <c:pt idx="1182">
                  <c:v>3.5</c:v>
                </c:pt>
                <c:pt idx="1183">
                  <c:v>2.72</c:v>
                </c:pt>
                <c:pt idx="1184">
                  <c:v>3.32</c:v>
                </c:pt>
                <c:pt idx="1185">
                  <c:v>3.38</c:v>
                </c:pt>
                <c:pt idx="1186">
                  <c:v>3.33</c:v>
                </c:pt>
                <c:pt idx="1187">
                  <c:v>3.06</c:v>
                </c:pt>
                <c:pt idx="1188">
                  <c:v>3.77</c:v>
                </c:pt>
                <c:pt idx="1189">
                  <c:v>2.86</c:v>
                </c:pt>
                <c:pt idx="1190">
                  <c:v>3.64</c:v>
                </c:pt>
                <c:pt idx="1191">
                  <c:v>2.36</c:v>
                </c:pt>
                <c:pt idx="1192">
                  <c:v>3.71</c:v>
                </c:pt>
                <c:pt idx="1193">
                  <c:v>3.07</c:v>
                </c:pt>
                <c:pt idx="1194">
                  <c:v>2.96</c:v>
                </c:pt>
                <c:pt idx="1195">
                  <c:v>3.21</c:v>
                </c:pt>
                <c:pt idx="1196">
                  <c:v>3.33</c:v>
                </c:pt>
                <c:pt idx="1197">
                  <c:v>3.65</c:v>
                </c:pt>
                <c:pt idx="1198">
                  <c:v>2.64</c:v>
                </c:pt>
                <c:pt idx="1199">
                  <c:v>2.81</c:v>
                </c:pt>
                <c:pt idx="1200">
                  <c:v>3.13</c:v>
                </c:pt>
                <c:pt idx="1201">
                  <c:v>3.83</c:v>
                </c:pt>
                <c:pt idx="1202">
                  <c:v>2.59</c:v>
                </c:pt>
                <c:pt idx="1203">
                  <c:v>2.71</c:v>
                </c:pt>
                <c:pt idx="1204">
                  <c:v>3.38</c:v>
                </c:pt>
                <c:pt idx="1205">
                  <c:v>3.47</c:v>
                </c:pt>
                <c:pt idx="1206">
                  <c:v>3.2</c:v>
                </c:pt>
                <c:pt idx="1207">
                  <c:v>2.96</c:v>
                </c:pt>
                <c:pt idx="1208">
                  <c:v>2.67</c:v>
                </c:pt>
                <c:pt idx="1209">
                  <c:v>2.5</c:v>
                </c:pt>
                <c:pt idx="1210">
                  <c:v>3</c:v>
                </c:pt>
                <c:pt idx="1211">
                  <c:v>2.8</c:v>
                </c:pt>
                <c:pt idx="1212">
                  <c:v>3</c:v>
                </c:pt>
                <c:pt idx="1213">
                  <c:v>3.6</c:v>
                </c:pt>
                <c:pt idx="1214">
                  <c:v>3.5</c:v>
                </c:pt>
                <c:pt idx="1215">
                  <c:v>3.13</c:v>
                </c:pt>
                <c:pt idx="1216">
                  <c:v>3.7</c:v>
                </c:pt>
                <c:pt idx="1217">
                  <c:v>3.27</c:v>
                </c:pt>
                <c:pt idx="1218">
                  <c:v>2.97</c:v>
                </c:pt>
                <c:pt idx="1219">
                  <c:v>2.81</c:v>
                </c:pt>
                <c:pt idx="1220">
                  <c:v>2.73</c:v>
                </c:pt>
                <c:pt idx="1221">
                  <c:v>3.07</c:v>
                </c:pt>
                <c:pt idx="1222">
                  <c:v>2.7</c:v>
                </c:pt>
                <c:pt idx="1223">
                  <c:v>2.6560000000000001</c:v>
                </c:pt>
                <c:pt idx="1224">
                  <c:v>3.44</c:v>
                </c:pt>
                <c:pt idx="1225">
                  <c:v>3.25</c:v>
                </c:pt>
                <c:pt idx="1226">
                  <c:v>3.75</c:v>
                </c:pt>
                <c:pt idx="1227">
                  <c:v>2.94</c:v>
                </c:pt>
                <c:pt idx="1228">
                  <c:v>2.57</c:v>
                </c:pt>
                <c:pt idx="1229">
                  <c:v>3.79</c:v>
                </c:pt>
                <c:pt idx="1230">
                  <c:v>3.46</c:v>
                </c:pt>
                <c:pt idx="1231">
                  <c:v>3.16</c:v>
                </c:pt>
                <c:pt idx="1232">
                  <c:v>3</c:v>
                </c:pt>
                <c:pt idx="1233">
                  <c:v>3.14</c:v>
                </c:pt>
                <c:pt idx="1234">
                  <c:v>3.29</c:v>
                </c:pt>
                <c:pt idx="1235">
                  <c:v>3.03</c:v>
                </c:pt>
                <c:pt idx="1236">
                  <c:v>3.67</c:v>
                </c:pt>
                <c:pt idx="1237">
                  <c:v>2.4300000000000002</c:v>
                </c:pt>
                <c:pt idx="1238">
                  <c:v>3.71</c:v>
                </c:pt>
                <c:pt idx="1239">
                  <c:v>3.29</c:v>
                </c:pt>
                <c:pt idx="1240">
                  <c:v>2.6</c:v>
                </c:pt>
                <c:pt idx="1241">
                  <c:v>3.94</c:v>
                </c:pt>
                <c:pt idx="1242">
                  <c:v>2.73</c:v>
                </c:pt>
                <c:pt idx="1243">
                  <c:v>3.6</c:v>
                </c:pt>
                <c:pt idx="1244">
                  <c:v>2.73</c:v>
                </c:pt>
                <c:pt idx="1245">
                  <c:v>2.67</c:v>
                </c:pt>
                <c:pt idx="1246">
                  <c:v>2.8</c:v>
                </c:pt>
                <c:pt idx="1247">
                  <c:v>2.93</c:v>
                </c:pt>
                <c:pt idx="1248">
                  <c:v>3.16</c:v>
                </c:pt>
                <c:pt idx="1249">
                  <c:v>4</c:v>
                </c:pt>
                <c:pt idx="1250">
                  <c:v>2.85</c:v>
                </c:pt>
                <c:pt idx="1251">
                  <c:v>3.77</c:v>
                </c:pt>
                <c:pt idx="1252">
                  <c:v>3.58</c:v>
                </c:pt>
                <c:pt idx="1253">
                  <c:v>2.71</c:v>
                </c:pt>
                <c:pt idx="1254">
                  <c:v>3.25</c:v>
                </c:pt>
                <c:pt idx="1255">
                  <c:v>3.2</c:v>
                </c:pt>
                <c:pt idx="1256">
                  <c:v>2.6</c:v>
                </c:pt>
                <c:pt idx="1257">
                  <c:v>3.69</c:v>
                </c:pt>
                <c:pt idx="1258">
                  <c:v>3.53</c:v>
                </c:pt>
                <c:pt idx="1259">
                  <c:v>3.08</c:v>
                </c:pt>
                <c:pt idx="1260">
                  <c:v>2.73</c:v>
                </c:pt>
                <c:pt idx="1261">
                  <c:v>3.93</c:v>
                </c:pt>
                <c:pt idx="1262">
                  <c:v>3.5</c:v>
                </c:pt>
                <c:pt idx="1263">
                  <c:v>3.68</c:v>
                </c:pt>
                <c:pt idx="1264">
                  <c:v>3.33</c:v>
                </c:pt>
                <c:pt idx="1265">
                  <c:v>2.6</c:v>
                </c:pt>
                <c:pt idx="1266">
                  <c:v>3.25</c:v>
                </c:pt>
                <c:pt idx="1267">
                  <c:v>3.68</c:v>
                </c:pt>
                <c:pt idx="1268">
                  <c:v>3.36</c:v>
                </c:pt>
                <c:pt idx="1269">
                  <c:v>3.5</c:v>
                </c:pt>
                <c:pt idx="1270">
                  <c:v>3.5</c:v>
                </c:pt>
                <c:pt idx="1271">
                  <c:v>3.67</c:v>
                </c:pt>
                <c:pt idx="1272">
                  <c:v>3.2</c:v>
                </c:pt>
                <c:pt idx="1273">
                  <c:v>2.8</c:v>
                </c:pt>
                <c:pt idx="1274">
                  <c:v>3.62</c:v>
                </c:pt>
                <c:pt idx="1275">
                  <c:v>3.14</c:v>
                </c:pt>
                <c:pt idx="1276">
                  <c:v>3.81</c:v>
                </c:pt>
                <c:pt idx="1277">
                  <c:v>2.68</c:v>
                </c:pt>
                <c:pt idx="1278">
                  <c:v>4</c:v>
                </c:pt>
                <c:pt idx="1279">
                  <c:v>3.26</c:v>
                </c:pt>
                <c:pt idx="1280">
                  <c:v>4</c:v>
                </c:pt>
                <c:pt idx="1281">
                  <c:v>4</c:v>
                </c:pt>
                <c:pt idx="1282">
                  <c:v>3.62</c:v>
                </c:pt>
                <c:pt idx="1283">
                  <c:v>3.79</c:v>
                </c:pt>
                <c:pt idx="1284">
                  <c:v>3.38</c:v>
                </c:pt>
                <c:pt idx="1285">
                  <c:v>3.4</c:v>
                </c:pt>
                <c:pt idx="1286">
                  <c:v>3.53</c:v>
                </c:pt>
                <c:pt idx="1287">
                  <c:v>3.26</c:v>
                </c:pt>
                <c:pt idx="1288">
                  <c:v>3.14</c:v>
                </c:pt>
                <c:pt idx="1289">
                  <c:v>3.8</c:v>
                </c:pt>
                <c:pt idx="1290">
                  <c:v>4</c:v>
                </c:pt>
                <c:pt idx="1291">
                  <c:v>2.7</c:v>
                </c:pt>
                <c:pt idx="1292">
                  <c:v>3.62</c:v>
                </c:pt>
                <c:pt idx="1293">
                  <c:v>3.6</c:v>
                </c:pt>
                <c:pt idx="1294">
                  <c:v>3.92</c:v>
                </c:pt>
                <c:pt idx="1295">
                  <c:v>2.93</c:v>
                </c:pt>
                <c:pt idx="1296">
                  <c:v>2.97</c:v>
                </c:pt>
                <c:pt idx="1297">
                  <c:v>3.85</c:v>
                </c:pt>
                <c:pt idx="1298">
                  <c:v>3.57</c:v>
                </c:pt>
                <c:pt idx="1299">
                  <c:v>3.53</c:v>
                </c:pt>
                <c:pt idx="1300">
                  <c:v>3.2</c:v>
                </c:pt>
                <c:pt idx="1301">
                  <c:v>3.21</c:v>
                </c:pt>
                <c:pt idx="1302">
                  <c:v>3.26</c:v>
                </c:pt>
                <c:pt idx="1303">
                  <c:v>2.73</c:v>
                </c:pt>
                <c:pt idx="1304">
                  <c:v>3.63</c:v>
                </c:pt>
                <c:pt idx="1305">
                  <c:v>3.53</c:v>
                </c:pt>
                <c:pt idx="1306">
                  <c:v>3</c:v>
                </c:pt>
                <c:pt idx="1307">
                  <c:v>3.46</c:v>
                </c:pt>
                <c:pt idx="1308">
                  <c:v>2.8</c:v>
                </c:pt>
                <c:pt idx="1309">
                  <c:v>2.85</c:v>
                </c:pt>
                <c:pt idx="1310">
                  <c:v>3.83</c:v>
                </c:pt>
                <c:pt idx="1311">
                  <c:v>3.29</c:v>
                </c:pt>
                <c:pt idx="1312">
                  <c:v>2.36</c:v>
                </c:pt>
                <c:pt idx="1313">
                  <c:v>3.12</c:v>
                </c:pt>
                <c:pt idx="1314">
                  <c:v>3.19</c:v>
                </c:pt>
                <c:pt idx="1315">
                  <c:v>4</c:v>
                </c:pt>
                <c:pt idx="1316">
                  <c:v>3.37</c:v>
                </c:pt>
                <c:pt idx="1317">
                  <c:v>3</c:v>
                </c:pt>
                <c:pt idx="1318">
                  <c:v>2.93</c:v>
                </c:pt>
                <c:pt idx="1319">
                  <c:v>3.2</c:v>
                </c:pt>
                <c:pt idx="1320">
                  <c:v>3.42</c:v>
                </c:pt>
                <c:pt idx="1321">
                  <c:v>3.4</c:v>
                </c:pt>
                <c:pt idx="1322">
                  <c:v>3.36</c:v>
                </c:pt>
                <c:pt idx="1323">
                  <c:v>2.87</c:v>
                </c:pt>
                <c:pt idx="1324">
                  <c:v>3.27</c:v>
                </c:pt>
                <c:pt idx="1325">
                  <c:v>3.29</c:v>
                </c:pt>
                <c:pt idx="1326">
                  <c:v>3.38</c:v>
                </c:pt>
                <c:pt idx="1327">
                  <c:v>2.86</c:v>
                </c:pt>
                <c:pt idx="1328">
                  <c:v>3.08</c:v>
                </c:pt>
                <c:pt idx="1329">
                  <c:v>3.13</c:v>
                </c:pt>
                <c:pt idx="1330">
                  <c:v>3.7</c:v>
                </c:pt>
                <c:pt idx="1331">
                  <c:v>3.56</c:v>
                </c:pt>
                <c:pt idx="1332">
                  <c:v>3.23</c:v>
                </c:pt>
                <c:pt idx="1333">
                  <c:v>3.31</c:v>
                </c:pt>
                <c:pt idx="1334">
                  <c:v>3.4</c:v>
                </c:pt>
                <c:pt idx="1335">
                  <c:v>3.87</c:v>
                </c:pt>
                <c:pt idx="1336">
                  <c:v>3.27</c:v>
                </c:pt>
                <c:pt idx="1337">
                  <c:v>3.31</c:v>
                </c:pt>
                <c:pt idx="1338">
                  <c:v>3.4</c:v>
                </c:pt>
                <c:pt idx="1339">
                  <c:v>3.13</c:v>
                </c:pt>
                <c:pt idx="1340">
                  <c:v>3.66</c:v>
                </c:pt>
                <c:pt idx="1341">
                  <c:v>3.2</c:v>
                </c:pt>
                <c:pt idx="1342">
                  <c:v>3.39</c:v>
                </c:pt>
                <c:pt idx="1343">
                  <c:v>3.15</c:v>
                </c:pt>
                <c:pt idx="1344">
                  <c:v>3.54</c:v>
                </c:pt>
                <c:pt idx="1345">
                  <c:v>2.57</c:v>
                </c:pt>
                <c:pt idx="1346">
                  <c:v>3.16</c:v>
                </c:pt>
                <c:pt idx="1347">
                  <c:v>3.5</c:v>
                </c:pt>
                <c:pt idx="1348">
                  <c:v>3.6</c:v>
                </c:pt>
                <c:pt idx="1349">
                  <c:v>3.5</c:v>
                </c:pt>
                <c:pt idx="1350">
                  <c:v>3.93</c:v>
                </c:pt>
                <c:pt idx="1351">
                  <c:v>3.47</c:v>
                </c:pt>
                <c:pt idx="1352">
                  <c:v>3.79</c:v>
                </c:pt>
                <c:pt idx="1353">
                  <c:v>3.25</c:v>
                </c:pt>
                <c:pt idx="1354">
                  <c:v>3.5</c:v>
                </c:pt>
                <c:pt idx="1355">
                  <c:v>3.64</c:v>
                </c:pt>
                <c:pt idx="1356">
                  <c:v>3.6</c:v>
                </c:pt>
                <c:pt idx="1357">
                  <c:v>2.5</c:v>
                </c:pt>
                <c:pt idx="1358">
                  <c:v>2.7</c:v>
                </c:pt>
                <c:pt idx="1359">
                  <c:v>3.36</c:v>
                </c:pt>
                <c:pt idx="1360">
                  <c:v>3</c:v>
                </c:pt>
                <c:pt idx="1361">
                  <c:v>2.61</c:v>
                </c:pt>
                <c:pt idx="1362">
                  <c:v>3.13</c:v>
                </c:pt>
                <c:pt idx="1363">
                  <c:v>3.58</c:v>
                </c:pt>
                <c:pt idx="1364">
                  <c:v>3.64</c:v>
                </c:pt>
                <c:pt idx="1365">
                  <c:v>3.4</c:v>
                </c:pt>
                <c:pt idx="1366">
                  <c:v>3.69</c:v>
                </c:pt>
                <c:pt idx="1367">
                  <c:v>2.29</c:v>
                </c:pt>
                <c:pt idx="1368">
                  <c:v>3.6</c:v>
                </c:pt>
                <c:pt idx="1369">
                  <c:v>3.3</c:v>
                </c:pt>
                <c:pt idx="1370">
                  <c:v>3.6</c:v>
                </c:pt>
                <c:pt idx="1371">
                  <c:v>3.19</c:v>
                </c:pt>
                <c:pt idx="1372">
                  <c:v>2.8</c:v>
                </c:pt>
                <c:pt idx="1373">
                  <c:v>3.1</c:v>
                </c:pt>
                <c:pt idx="1374">
                  <c:v>3.61</c:v>
                </c:pt>
                <c:pt idx="1375">
                  <c:v>3.39</c:v>
                </c:pt>
                <c:pt idx="1376">
                  <c:v>3.46</c:v>
                </c:pt>
                <c:pt idx="1377">
                  <c:v>2.5299999999999998</c:v>
                </c:pt>
                <c:pt idx="1378">
                  <c:v>2.88</c:v>
                </c:pt>
                <c:pt idx="1379">
                  <c:v>3.19</c:v>
                </c:pt>
                <c:pt idx="1380">
                  <c:v>4</c:v>
                </c:pt>
                <c:pt idx="1381">
                  <c:v>3.07</c:v>
                </c:pt>
                <c:pt idx="1382">
                  <c:v>3.7</c:v>
                </c:pt>
                <c:pt idx="1383">
                  <c:v>2.25</c:v>
                </c:pt>
                <c:pt idx="1384">
                  <c:v>3.13</c:v>
                </c:pt>
                <c:pt idx="1385">
                  <c:v>3.65</c:v>
                </c:pt>
                <c:pt idx="1386">
                  <c:v>3.31</c:v>
                </c:pt>
                <c:pt idx="1387">
                  <c:v>3.13</c:v>
                </c:pt>
                <c:pt idx="1388">
                  <c:v>3.12</c:v>
                </c:pt>
                <c:pt idx="1389">
                  <c:v>3.53</c:v>
                </c:pt>
                <c:pt idx="1390">
                  <c:v>3.38</c:v>
                </c:pt>
                <c:pt idx="1391">
                  <c:v>3.63</c:v>
                </c:pt>
                <c:pt idx="1392">
                  <c:v>3.62</c:v>
                </c:pt>
                <c:pt idx="1393">
                  <c:v>3.06</c:v>
                </c:pt>
                <c:pt idx="1394">
                  <c:v>3.2</c:v>
                </c:pt>
                <c:pt idx="1395">
                  <c:v>3.41</c:v>
                </c:pt>
                <c:pt idx="1396">
                  <c:v>3.29</c:v>
                </c:pt>
                <c:pt idx="1397">
                  <c:v>2.5</c:v>
                </c:pt>
                <c:pt idx="1398">
                  <c:v>3.62</c:v>
                </c:pt>
                <c:pt idx="1399">
                  <c:v>3.12</c:v>
                </c:pt>
                <c:pt idx="1400">
                  <c:v>3.86</c:v>
                </c:pt>
                <c:pt idx="1401">
                  <c:v>3.06</c:v>
                </c:pt>
                <c:pt idx="1402">
                  <c:v>3.78</c:v>
                </c:pt>
                <c:pt idx="1403">
                  <c:v>3.46</c:v>
                </c:pt>
                <c:pt idx="1404">
                  <c:v>3.9</c:v>
                </c:pt>
                <c:pt idx="1405">
                  <c:v>2.8</c:v>
                </c:pt>
                <c:pt idx="1406">
                  <c:v>2.5</c:v>
                </c:pt>
                <c:pt idx="1407">
                  <c:v>2.64</c:v>
                </c:pt>
                <c:pt idx="1408">
                  <c:v>2.88</c:v>
                </c:pt>
                <c:pt idx="1409">
                  <c:v>3.71</c:v>
                </c:pt>
                <c:pt idx="1410">
                  <c:v>3.56</c:v>
                </c:pt>
                <c:pt idx="1411">
                  <c:v>2.93</c:v>
                </c:pt>
                <c:pt idx="1412">
                  <c:v>3.83</c:v>
                </c:pt>
                <c:pt idx="1413">
                  <c:v>3.38</c:v>
                </c:pt>
                <c:pt idx="1414">
                  <c:v>2.68</c:v>
                </c:pt>
                <c:pt idx="1415">
                  <c:v>2.83</c:v>
                </c:pt>
                <c:pt idx="1416">
                  <c:v>3.2</c:v>
                </c:pt>
                <c:pt idx="1417">
                  <c:v>3</c:v>
                </c:pt>
                <c:pt idx="1418">
                  <c:v>3.5</c:v>
                </c:pt>
                <c:pt idx="1419">
                  <c:v>2.74</c:v>
                </c:pt>
                <c:pt idx="1420">
                  <c:v>3.4</c:v>
                </c:pt>
                <c:pt idx="1421">
                  <c:v>2.3199999999999998</c:v>
                </c:pt>
                <c:pt idx="1422">
                  <c:v>2.9</c:v>
                </c:pt>
                <c:pt idx="1423">
                  <c:v>2.8</c:v>
                </c:pt>
                <c:pt idx="1424">
                  <c:v>3.5</c:v>
                </c:pt>
                <c:pt idx="1425">
                  <c:v>3.06</c:v>
                </c:pt>
                <c:pt idx="1426">
                  <c:v>2.8</c:v>
                </c:pt>
                <c:pt idx="1427">
                  <c:v>3.03</c:v>
                </c:pt>
                <c:pt idx="1428">
                  <c:v>3.83</c:v>
                </c:pt>
                <c:pt idx="1429">
                  <c:v>3.23</c:v>
                </c:pt>
                <c:pt idx="1430">
                  <c:v>3.28</c:v>
                </c:pt>
                <c:pt idx="1431">
                  <c:v>3.93</c:v>
                </c:pt>
                <c:pt idx="1432">
                  <c:v>2.83</c:v>
                </c:pt>
                <c:pt idx="1433">
                  <c:v>3.72</c:v>
                </c:pt>
                <c:pt idx="1434">
                  <c:v>3.3</c:v>
                </c:pt>
                <c:pt idx="1435">
                  <c:v>3.37</c:v>
                </c:pt>
                <c:pt idx="1436">
                  <c:v>3.56</c:v>
                </c:pt>
                <c:pt idx="1437">
                  <c:v>3.93</c:v>
                </c:pt>
                <c:pt idx="1438">
                  <c:v>3.25</c:v>
                </c:pt>
                <c:pt idx="1439">
                  <c:v>2.8</c:v>
                </c:pt>
                <c:pt idx="1440">
                  <c:v>3.47</c:v>
                </c:pt>
                <c:pt idx="1441">
                  <c:v>2.41</c:v>
                </c:pt>
                <c:pt idx="1442">
                  <c:v>3.35</c:v>
                </c:pt>
                <c:pt idx="1443">
                  <c:v>3.34</c:v>
                </c:pt>
                <c:pt idx="1444">
                  <c:v>2.7</c:v>
                </c:pt>
                <c:pt idx="1445">
                  <c:v>2.75</c:v>
                </c:pt>
                <c:pt idx="1446">
                  <c:v>2.63</c:v>
                </c:pt>
                <c:pt idx="1447">
                  <c:v>2.57</c:v>
                </c:pt>
                <c:pt idx="1448">
                  <c:v>2.8</c:v>
                </c:pt>
                <c:pt idx="1449">
                  <c:v>3.2</c:v>
                </c:pt>
                <c:pt idx="1450">
                  <c:v>3.21</c:v>
                </c:pt>
                <c:pt idx="1451">
                  <c:v>3.26</c:v>
                </c:pt>
                <c:pt idx="1452">
                  <c:v>3.81</c:v>
                </c:pt>
                <c:pt idx="1453">
                  <c:v>3.34</c:v>
                </c:pt>
                <c:pt idx="1454">
                  <c:v>2.57</c:v>
                </c:pt>
                <c:pt idx="1455">
                  <c:v>2.93</c:v>
                </c:pt>
                <c:pt idx="1456">
                  <c:v>2.78</c:v>
                </c:pt>
                <c:pt idx="1457">
                  <c:v>3.25</c:v>
                </c:pt>
                <c:pt idx="1458">
                  <c:v>3.06</c:v>
                </c:pt>
                <c:pt idx="1459">
                  <c:v>3.6</c:v>
                </c:pt>
                <c:pt idx="1460">
                  <c:v>3.78</c:v>
                </c:pt>
                <c:pt idx="1461">
                  <c:v>3</c:v>
                </c:pt>
                <c:pt idx="1462">
                  <c:v>3.2</c:v>
                </c:pt>
                <c:pt idx="1463">
                  <c:v>3.17</c:v>
                </c:pt>
                <c:pt idx="1464">
                  <c:v>3.21</c:v>
                </c:pt>
                <c:pt idx="1465">
                  <c:v>3.44</c:v>
                </c:pt>
                <c:pt idx="1466">
                  <c:v>3.44</c:v>
                </c:pt>
                <c:pt idx="1467">
                  <c:v>3.26</c:v>
                </c:pt>
                <c:pt idx="1468">
                  <c:v>3.07</c:v>
                </c:pt>
                <c:pt idx="1469">
                  <c:v>3.2</c:v>
                </c:pt>
                <c:pt idx="1470">
                  <c:v>3.86</c:v>
                </c:pt>
                <c:pt idx="1471">
                  <c:v>3.42</c:v>
                </c:pt>
                <c:pt idx="1472">
                  <c:v>2.83</c:v>
                </c:pt>
                <c:pt idx="1473">
                  <c:v>3.43</c:v>
                </c:pt>
                <c:pt idx="1474">
                  <c:v>3.4</c:v>
                </c:pt>
                <c:pt idx="1475">
                  <c:v>3.25</c:v>
                </c:pt>
                <c:pt idx="1476">
                  <c:v>3.28</c:v>
                </c:pt>
                <c:pt idx="1477">
                  <c:v>3.66</c:v>
                </c:pt>
                <c:pt idx="1478">
                  <c:v>2.82</c:v>
                </c:pt>
                <c:pt idx="1479">
                  <c:v>3.37</c:v>
                </c:pt>
                <c:pt idx="1480">
                  <c:v>3.16</c:v>
                </c:pt>
                <c:pt idx="1481">
                  <c:v>2.78</c:v>
                </c:pt>
                <c:pt idx="1482">
                  <c:v>2.75</c:v>
                </c:pt>
                <c:pt idx="1483">
                  <c:v>3.2</c:v>
                </c:pt>
                <c:pt idx="1484">
                  <c:v>2.8</c:v>
                </c:pt>
                <c:pt idx="1485">
                  <c:v>2.93</c:v>
                </c:pt>
                <c:pt idx="1486">
                  <c:v>3.79</c:v>
                </c:pt>
                <c:pt idx="1487">
                  <c:v>2.83</c:v>
                </c:pt>
                <c:pt idx="1488">
                  <c:v>3.72</c:v>
                </c:pt>
                <c:pt idx="1489">
                  <c:v>3.73</c:v>
                </c:pt>
                <c:pt idx="1490">
                  <c:v>3.75</c:v>
                </c:pt>
                <c:pt idx="1491">
                  <c:v>3.46</c:v>
                </c:pt>
                <c:pt idx="1492">
                  <c:v>3.61</c:v>
                </c:pt>
                <c:pt idx="1493">
                  <c:v>3.28</c:v>
                </c:pt>
                <c:pt idx="1494">
                  <c:v>2.67</c:v>
                </c:pt>
                <c:pt idx="1495">
                  <c:v>3.66</c:v>
                </c:pt>
                <c:pt idx="1496">
                  <c:v>3.79</c:v>
                </c:pt>
                <c:pt idx="1497">
                  <c:v>3.63</c:v>
                </c:pt>
                <c:pt idx="1498">
                  <c:v>3.39</c:v>
                </c:pt>
                <c:pt idx="1499">
                  <c:v>3.2</c:v>
                </c:pt>
                <c:pt idx="1500">
                  <c:v>3.6</c:v>
                </c:pt>
                <c:pt idx="1501">
                  <c:v>3</c:v>
                </c:pt>
                <c:pt idx="1502">
                  <c:v>3.82</c:v>
                </c:pt>
                <c:pt idx="1503">
                  <c:v>3.6</c:v>
                </c:pt>
                <c:pt idx="1504">
                  <c:v>3.13</c:v>
                </c:pt>
                <c:pt idx="1505">
                  <c:v>2.63</c:v>
                </c:pt>
                <c:pt idx="1506">
                  <c:v>3.23</c:v>
                </c:pt>
                <c:pt idx="1507">
                  <c:v>3.17</c:v>
                </c:pt>
                <c:pt idx="1508">
                  <c:v>2.6</c:v>
                </c:pt>
                <c:pt idx="1509">
                  <c:v>3.4</c:v>
                </c:pt>
                <c:pt idx="1510">
                  <c:v>2.92</c:v>
                </c:pt>
                <c:pt idx="1511">
                  <c:v>3.06</c:v>
                </c:pt>
                <c:pt idx="1512">
                  <c:v>2.81</c:v>
                </c:pt>
                <c:pt idx="1513">
                  <c:v>3.06</c:v>
                </c:pt>
                <c:pt idx="1514">
                  <c:v>3.8</c:v>
                </c:pt>
                <c:pt idx="1515">
                  <c:v>3.5</c:v>
                </c:pt>
                <c:pt idx="1516">
                  <c:v>3</c:v>
                </c:pt>
                <c:pt idx="1517">
                  <c:v>2.8</c:v>
                </c:pt>
                <c:pt idx="1518">
                  <c:v>2.82</c:v>
                </c:pt>
                <c:pt idx="1519">
                  <c:v>2.92</c:v>
                </c:pt>
                <c:pt idx="1520">
                  <c:v>3.68</c:v>
                </c:pt>
                <c:pt idx="1521">
                  <c:v>3.04</c:v>
                </c:pt>
                <c:pt idx="1522">
                  <c:v>2.96</c:v>
                </c:pt>
                <c:pt idx="1523">
                  <c:v>3.33</c:v>
                </c:pt>
                <c:pt idx="1524">
                  <c:v>3.9</c:v>
                </c:pt>
                <c:pt idx="1525">
                  <c:v>2.69</c:v>
                </c:pt>
                <c:pt idx="1526">
                  <c:v>2.25</c:v>
                </c:pt>
                <c:pt idx="1527">
                  <c:v>3</c:v>
                </c:pt>
                <c:pt idx="1528">
                  <c:v>2.57</c:v>
                </c:pt>
                <c:pt idx="1529">
                  <c:v>3.35</c:v>
                </c:pt>
                <c:pt idx="1530">
                  <c:v>2.5</c:v>
                </c:pt>
                <c:pt idx="1531">
                  <c:v>2.875</c:v>
                </c:pt>
                <c:pt idx="1532">
                  <c:v>3.2</c:v>
                </c:pt>
                <c:pt idx="1533">
                  <c:v>3.81</c:v>
                </c:pt>
                <c:pt idx="1534">
                  <c:v>3.33</c:v>
                </c:pt>
                <c:pt idx="1535">
                  <c:v>2.67</c:v>
                </c:pt>
                <c:pt idx="1536">
                  <c:v>2.67</c:v>
                </c:pt>
                <c:pt idx="1537">
                  <c:v>2.37</c:v>
                </c:pt>
                <c:pt idx="1538">
                  <c:v>3.21</c:v>
                </c:pt>
                <c:pt idx="1539">
                  <c:v>2.89</c:v>
                </c:pt>
                <c:pt idx="1540">
                  <c:v>3.44</c:v>
                </c:pt>
                <c:pt idx="1541">
                  <c:v>3.07</c:v>
                </c:pt>
                <c:pt idx="1542">
                  <c:v>2.8</c:v>
                </c:pt>
                <c:pt idx="1543">
                  <c:v>2.93</c:v>
                </c:pt>
                <c:pt idx="1544">
                  <c:v>3.26</c:v>
                </c:pt>
                <c:pt idx="1545">
                  <c:v>3.35</c:v>
                </c:pt>
                <c:pt idx="1546">
                  <c:v>3.26</c:v>
                </c:pt>
                <c:pt idx="1547">
                  <c:v>2.36</c:v>
                </c:pt>
                <c:pt idx="1548">
                  <c:v>2.85</c:v>
                </c:pt>
                <c:pt idx="1549">
                  <c:v>3.36</c:v>
                </c:pt>
                <c:pt idx="1550">
                  <c:v>3.43</c:v>
                </c:pt>
                <c:pt idx="1551">
                  <c:v>3.56</c:v>
                </c:pt>
                <c:pt idx="1552">
                  <c:v>2.9</c:v>
                </c:pt>
                <c:pt idx="1553">
                  <c:v>3.5</c:v>
                </c:pt>
                <c:pt idx="1554">
                  <c:v>3.4</c:v>
                </c:pt>
                <c:pt idx="1555">
                  <c:v>3.53</c:v>
                </c:pt>
                <c:pt idx="1556">
                  <c:v>2.73</c:v>
                </c:pt>
                <c:pt idx="1557">
                  <c:v>2.94</c:v>
                </c:pt>
                <c:pt idx="1558">
                  <c:v>3.37</c:v>
                </c:pt>
                <c:pt idx="1559">
                  <c:v>3.43</c:v>
                </c:pt>
                <c:pt idx="1560">
                  <c:v>3.13</c:v>
                </c:pt>
                <c:pt idx="1561">
                  <c:v>3.86</c:v>
                </c:pt>
                <c:pt idx="1562">
                  <c:v>2.5</c:v>
                </c:pt>
                <c:pt idx="1563">
                  <c:v>2.5</c:v>
                </c:pt>
                <c:pt idx="1564">
                  <c:v>3.06</c:v>
                </c:pt>
                <c:pt idx="1565">
                  <c:v>3.21</c:v>
                </c:pt>
                <c:pt idx="1566">
                  <c:v>3.2</c:v>
                </c:pt>
                <c:pt idx="1567">
                  <c:v>3</c:v>
                </c:pt>
                <c:pt idx="1568">
                  <c:v>2.56</c:v>
                </c:pt>
                <c:pt idx="1569">
                  <c:v>2.93</c:v>
                </c:pt>
                <c:pt idx="1570">
                  <c:v>2.83</c:v>
                </c:pt>
                <c:pt idx="1571">
                  <c:v>3.13</c:v>
                </c:pt>
                <c:pt idx="1572">
                  <c:v>2</c:v>
                </c:pt>
                <c:pt idx="1573">
                  <c:v>3.54</c:v>
                </c:pt>
                <c:pt idx="1574">
                  <c:v>3.53</c:v>
                </c:pt>
                <c:pt idx="1575">
                  <c:v>3.9375</c:v>
                </c:pt>
                <c:pt idx="1576">
                  <c:v>3.68</c:v>
                </c:pt>
                <c:pt idx="1577">
                  <c:v>3.2</c:v>
                </c:pt>
                <c:pt idx="1578">
                  <c:v>3.73</c:v>
                </c:pt>
                <c:pt idx="1579">
                  <c:v>2.4</c:v>
                </c:pt>
                <c:pt idx="1580">
                  <c:v>2.62</c:v>
                </c:pt>
                <c:pt idx="1581">
                  <c:v>2.87</c:v>
                </c:pt>
                <c:pt idx="1582">
                  <c:v>2.46</c:v>
                </c:pt>
                <c:pt idx="1583">
                  <c:v>2.7</c:v>
                </c:pt>
                <c:pt idx="1584">
                  <c:v>3</c:v>
                </c:pt>
                <c:pt idx="1585">
                  <c:v>3</c:v>
                </c:pt>
                <c:pt idx="1586">
                  <c:v>2.8</c:v>
                </c:pt>
                <c:pt idx="1587">
                  <c:v>2.75</c:v>
                </c:pt>
                <c:pt idx="1588">
                  <c:v>3.12</c:v>
                </c:pt>
                <c:pt idx="1589">
                  <c:v>3.4</c:v>
                </c:pt>
                <c:pt idx="1590">
                  <c:v>2.41</c:v>
                </c:pt>
                <c:pt idx="1591">
                  <c:v>2.91</c:v>
                </c:pt>
                <c:pt idx="1592">
                  <c:v>3.7</c:v>
                </c:pt>
                <c:pt idx="1593">
                  <c:v>2.9</c:v>
                </c:pt>
                <c:pt idx="1594">
                  <c:v>3.06</c:v>
                </c:pt>
                <c:pt idx="1595">
                  <c:v>3</c:v>
                </c:pt>
                <c:pt idx="1596">
                  <c:v>3.5</c:v>
                </c:pt>
                <c:pt idx="1597">
                  <c:v>2.77</c:v>
                </c:pt>
                <c:pt idx="1598">
                  <c:v>2.81</c:v>
                </c:pt>
                <c:pt idx="1599">
                  <c:v>3.44</c:v>
                </c:pt>
                <c:pt idx="1600">
                  <c:v>2.78</c:v>
                </c:pt>
                <c:pt idx="1601">
                  <c:v>3.13</c:v>
                </c:pt>
                <c:pt idx="1602">
                  <c:v>2.8</c:v>
                </c:pt>
                <c:pt idx="1603">
                  <c:v>3</c:v>
                </c:pt>
                <c:pt idx="1604">
                  <c:v>3.27</c:v>
                </c:pt>
                <c:pt idx="1605">
                  <c:v>2.8</c:v>
                </c:pt>
                <c:pt idx="1606">
                  <c:v>3.07</c:v>
                </c:pt>
                <c:pt idx="1607">
                  <c:v>3.07</c:v>
                </c:pt>
                <c:pt idx="1608">
                  <c:v>2.71</c:v>
                </c:pt>
                <c:pt idx="1609">
                  <c:v>2.93</c:v>
                </c:pt>
                <c:pt idx="1610">
                  <c:v>3.5</c:v>
                </c:pt>
                <c:pt idx="1611">
                  <c:v>3.5</c:v>
                </c:pt>
                <c:pt idx="1612">
                  <c:v>3.81</c:v>
                </c:pt>
                <c:pt idx="1613">
                  <c:v>2.67</c:v>
                </c:pt>
                <c:pt idx="1614">
                  <c:v>2.8</c:v>
                </c:pt>
                <c:pt idx="1615">
                  <c:v>2.66</c:v>
                </c:pt>
                <c:pt idx="1616">
                  <c:v>3.5</c:v>
                </c:pt>
                <c:pt idx="1617">
                  <c:v>3.13</c:v>
                </c:pt>
                <c:pt idx="1618">
                  <c:v>3.27</c:v>
                </c:pt>
                <c:pt idx="1619">
                  <c:v>3.43</c:v>
                </c:pt>
                <c:pt idx="1620">
                  <c:v>2.73</c:v>
                </c:pt>
                <c:pt idx="1621">
                  <c:v>3.43</c:v>
                </c:pt>
                <c:pt idx="1622">
                  <c:v>3.06</c:v>
                </c:pt>
                <c:pt idx="1623">
                  <c:v>2.4300000000000002</c:v>
                </c:pt>
                <c:pt idx="1624">
                  <c:v>3.43</c:v>
                </c:pt>
                <c:pt idx="1625">
                  <c:v>2.76</c:v>
                </c:pt>
                <c:pt idx="1626">
                  <c:v>2.79</c:v>
                </c:pt>
                <c:pt idx="1627">
                  <c:v>2.7</c:v>
                </c:pt>
                <c:pt idx="1628">
                  <c:v>3.2</c:v>
                </c:pt>
                <c:pt idx="1629">
                  <c:v>3.26</c:v>
                </c:pt>
                <c:pt idx="1630">
                  <c:v>3.1</c:v>
                </c:pt>
                <c:pt idx="1631">
                  <c:v>2.61</c:v>
                </c:pt>
                <c:pt idx="1632">
                  <c:v>2.86</c:v>
                </c:pt>
                <c:pt idx="1633">
                  <c:v>3.33</c:v>
                </c:pt>
                <c:pt idx="1634">
                  <c:v>3.44</c:v>
                </c:pt>
                <c:pt idx="1635">
                  <c:v>2.37</c:v>
                </c:pt>
                <c:pt idx="1636">
                  <c:v>3.87</c:v>
                </c:pt>
                <c:pt idx="1637">
                  <c:v>2.0699999999999998</c:v>
                </c:pt>
                <c:pt idx="1638">
                  <c:v>3.13</c:v>
                </c:pt>
                <c:pt idx="1639">
                  <c:v>2.81</c:v>
                </c:pt>
                <c:pt idx="1640">
                  <c:v>2.78</c:v>
                </c:pt>
                <c:pt idx="1641">
                  <c:v>2.8</c:v>
                </c:pt>
                <c:pt idx="1642">
                  <c:v>3.03</c:v>
                </c:pt>
                <c:pt idx="1643">
                  <c:v>3.35</c:v>
                </c:pt>
                <c:pt idx="1644">
                  <c:v>2.6</c:v>
                </c:pt>
                <c:pt idx="1645">
                  <c:v>2.46</c:v>
                </c:pt>
                <c:pt idx="1646">
                  <c:v>2.87</c:v>
                </c:pt>
                <c:pt idx="1647">
                  <c:v>3.62</c:v>
                </c:pt>
                <c:pt idx="1648">
                  <c:v>2.5</c:v>
                </c:pt>
                <c:pt idx="1649">
                  <c:v>3</c:v>
                </c:pt>
                <c:pt idx="1650">
                  <c:v>2.5499999999999998</c:v>
                </c:pt>
                <c:pt idx="1651">
                  <c:v>3.07</c:v>
                </c:pt>
                <c:pt idx="1652">
                  <c:v>3.08</c:v>
                </c:pt>
                <c:pt idx="1653">
                  <c:v>2.82</c:v>
                </c:pt>
                <c:pt idx="1654">
                  <c:v>2.52</c:v>
                </c:pt>
                <c:pt idx="1655">
                  <c:v>2.5</c:v>
                </c:pt>
                <c:pt idx="1656">
                  <c:v>3</c:v>
                </c:pt>
                <c:pt idx="1657">
                  <c:v>3</c:v>
                </c:pt>
                <c:pt idx="1658">
                  <c:v>2.93</c:v>
                </c:pt>
                <c:pt idx="1659">
                  <c:v>3.79</c:v>
                </c:pt>
                <c:pt idx="1660">
                  <c:v>2.73</c:v>
                </c:pt>
                <c:pt idx="1661">
                  <c:v>2.8</c:v>
                </c:pt>
                <c:pt idx="1662">
                  <c:v>3.17</c:v>
                </c:pt>
                <c:pt idx="1663">
                  <c:v>3.4</c:v>
                </c:pt>
                <c:pt idx="1664">
                  <c:v>2.83</c:v>
                </c:pt>
                <c:pt idx="1665">
                  <c:v>3.84</c:v>
                </c:pt>
                <c:pt idx="1666">
                  <c:v>3.2</c:v>
                </c:pt>
                <c:pt idx="1667">
                  <c:v>3.36</c:v>
                </c:pt>
                <c:pt idx="1668">
                  <c:v>2.33</c:v>
                </c:pt>
                <c:pt idx="1669">
                  <c:v>3.07</c:v>
                </c:pt>
                <c:pt idx="1670">
                  <c:v>3.38</c:v>
                </c:pt>
                <c:pt idx="1671">
                  <c:v>3.1</c:v>
                </c:pt>
                <c:pt idx="1672">
                  <c:v>3.06</c:v>
                </c:pt>
                <c:pt idx="1673">
                  <c:v>3.06</c:v>
                </c:pt>
                <c:pt idx="1674">
                  <c:v>3.06</c:v>
                </c:pt>
                <c:pt idx="1675">
                  <c:v>2.5499999999999998</c:v>
                </c:pt>
                <c:pt idx="1676">
                  <c:v>3.53</c:v>
                </c:pt>
                <c:pt idx="1677">
                  <c:v>2.2999999999999998</c:v>
                </c:pt>
                <c:pt idx="1678">
                  <c:v>2.64</c:v>
                </c:pt>
                <c:pt idx="1679">
                  <c:v>3.38</c:v>
                </c:pt>
                <c:pt idx="1680">
                  <c:v>2.62</c:v>
                </c:pt>
                <c:pt idx="1681">
                  <c:v>3.18</c:v>
                </c:pt>
                <c:pt idx="1682">
                  <c:v>2.86</c:v>
                </c:pt>
                <c:pt idx="1683">
                  <c:v>3</c:v>
                </c:pt>
                <c:pt idx="1684">
                  <c:v>3.3</c:v>
                </c:pt>
                <c:pt idx="1685">
                  <c:v>2.33</c:v>
                </c:pt>
                <c:pt idx="1686">
                  <c:v>3.06</c:v>
                </c:pt>
                <c:pt idx="1687">
                  <c:v>2.66</c:v>
                </c:pt>
                <c:pt idx="1688">
                  <c:v>3.11</c:v>
                </c:pt>
                <c:pt idx="1689">
                  <c:v>2.375</c:v>
                </c:pt>
                <c:pt idx="1690">
                  <c:v>3.4</c:v>
                </c:pt>
                <c:pt idx="1691">
                  <c:v>2</c:v>
                </c:pt>
                <c:pt idx="1692">
                  <c:v>2.57</c:v>
                </c:pt>
                <c:pt idx="1693">
                  <c:v>2.61</c:v>
                </c:pt>
                <c:pt idx="1694">
                  <c:v>2.91</c:v>
                </c:pt>
                <c:pt idx="1695">
                  <c:v>3.41</c:v>
                </c:pt>
                <c:pt idx="1696">
                  <c:v>3.14</c:v>
                </c:pt>
                <c:pt idx="1697">
                  <c:v>3.25</c:v>
                </c:pt>
                <c:pt idx="1698">
                  <c:v>2.75</c:v>
                </c:pt>
                <c:pt idx="1699">
                  <c:v>2.93</c:v>
                </c:pt>
                <c:pt idx="1700">
                  <c:v>3.4</c:v>
                </c:pt>
                <c:pt idx="1701">
                  <c:v>3.41</c:v>
                </c:pt>
                <c:pt idx="1702">
                  <c:v>2.7</c:v>
                </c:pt>
                <c:pt idx="1703">
                  <c:v>3.31</c:v>
                </c:pt>
                <c:pt idx="1704">
                  <c:v>2.44</c:v>
                </c:pt>
                <c:pt idx="1705">
                  <c:v>3.2</c:v>
                </c:pt>
                <c:pt idx="1706">
                  <c:v>3.12</c:v>
                </c:pt>
                <c:pt idx="1707">
                  <c:v>3.33</c:v>
                </c:pt>
                <c:pt idx="1708">
                  <c:v>3.5</c:v>
                </c:pt>
                <c:pt idx="1709">
                  <c:v>3.73</c:v>
                </c:pt>
                <c:pt idx="1710">
                  <c:v>3.63</c:v>
                </c:pt>
                <c:pt idx="1711">
                  <c:v>3.18</c:v>
                </c:pt>
                <c:pt idx="1712">
                  <c:v>3.31</c:v>
                </c:pt>
                <c:pt idx="1713">
                  <c:v>3.25</c:v>
                </c:pt>
                <c:pt idx="1714">
                  <c:v>2.68</c:v>
                </c:pt>
                <c:pt idx="1715">
                  <c:v>2.8</c:v>
                </c:pt>
                <c:pt idx="1716">
                  <c:v>3.72</c:v>
                </c:pt>
                <c:pt idx="1717">
                  <c:v>3.39</c:v>
                </c:pt>
                <c:pt idx="1718">
                  <c:v>3.35</c:v>
                </c:pt>
                <c:pt idx="1719">
                  <c:v>3.33</c:v>
                </c:pt>
                <c:pt idx="1720">
                  <c:v>3.37</c:v>
                </c:pt>
                <c:pt idx="1721">
                  <c:v>2.96</c:v>
                </c:pt>
                <c:pt idx="1722">
                  <c:v>3.56</c:v>
                </c:pt>
                <c:pt idx="1723">
                  <c:v>3</c:v>
                </c:pt>
                <c:pt idx="1724">
                  <c:v>3.42</c:v>
                </c:pt>
                <c:pt idx="1725">
                  <c:v>3.19</c:v>
                </c:pt>
                <c:pt idx="1726">
                  <c:v>3.47</c:v>
                </c:pt>
                <c:pt idx="1727">
                  <c:v>3.68</c:v>
                </c:pt>
                <c:pt idx="1728">
                  <c:v>2.93</c:v>
                </c:pt>
                <c:pt idx="1729">
                  <c:v>2.31</c:v>
                </c:pt>
                <c:pt idx="1730">
                  <c:v>2.75</c:v>
                </c:pt>
                <c:pt idx="1731">
                  <c:v>3.1</c:v>
                </c:pt>
                <c:pt idx="1732">
                  <c:v>3.25</c:v>
                </c:pt>
                <c:pt idx="1733">
                  <c:v>3.13</c:v>
                </c:pt>
                <c:pt idx="1734">
                  <c:v>3.06</c:v>
                </c:pt>
                <c:pt idx="1735">
                  <c:v>3.14</c:v>
                </c:pt>
                <c:pt idx="1736">
                  <c:v>3.86</c:v>
                </c:pt>
                <c:pt idx="1737">
                  <c:v>3.2</c:v>
                </c:pt>
                <c:pt idx="1738">
                  <c:v>3.23</c:v>
                </c:pt>
                <c:pt idx="1739">
                  <c:v>2.62</c:v>
                </c:pt>
                <c:pt idx="1740">
                  <c:v>3.21</c:v>
                </c:pt>
                <c:pt idx="1741">
                  <c:v>2.86</c:v>
                </c:pt>
                <c:pt idx="1742">
                  <c:v>3.86</c:v>
                </c:pt>
                <c:pt idx="1743">
                  <c:v>3.59</c:v>
                </c:pt>
                <c:pt idx="1744">
                  <c:v>3.1</c:v>
                </c:pt>
                <c:pt idx="1745">
                  <c:v>2.73</c:v>
                </c:pt>
                <c:pt idx="1746">
                  <c:v>2.35</c:v>
                </c:pt>
                <c:pt idx="1747">
                  <c:v>3.13</c:v>
                </c:pt>
                <c:pt idx="1748">
                  <c:v>3.63</c:v>
                </c:pt>
                <c:pt idx="1749">
                  <c:v>3.5</c:v>
                </c:pt>
                <c:pt idx="1750">
                  <c:v>2.96</c:v>
                </c:pt>
                <c:pt idx="1751">
                  <c:v>2.69</c:v>
                </c:pt>
                <c:pt idx="1752">
                  <c:v>3.76</c:v>
                </c:pt>
                <c:pt idx="1753">
                  <c:v>2.4</c:v>
                </c:pt>
                <c:pt idx="1754">
                  <c:v>3.38</c:v>
                </c:pt>
                <c:pt idx="1755">
                  <c:v>3.56</c:v>
                </c:pt>
                <c:pt idx="1756">
                  <c:v>2.73</c:v>
                </c:pt>
                <c:pt idx="1757">
                  <c:v>3.2</c:v>
                </c:pt>
                <c:pt idx="1758">
                  <c:v>3.19</c:v>
                </c:pt>
                <c:pt idx="1759">
                  <c:v>2.8</c:v>
                </c:pt>
                <c:pt idx="1760">
                  <c:v>3.18</c:v>
                </c:pt>
                <c:pt idx="1761">
                  <c:v>3.13</c:v>
                </c:pt>
                <c:pt idx="1762">
                  <c:v>2.81</c:v>
                </c:pt>
                <c:pt idx="1763">
                  <c:v>2.8</c:v>
                </c:pt>
                <c:pt idx="1764">
                  <c:v>3</c:v>
                </c:pt>
                <c:pt idx="1765">
                  <c:v>3.44</c:v>
                </c:pt>
                <c:pt idx="1766">
                  <c:v>3.06</c:v>
                </c:pt>
                <c:pt idx="1767">
                  <c:v>3.53</c:v>
                </c:pt>
                <c:pt idx="1768">
                  <c:v>3.2</c:v>
                </c:pt>
                <c:pt idx="1769">
                  <c:v>2.5</c:v>
                </c:pt>
                <c:pt idx="1770">
                  <c:v>3.25</c:v>
                </c:pt>
                <c:pt idx="1771">
                  <c:v>3.27</c:v>
                </c:pt>
                <c:pt idx="1772">
                  <c:v>3</c:v>
                </c:pt>
                <c:pt idx="1773">
                  <c:v>3.32</c:v>
                </c:pt>
                <c:pt idx="1774">
                  <c:v>2.87</c:v>
                </c:pt>
                <c:pt idx="1775">
                  <c:v>3.75</c:v>
                </c:pt>
                <c:pt idx="1776">
                  <c:v>3.14</c:v>
                </c:pt>
                <c:pt idx="1777">
                  <c:v>3</c:v>
                </c:pt>
                <c:pt idx="1778">
                  <c:v>3</c:v>
                </c:pt>
                <c:pt idx="1779">
                  <c:v>3.6</c:v>
                </c:pt>
                <c:pt idx="1780">
                  <c:v>3.42</c:v>
                </c:pt>
                <c:pt idx="1781">
                  <c:v>3.5</c:v>
                </c:pt>
                <c:pt idx="1782">
                  <c:v>2.91</c:v>
                </c:pt>
                <c:pt idx="1783">
                  <c:v>2.73</c:v>
                </c:pt>
                <c:pt idx="1784">
                  <c:v>3.64</c:v>
                </c:pt>
                <c:pt idx="1785">
                  <c:v>3</c:v>
                </c:pt>
                <c:pt idx="1786">
                  <c:v>3.82</c:v>
                </c:pt>
                <c:pt idx="1787">
                  <c:v>3.32</c:v>
                </c:pt>
                <c:pt idx="1788">
                  <c:v>3.28</c:v>
                </c:pt>
                <c:pt idx="1789">
                  <c:v>3.38</c:v>
                </c:pt>
                <c:pt idx="1790">
                  <c:v>2.73</c:v>
                </c:pt>
                <c:pt idx="1791">
                  <c:v>3.19</c:v>
                </c:pt>
                <c:pt idx="1792">
                  <c:v>3.81</c:v>
                </c:pt>
                <c:pt idx="1793">
                  <c:v>2.5</c:v>
                </c:pt>
                <c:pt idx="1794">
                  <c:v>3.31</c:v>
                </c:pt>
                <c:pt idx="1795">
                  <c:v>3.04</c:v>
                </c:pt>
                <c:pt idx="1796">
                  <c:v>3.68</c:v>
                </c:pt>
                <c:pt idx="1797">
                  <c:v>2.93</c:v>
                </c:pt>
                <c:pt idx="1798">
                  <c:v>3.38</c:v>
                </c:pt>
                <c:pt idx="1799">
                  <c:v>2.73</c:v>
                </c:pt>
                <c:pt idx="1800">
                  <c:v>3.4</c:v>
                </c:pt>
                <c:pt idx="1801">
                  <c:v>3.5</c:v>
                </c:pt>
                <c:pt idx="1802">
                  <c:v>3.25</c:v>
                </c:pt>
                <c:pt idx="1803">
                  <c:v>2.93</c:v>
                </c:pt>
                <c:pt idx="1804">
                  <c:v>2.69</c:v>
                </c:pt>
                <c:pt idx="1805">
                  <c:v>2.29</c:v>
                </c:pt>
                <c:pt idx="1806">
                  <c:v>3.16</c:v>
                </c:pt>
                <c:pt idx="1807">
                  <c:v>3</c:v>
                </c:pt>
                <c:pt idx="1808">
                  <c:v>3.64</c:v>
                </c:pt>
                <c:pt idx="1809">
                  <c:v>3.69</c:v>
                </c:pt>
                <c:pt idx="1810">
                  <c:v>2.87</c:v>
                </c:pt>
                <c:pt idx="1811">
                  <c:v>3.25</c:v>
                </c:pt>
                <c:pt idx="1812">
                  <c:v>3.06</c:v>
                </c:pt>
                <c:pt idx="1813">
                  <c:v>3.25</c:v>
                </c:pt>
                <c:pt idx="1814">
                  <c:v>2.58</c:v>
                </c:pt>
                <c:pt idx="1815">
                  <c:v>3.53</c:v>
                </c:pt>
                <c:pt idx="1816">
                  <c:v>2.86</c:v>
                </c:pt>
                <c:pt idx="1817">
                  <c:v>3.14</c:v>
                </c:pt>
                <c:pt idx="1818">
                  <c:v>2.93</c:v>
                </c:pt>
                <c:pt idx="1819">
                  <c:v>2.8</c:v>
                </c:pt>
                <c:pt idx="1820">
                  <c:v>2.75</c:v>
                </c:pt>
                <c:pt idx="1821">
                  <c:v>2.2000000000000002</c:v>
                </c:pt>
                <c:pt idx="1822">
                  <c:v>2.25</c:v>
                </c:pt>
                <c:pt idx="1823">
                  <c:v>2.74</c:v>
                </c:pt>
                <c:pt idx="1824">
                  <c:v>2.5</c:v>
                </c:pt>
                <c:pt idx="1825">
                  <c:v>3.07</c:v>
                </c:pt>
                <c:pt idx="1826">
                  <c:v>2.8</c:v>
                </c:pt>
                <c:pt idx="1827">
                  <c:v>2.4</c:v>
                </c:pt>
                <c:pt idx="1828">
                  <c:v>3.45</c:v>
                </c:pt>
                <c:pt idx="1829">
                  <c:v>2.86</c:v>
                </c:pt>
                <c:pt idx="1830">
                  <c:v>2.77</c:v>
                </c:pt>
                <c:pt idx="1831">
                  <c:v>2.56</c:v>
                </c:pt>
                <c:pt idx="1832">
                  <c:v>3</c:v>
                </c:pt>
                <c:pt idx="1833">
                  <c:v>2.81</c:v>
                </c:pt>
                <c:pt idx="1834">
                  <c:v>2.93</c:v>
                </c:pt>
                <c:pt idx="1835">
                  <c:v>3.68</c:v>
                </c:pt>
                <c:pt idx="1836">
                  <c:v>3.8</c:v>
                </c:pt>
                <c:pt idx="1837">
                  <c:v>3.2</c:v>
                </c:pt>
                <c:pt idx="1838">
                  <c:v>3.53</c:v>
                </c:pt>
                <c:pt idx="1839">
                  <c:v>2.56</c:v>
                </c:pt>
                <c:pt idx="1840">
                  <c:v>3.16</c:v>
                </c:pt>
                <c:pt idx="1841">
                  <c:v>3.66</c:v>
                </c:pt>
                <c:pt idx="1842">
                  <c:v>3.54</c:v>
                </c:pt>
                <c:pt idx="1843">
                  <c:v>2.85</c:v>
                </c:pt>
                <c:pt idx="1844">
                  <c:v>2.83</c:v>
                </c:pt>
                <c:pt idx="1845">
                  <c:v>3.2</c:v>
                </c:pt>
                <c:pt idx="1846">
                  <c:v>3.1</c:v>
                </c:pt>
                <c:pt idx="1847">
                  <c:v>3</c:v>
                </c:pt>
                <c:pt idx="1848">
                  <c:v>2.875</c:v>
                </c:pt>
                <c:pt idx="1849">
                  <c:v>2.87</c:v>
                </c:pt>
                <c:pt idx="1850">
                  <c:v>2.78</c:v>
                </c:pt>
                <c:pt idx="1851">
                  <c:v>2.8</c:v>
                </c:pt>
                <c:pt idx="1852">
                  <c:v>2.13</c:v>
                </c:pt>
                <c:pt idx="1853">
                  <c:v>2.93</c:v>
                </c:pt>
                <c:pt idx="1854">
                  <c:v>3.18</c:v>
                </c:pt>
                <c:pt idx="1855">
                  <c:v>2.8</c:v>
                </c:pt>
                <c:pt idx="1856">
                  <c:v>3.54</c:v>
                </c:pt>
                <c:pt idx="1857">
                  <c:v>3.1</c:v>
                </c:pt>
                <c:pt idx="1858">
                  <c:v>3.25</c:v>
                </c:pt>
                <c:pt idx="1859">
                  <c:v>3.71</c:v>
                </c:pt>
                <c:pt idx="1860">
                  <c:v>3.06</c:v>
                </c:pt>
                <c:pt idx="1861">
                  <c:v>3.13</c:v>
                </c:pt>
                <c:pt idx="1862">
                  <c:v>3.4</c:v>
                </c:pt>
                <c:pt idx="1863">
                  <c:v>3.26</c:v>
                </c:pt>
                <c:pt idx="1864">
                  <c:v>2.93</c:v>
                </c:pt>
                <c:pt idx="1865">
                  <c:v>3.19</c:v>
                </c:pt>
                <c:pt idx="1866">
                  <c:v>2.5</c:v>
                </c:pt>
                <c:pt idx="1867">
                  <c:v>3.28</c:v>
                </c:pt>
                <c:pt idx="1868">
                  <c:v>2.85</c:v>
                </c:pt>
                <c:pt idx="1869">
                  <c:v>3.57</c:v>
                </c:pt>
                <c:pt idx="1870">
                  <c:v>3</c:v>
                </c:pt>
                <c:pt idx="1871">
                  <c:v>2.57</c:v>
                </c:pt>
                <c:pt idx="1872">
                  <c:v>2.13</c:v>
                </c:pt>
                <c:pt idx="1873">
                  <c:v>2.9</c:v>
                </c:pt>
                <c:pt idx="1874">
                  <c:v>3.13</c:v>
                </c:pt>
                <c:pt idx="1875">
                  <c:v>3.18</c:v>
                </c:pt>
                <c:pt idx="1876">
                  <c:v>2.77</c:v>
                </c:pt>
                <c:pt idx="1877">
                  <c:v>3.38</c:v>
                </c:pt>
                <c:pt idx="1878">
                  <c:v>2.17</c:v>
                </c:pt>
                <c:pt idx="1879">
                  <c:v>3.19</c:v>
                </c:pt>
                <c:pt idx="1880">
                  <c:v>2.5</c:v>
                </c:pt>
                <c:pt idx="1881">
                  <c:v>2.73</c:v>
                </c:pt>
                <c:pt idx="1882">
                  <c:v>2.97</c:v>
                </c:pt>
                <c:pt idx="1883">
                  <c:v>2.67</c:v>
                </c:pt>
                <c:pt idx="1884">
                  <c:v>3.06</c:v>
                </c:pt>
                <c:pt idx="1885">
                  <c:v>3.69</c:v>
                </c:pt>
                <c:pt idx="1886">
                  <c:v>3.8</c:v>
                </c:pt>
                <c:pt idx="1887">
                  <c:v>2.5</c:v>
                </c:pt>
                <c:pt idx="1888">
                  <c:v>3.7</c:v>
                </c:pt>
                <c:pt idx="1889">
                  <c:v>3.53</c:v>
                </c:pt>
                <c:pt idx="1890">
                  <c:v>3.2</c:v>
                </c:pt>
                <c:pt idx="1891">
                  <c:v>3.06</c:v>
                </c:pt>
                <c:pt idx="1892">
                  <c:v>3.25</c:v>
                </c:pt>
                <c:pt idx="1893">
                  <c:v>2.87</c:v>
                </c:pt>
                <c:pt idx="1894">
                  <c:v>2.8</c:v>
                </c:pt>
                <c:pt idx="1895">
                  <c:v>3.7</c:v>
                </c:pt>
                <c:pt idx="1896">
                  <c:v>2.5299999999999998</c:v>
                </c:pt>
                <c:pt idx="1897">
                  <c:v>3.3</c:v>
                </c:pt>
                <c:pt idx="1898">
                  <c:v>3.57</c:v>
                </c:pt>
                <c:pt idx="1899">
                  <c:v>2.93</c:v>
                </c:pt>
                <c:pt idx="1900">
                  <c:v>3.93</c:v>
                </c:pt>
                <c:pt idx="1901">
                  <c:v>3.18</c:v>
                </c:pt>
                <c:pt idx="1902">
                  <c:v>2.8</c:v>
                </c:pt>
                <c:pt idx="1903">
                  <c:v>3.5</c:v>
                </c:pt>
                <c:pt idx="1904">
                  <c:v>2.88</c:v>
                </c:pt>
                <c:pt idx="1905">
                  <c:v>3</c:v>
                </c:pt>
                <c:pt idx="1906">
                  <c:v>2.87</c:v>
                </c:pt>
                <c:pt idx="1907">
                  <c:v>2.88</c:v>
                </c:pt>
                <c:pt idx="1908">
                  <c:v>3.13</c:v>
                </c:pt>
                <c:pt idx="1909">
                  <c:v>3.13</c:v>
                </c:pt>
                <c:pt idx="1910">
                  <c:v>3.38</c:v>
                </c:pt>
                <c:pt idx="1911">
                  <c:v>3.66</c:v>
                </c:pt>
                <c:pt idx="1912">
                  <c:v>3.85</c:v>
                </c:pt>
                <c:pt idx="1913">
                  <c:v>3.66</c:v>
                </c:pt>
                <c:pt idx="1914">
                  <c:v>3.32</c:v>
                </c:pt>
                <c:pt idx="1915">
                  <c:v>2.87</c:v>
                </c:pt>
                <c:pt idx="1916">
                  <c:v>3.8</c:v>
                </c:pt>
                <c:pt idx="1917">
                  <c:v>3.2</c:v>
                </c:pt>
                <c:pt idx="1918">
                  <c:v>3.37</c:v>
                </c:pt>
                <c:pt idx="1919">
                  <c:v>3.01</c:v>
                </c:pt>
                <c:pt idx="1920">
                  <c:v>2.74</c:v>
                </c:pt>
                <c:pt idx="1921">
                  <c:v>3.53</c:v>
                </c:pt>
                <c:pt idx="1922">
                  <c:v>3.4</c:v>
                </c:pt>
                <c:pt idx="1923">
                  <c:v>3.14</c:v>
                </c:pt>
                <c:pt idx="1924">
                  <c:v>3.4</c:v>
                </c:pt>
                <c:pt idx="1925">
                  <c:v>2.61</c:v>
                </c:pt>
                <c:pt idx="1926">
                  <c:v>2.2000000000000002</c:v>
                </c:pt>
                <c:pt idx="1927">
                  <c:v>3.14</c:v>
                </c:pt>
                <c:pt idx="1928">
                  <c:v>3.46</c:v>
                </c:pt>
                <c:pt idx="1929">
                  <c:v>3.5</c:v>
                </c:pt>
                <c:pt idx="1930">
                  <c:v>3.44</c:v>
                </c:pt>
                <c:pt idx="1931">
                  <c:v>3.14</c:v>
                </c:pt>
                <c:pt idx="1932">
                  <c:v>3.57</c:v>
                </c:pt>
                <c:pt idx="1933">
                  <c:v>3.93</c:v>
                </c:pt>
                <c:pt idx="1934">
                  <c:v>2.5</c:v>
                </c:pt>
                <c:pt idx="1935">
                  <c:v>2.5499999999999998</c:v>
                </c:pt>
                <c:pt idx="1936">
                  <c:v>3</c:v>
                </c:pt>
                <c:pt idx="1937">
                  <c:v>2.15</c:v>
                </c:pt>
                <c:pt idx="1938">
                  <c:v>3.36</c:v>
                </c:pt>
                <c:pt idx="1939">
                  <c:v>2.75</c:v>
                </c:pt>
                <c:pt idx="1940">
                  <c:v>3.57</c:v>
                </c:pt>
                <c:pt idx="1941">
                  <c:v>3.1</c:v>
                </c:pt>
                <c:pt idx="1942">
                  <c:v>3.2</c:v>
                </c:pt>
                <c:pt idx="1943">
                  <c:v>2.6869999999999998</c:v>
                </c:pt>
                <c:pt idx="1944">
                  <c:v>3.6</c:v>
                </c:pt>
                <c:pt idx="1945">
                  <c:v>3.53</c:v>
                </c:pt>
                <c:pt idx="1946">
                  <c:v>2.71</c:v>
                </c:pt>
                <c:pt idx="1947">
                  <c:v>2.37</c:v>
                </c:pt>
                <c:pt idx="1948">
                  <c:v>3.43</c:v>
                </c:pt>
                <c:pt idx="1949">
                  <c:v>3.4</c:v>
                </c:pt>
                <c:pt idx="1950">
                  <c:v>3.5</c:v>
                </c:pt>
                <c:pt idx="1951">
                  <c:v>2.73</c:v>
                </c:pt>
                <c:pt idx="1952">
                  <c:v>3.29</c:v>
                </c:pt>
                <c:pt idx="1953">
                  <c:v>3.44</c:v>
                </c:pt>
                <c:pt idx="1954">
                  <c:v>3.5</c:v>
                </c:pt>
                <c:pt idx="1955">
                  <c:v>3.71</c:v>
                </c:pt>
                <c:pt idx="1956">
                  <c:v>3.19</c:v>
                </c:pt>
                <c:pt idx="1957">
                  <c:v>2.69</c:v>
                </c:pt>
                <c:pt idx="1958">
                  <c:v>3.46</c:v>
                </c:pt>
                <c:pt idx="1959">
                  <c:v>2.13</c:v>
                </c:pt>
                <c:pt idx="1960">
                  <c:v>3.4</c:v>
                </c:pt>
                <c:pt idx="1961">
                  <c:v>2.57</c:v>
                </c:pt>
                <c:pt idx="1962">
                  <c:v>3.71</c:v>
                </c:pt>
                <c:pt idx="1963">
                  <c:v>3.53</c:v>
                </c:pt>
                <c:pt idx="1964">
                  <c:v>3.14</c:v>
                </c:pt>
                <c:pt idx="1965">
                  <c:v>3.2</c:v>
                </c:pt>
                <c:pt idx="1966">
                  <c:v>3.27</c:v>
                </c:pt>
                <c:pt idx="1967">
                  <c:v>3.21</c:v>
                </c:pt>
                <c:pt idx="1968">
                  <c:v>3.04</c:v>
                </c:pt>
                <c:pt idx="1969">
                  <c:v>3.86</c:v>
                </c:pt>
                <c:pt idx="1970">
                  <c:v>3.12</c:v>
                </c:pt>
                <c:pt idx="1971">
                  <c:v>3.8</c:v>
                </c:pt>
                <c:pt idx="1972">
                  <c:v>2.73</c:v>
                </c:pt>
                <c:pt idx="1973">
                  <c:v>3.06</c:v>
                </c:pt>
                <c:pt idx="1974">
                  <c:v>2.75</c:v>
                </c:pt>
                <c:pt idx="1975">
                  <c:v>3.23</c:v>
                </c:pt>
                <c:pt idx="1976">
                  <c:v>3.93</c:v>
                </c:pt>
                <c:pt idx="1977">
                  <c:v>3</c:v>
                </c:pt>
                <c:pt idx="1978">
                  <c:v>3.74</c:v>
                </c:pt>
                <c:pt idx="1979">
                  <c:v>3.81</c:v>
                </c:pt>
                <c:pt idx="1980">
                  <c:v>3.4</c:v>
                </c:pt>
                <c:pt idx="1981">
                  <c:v>2.88</c:v>
                </c:pt>
                <c:pt idx="1982">
                  <c:v>3.64</c:v>
                </c:pt>
                <c:pt idx="1983">
                  <c:v>3.68</c:v>
                </c:pt>
                <c:pt idx="1984">
                  <c:v>2.97</c:v>
                </c:pt>
                <c:pt idx="1985">
                  <c:v>3.07</c:v>
                </c:pt>
                <c:pt idx="1986">
                  <c:v>3.22</c:v>
                </c:pt>
                <c:pt idx="1987">
                  <c:v>3.33</c:v>
                </c:pt>
                <c:pt idx="1988">
                  <c:v>3.06</c:v>
                </c:pt>
                <c:pt idx="1989">
                  <c:v>3.47</c:v>
                </c:pt>
                <c:pt idx="1990">
                  <c:v>3.07</c:v>
                </c:pt>
                <c:pt idx="1991">
                  <c:v>2.83</c:v>
                </c:pt>
                <c:pt idx="1992">
                  <c:v>3.63</c:v>
                </c:pt>
                <c:pt idx="1993">
                  <c:v>3</c:v>
                </c:pt>
                <c:pt idx="1994">
                  <c:v>2.5</c:v>
                </c:pt>
                <c:pt idx="1995">
                  <c:v>3.66</c:v>
                </c:pt>
                <c:pt idx="1996">
                  <c:v>2.83</c:v>
                </c:pt>
                <c:pt idx="1997">
                  <c:v>3.5</c:v>
                </c:pt>
                <c:pt idx="1998">
                  <c:v>3.06</c:v>
                </c:pt>
                <c:pt idx="1999">
                  <c:v>2.67</c:v>
                </c:pt>
                <c:pt idx="2000">
                  <c:v>3.2</c:v>
                </c:pt>
                <c:pt idx="2001">
                  <c:v>3.43</c:v>
                </c:pt>
                <c:pt idx="2002">
                  <c:v>3.73</c:v>
                </c:pt>
                <c:pt idx="2003">
                  <c:v>3</c:v>
                </c:pt>
                <c:pt idx="2004">
                  <c:v>3.06</c:v>
                </c:pt>
                <c:pt idx="2005">
                  <c:v>3.8</c:v>
                </c:pt>
                <c:pt idx="2006">
                  <c:v>3.8</c:v>
                </c:pt>
                <c:pt idx="2007">
                  <c:v>3.66</c:v>
                </c:pt>
                <c:pt idx="2008">
                  <c:v>3.94</c:v>
                </c:pt>
                <c:pt idx="2009">
                  <c:v>3.37</c:v>
                </c:pt>
                <c:pt idx="2010">
                  <c:v>3.4</c:v>
                </c:pt>
                <c:pt idx="2011">
                  <c:v>3.07</c:v>
                </c:pt>
                <c:pt idx="2012">
                  <c:v>2.9</c:v>
                </c:pt>
                <c:pt idx="2013">
                  <c:v>3.36</c:v>
                </c:pt>
                <c:pt idx="2014">
                  <c:v>3.5</c:v>
                </c:pt>
                <c:pt idx="2015">
                  <c:v>3.15</c:v>
                </c:pt>
                <c:pt idx="2016">
                  <c:v>2.75</c:v>
                </c:pt>
                <c:pt idx="2017">
                  <c:v>3.71</c:v>
                </c:pt>
                <c:pt idx="2018">
                  <c:v>2.4300000000000002</c:v>
                </c:pt>
                <c:pt idx="2019">
                  <c:v>3.12</c:v>
                </c:pt>
                <c:pt idx="2020">
                  <c:v>3.07</c:v>
                </c:pt>
                <c:pt idx="2021">
                  <c:v>3.7</c:v>
                </c:pt>
                <c:pt idx="2022">
                  <c:v>3.44</c:v>
                </c:pt>
                <c:pt idx="2023">
                  <c:v>2.78</c:v>
                </c:pt>
                <c:pt idx="2024">
                  <c:v>3.19</c:v>
                </c:pt>
                <c:pt idx="2025">
                  <c:v>2.5299999999999998</c:v>
                </c:pt>
                <c:pt idx="2026">
                  <c:v>3.37</c:v>
                </c:pt>
                <c:pt idx="2027">
                  <c:v>3.76</c:v>
                </c:pt>
                <c:pt idx="2028">
                  <c:v>2.56</c:v>
                </c:pt>
                <c:pt idx="2029">
                  <c:v>3.56</c:v>
                </c:pt>
                <c:pt idx="2030">
                  <c:v>3.5</c:v>
                </c:pt>
                <c:pt idx="2031">
                  <c:v>3.2</c:v>
                </c:pt>
                <c:pt idx="2032">
                  <c:v>3</c:v>
                </c:pt>
                <c:pt idx="2033">
                  <c:v>3.43</c:v>
                </c:pt>
                <c:pt idx="2034">
                  <c:v>2.82</c:v>
                </c:pt>
                <c:pt idx="2035">
                  <c:v>2.96</c:v>
                </c:pt>
                <c:pt idx="2036">
                  <c:v>3.4</c:v>
                </c:pt>
                <c:pt idx="2037">
                  <c:v>3.42</c:v>
                </c:pt>
                <c:pt idx="2038">
                  <c:v>3.23</c:v>
                </c:pt>
                <c:pt idx="2039">
                  <c:v>3.75</c:v>
                </c:pt>
                <c:pt idx="2040">
                  <c:v>2.72</c:v>
                </c:pt>
                <c:pt idx="2041">
                  <c:v>3.47</c:v>
                </c:pt>
                <c:pt idx="2042">
                  <c:v>2.95</c:v>
                </c:pt>
                <c:pt idx="2043">
                  <c:v>2.69</c:v>
                </c:pt>
                <c:pt idx="2044">
                  <c:v>3.17</c:v>
                </c:pt>
                <c:pt idx="2045">
                  <c:v>2.6</c:v>
                </c:pt>
                <c:pt idx="2046">
                  <c:v>3.69</c:v>
                </c:pt>
                <c:pt idx="2047">
                  <c:v>3.6</c:v>
                </c:pt>
                <c:pt idx="2048">
                  <c:v>3.18</c:v>
                </c:pt>
                <c:pt idx="2049">
                  <c:v>2.9</c:v>
                </c:pt>
                <c:pt idx="2050">
                  <c:v>3.67</c:v>
                </c:pt>
                <c:pt idx="2051">
                  <c:v>3.43</c:v>
                </c:pt>
                <c:pt idx="2052">
                  <c:v>3.6</c:v>
                </c:pt>
                <c:pt idx="2053">
                  <c:v>2.88</c:v>
                </c:pt>
                <c:pt idx="2054">
                  <c:v>3.47</c:v>
                </c:pt>
                <c:pt idx="2055">
                  <c:v>2.78</c:v>
                </c:pt>
                <c:pt idx="2056">
                  <c:v>3.33</c:v>
                </c:pt>
                <c:pt idx="2057">
                  <c:v>3.11</c:v>
                </c:pt>
                <c:pt idx="2058">
                  <c:v>2.68</c:v>
                </c:pt>
                <c:pt idx="2059">
                  <c:v>2.64</c:v>
                </c:pt>
                <c:pt idx="2060">
                  <c:v>2.93</c:v>
                </c:pt>
                <c:pt idx="2061">
                  <c:v>3</c:v>
                </c:pt>
                <c:pt idx="2062">
                  <c:v>2.86</c:v>
                </c:pt>
                <c:pt idx="2063">
                  <c:v>3.28</c:v>
                </c:pt>
                <c:pt idx="2064">
                  <c:v>2.57</c:v>
                </c:pt>
                <c:pt idx="2065">
                  <c:v>2.63</c:v>
                </c:pt>
                <c:pt idx="2066">
                  <c:v>2.8</c:v>
                </c:pt>
                <c:pt idx="2067">
                  <c:v>2.83</c:v>
                </c:pt>
                <c:pt idx="2068">
                  <c:v>2.93</c:v>
                </c:pt>
                <c:pt idx="2069">
                  <c:v>3.18</c:v>
                </c:pt>
                <c:pt idx="2070">
                  <c:v>2.58</c:v>
                </c:pt>
                <c:pt idx="2071">
                  <c:v>3.48</c:v>
                </c:pt>
                <c:pt idx="2072">
                  <c:v>3.53</c:v>
                </c:pt>
                <c:pt idx="2073">
                  <c:v>3.23</c:v>
                </c:pt>
                <c:pt idx="2074">
                  <c:v>3.85</c:v>
                </c:pt>
                <c:pt idx="2075">
                  <c:v>3.19</c:v>
                </c:pt>
                <c:pt idx="2076">
                  <c:v>3</c:v>
                </c:pt>
                <c:pt idx="2077">
                  <c:v>3.19</c:v>
                </c:pt>
                <c:pt idx="2078">
                  <c:v>3.5</c:v>
                </c:pt>
                <c:pt idx="2079">
                  <c:v>2.82</c:v>
                </c:pt>
                <c:pt idx="2080">
                  <c:v>2.9</c:v>
                </c:pt>
                <c:pt idx="2081">
                  <c:v>2.46</c:v>
                </c:pt>
                <c:pt idx="2082">
                  <c:v>2.4</c:v>
                </c:pt>
                <c:pt idx="2083">
                  <c:v>2.5299999999999998</c:v>
                </c:pt>
                <c:pt idx="2084">
                  <c:v>2.8</c:v>
                </c:pt>
                <c:pt idx="2085">
                  <c:v>2.89</c:v>
                </c:pt>
                <c:pt idx="2086">
                  <c:v>3.2</c:v>
                </c:pt>
                <c:pt idx="2087">
                  <c:v>3.13</c:v>
                </c:pt>
                <c:pt idx="2088">
                  <c:v>3</c:v>
                </c:pt>
                <c:pt idx="2089">
                  <c:v>3.25</c:v>
                </c:pt>
                <c:pt idx="2090">
                  <c:v>3.5</c:v>
                </c:pt>
                <c:pt idx="2091">
                  <c:v>3.69</c:v>
                </c:pt>
                <c:pt idx="2092">
                  <c:v>2.93</c:v>
                </c:pt>
                <c:pt idx="2093">
                  <c:v>2.5</c:v>
                </c:pt>
                <c:pt idx="2094">
                  <c:v>2.63</c:v>
                </c:pt>
                <c:pt idx="2095">
                  <c:v>3.19</c:v>
                </c:pt>
                <c:pt idx="2096">
                  <c:v>3</c:v>
                </c:pt>
                <c:pt idx="2097">
                  <c:v>3.13</c:v>
                </c:pt>
                <c:pt idx="2098">
                  <c:v>3.64</c:v>
                </c:pt>
                <c:pt idx="2099">
                  <c:v>2.93</c:v>
                </c:pt>
                <c:pt idx="2100">
                  <c:v>3</c:v>
                </c:pt>
                <c:pt idx="2101">
                  <c:v>3.53</c:v>
                </c:pt>
                <c:pt idx="2102">
                  <c:v>3.2</c:v>
                </c:pt>
                <c:pt idx="2103">
                  <c:v>3.2</c:v>
                </c:pt>
                <c:pt idx="2104">
                  <c:v>2.44</c:v>
                </c:pt>
                <c:pt idx="2105">
                  <c:v>3.1</c:v>
                </c:pt>
                <c:pt idx="2106">
                  <c:v>2.77</c:v>
                </c:pt>
                <c:pt idx="2107">
                  <c:v>2.3199999999999998</c:v>
                </c:pt>
                <c:pt idx="2108">
                  <c:v>3.5</c:v>
                </c:pt>
                <c:pt idx="2109">
                  <c:v>3.74</c:v>
                </c:pt>
                <c:pt idx="2110">
                  <c:v>2.87</c:v>
                </c:pt>
                <c:pt idx="2111">
                  <c:v>2.78</c:v>
                </c:pt>
                <c:pt idx="2112">
                  <c:v>3.06</c:v>
                </c:pt>
                <c:pt idx="2113">
                  <c:v>3.81</c:v>
                </c:pt>
                <c:pt idx="2114">
                  <c:v>3.14</c:v>
                </c:pt>
                <c:pt idx="2115">
                  <c:v>3.26</c:v>
                </c:pt>
                <c:pt idx="2116">
                  <c:v>3.57</c:v>
                </c:pt>
                <c:pt idx="2117">
                  <c:v>3.13</c:v>
                </c:pt>
                <c:pt idx="2118">
                  <c:v>3.29</c:v>
                </c:pt>
                <c:pt idx="2119">
                  <c:v>2.67</c:v>
                </c:pt>
                <c:pt idx="2120">
                  <c:v>3.2</c:v>
                </c:pt>
                <c:pt idx="2121">
                  <c:v>2.97</c:v>
                </c:pt>
                <c:pt idx="2122">
                  <c:v>3.27</c:v>
                </c:pt>
                <c:pt idx="2123">
                  <c:v>3.26</c:v>
                </c:pt>
                <c:pt idx="2124">
                  <c:v>3.13</c:v>
                </c:pt>
                <c:pt idx="2125">
                  <c:v>2.81</c:v>
                </c:pt>
                <c:pt idx="2126">
                  <c:v>3.54</c:v>
                </c:pt>
                <c:pt idx="2127">
                  <c:v>2.5299999999999998</c:v>
                </c:pt>
                <c:pt idx="2128">
                  <c:v>2.57</c:v>
                </c:pt>
                <c:pt idx="2129">
                  <c:v>3.35</c:v>
                </c:pt>
                <c:pt idx="2130">
                  <c:v>3.87</c:v>
                </c:pt>
                <c:pt idx="2131">
                  <c:v>3</c:v>
                </c:pt>
                <c:pt idx="2132">
                  <c:v>3.6</c:v>
                </c:pt>
                <c:pt idx="2133">
                  <c:v>3.4</c:v>
                </c:pt>
                <c:pt idx="2134">
                  <c:v>2.75</c:v>
                </c:pt>
                <c:pt idx="2135">
                  <c:v>2.72</c:v>
                </c:pt>
                <c:pt idx="2136">
                  <c:v>3.47</c:v>
                </c:pt>
                <c:pt idx="2137">
                  <c:v>2.5</c:v>
                </c:pt>
                <c:pt idx="2138">
                  <c:v>2.81</c:v>
                </c:pt>
                <c:pt idx="2139">
                  <c:v>2.68</c:v>
                </c:pt>
                <c:pt idx="2140">
                  <c:v>4</c:v>
                </c:pt>
                <c:pt idx="2141">
                  <c:v>3</c:v>
                </c:pt>
                <c:pt idx="2142">
                  <c:v>3.18</c:v>
                </c:pt>
                <c:pt idx="2143">
                  <c:v>3.44</c:v>
                </c:pt>
                <c:pt idx="2144">
                  <c:v>2.75</c:v>
                </c:pt>
                <c:pt idx="2145">
                  <c:v>3.07</c:v>
                </c:pt>
                <c:pt idx="2146">
                  <c:v>2.93</c:v>
                </c:pt>
                <c:pt idx="2147">
                  <c:v>2.89</c:v>
                </c:pt>
                <c:pt idx="2148">
                  <c:v>3.875</c:v>
                </c:pt>
                <c:pt idx="2149">
                  <c:v>2.57</c:v>
                </c:pt>
                <c:pt idx="2150">
                  <c:v>2.1800000000000002</c:v>
                </c:pt>
                <c:pt idx="2151">
                  <c:v>2.75</c:v>
                </c:pt>
                <c:pt idx="2152">
                  <c:v>2.61</c:v>
                </c:pt>
                <c:pt idx="2153">
                  <c:v>2.75</c:v>
                </c:pt>
                <c:pt idx="2154">
                  <c:v>3.5</c:v>
                </c:pt>
                <c:pt idx="2155">
                  <c:v>3.25</c:v>
                </c:pt>
                <c:pt idx="2156">
                  <c:v>2.81</c:v>
                </c:pt>
                <c:pt idx="2157">
                  <c:v>2.56</c:v>
                </c:pt>
                <c:pt idx="2158">
                  <c:v>3.13</c:v>
                </c:pt>
                <c:pt idx="2159">
                  <c:v>3.5</c:v>
                </c:pt>
                <c:pt idx="2160">
                  <c:v>2.65</c:v>
                </c:pt>
                <c:pt idx="2161">
                  <c:v>3.5</c:v>
                </c:pt>
                <c:pt idx="2162">
                  <c:v>3.63</c:v>
                </c:pt>
                <c:pt idx="2163">
                  <c:v>3.14</c:v>
                </c:pt>
                <c:pt idx="2164">
                  <c:v>3.14</c:v>
                </c:pt>
                <c:pt idx="2165">
                  <c:v>3.5</c:v>
                </c:pt>
                <c:pt idx="2166">
                  <c:v>3.07</c:v>
                </c:pt>
                <c:pt idx="2167">
                  <c:v>2.93</c:v>
                </c:pt>
                <c:pt idx="2168">
                  <c:v>2.94</c:v>
                </c:pt>
                <c:pt idx="2169">
                  <c:v>3.43</c:v>
                </c:pt>
                <c:pt idx="2170">
                  <c:v>2.33</c:v>
                </c:pt>
                <c:pt idx="2171">
                  <c:v>2.86</c:v>
                </c:pt>
                <c:pt idx="2172">
                  <c:v>3.36</c:v>
                </c:pt>
                <c:pt idx="2173">
                  <c:v>3.13</c:v>
                </c:pt>
                <c:pt idx="2174">
                  <c:v>3.15</c:v>
                </c:pt>
                <c:pt idx="2175">
                  <c:v>3.51</c:v>
                </c:pt>
                <c:pt idx="2176">
                  <c:v>2.69</c:v>
                </c:pt>
                <c:pt idx="2177">
                  <c:v>2.76</c:v>
                </c:pt>
                <c:pt idx="2178">
                  <c:v>2.66</c:v>
                </c:pt>
                <c:pt idx="2179">
                  <c:v>3.2</c:v>
                </c:pt>
                <c:pt idx="2180">
                  <c:v>2</c:v>
                </c:pt>
                <c:pt idx="2181">
                  <c:v>3.1</c:v>
                </c:pt>
                <c:pt idx="2182">
                  <c:v>3.31</c:v>
                </c:pt>
                <c:pt idx="2183">
                  <c:v>3</c:v>
                </c:pt>
                <c:pt idx="2184">
                  <c:v>2.7</c:v>
                </c:pt>
                <c:pt idx="2185">
                  <c:v>2.93</c:v>
                </c:pt>
                <c:pt idx="2186">
                  <c:v>3.18</c:v>
                </c:pt>
                <c:pt idx="2187">
                  <c:v>2.89</c:v>
                </c:pt>
                <c:pt idx="2188">
                  <c:v>3.21</c:v>
                </c:pt>
                <c:pt idx="2189">
                  <c:v>3.06</c:v>
                </c:pt>
                <c:pt idx="2190">
                  <c:v>2.25</c:v>
                </c:pt>
                <c:pt idx="2191">
                  <c:v>2.93</c:v>
                </c:pt>
                <c:pt idx="2192">
                  <c:v>3.5</c:v>
                </c:pt>
                <c:pt idx="2193">
                  <c:v>3.58</c:v>
                </c:pt>
                <c:pt idx="2194">
                  <c:v>3.13</c:v>
                </c:pt>
                <c:pt idx="2195">
                  <c:v>3.1</c:v>
                </c:pt>
                <c:pt idx="2196">
                  <c:v>2.5499999999999998</c:v>
                </c:pt>
                <c:pt idx="2197">
                  <c:v>2.25</c:v>
                </c:pt>
                <c:pt idx="2198">
                  <c:v>3.36</c:v>
                </c:pt>
                <c:pt idx="2199">
                  <c:v>3.46</c:v>
                </c:pt>
                <c:pt idx="2200">
                  <c:v>3.4</c:v>
                </c:pt>
                <c:pt idx="2201">
                  <c:v>3.53</c:v>
                </c:pt>
                <c:pt idx="2202">
                  <c:v>2.69</c:v>
                </c:pt>
                <c:pt idx="2203">
                  <c:v>3.31</c:v>
                </c:pt>
                <c:pt idx="2204">
                  <c:v>3.11</c:v>
                </c:pt>
                <c:pt idx="2205">
                  <c:v>3.21</c:v>
                </c:pt>
                <c:pt idx="2206">
                  <c:v>3.86</c:v>
                </c:pt>
                <c:pt idx="2207">
                  <c:v>3.34</c:v>
                </c:pt>
                <c:pt idx="2208">
                  <c:v>2.93</c:v>
                </c:pt>
                <c:pt idx="2209">
                  <c:v>3.03</c:v>
                </c:pt>
                <c:pt idx="2210">
                  <c:v>3.06</c:v>
                </c:pt>
                <c:pt idx="2211">
                  <c:v>3.44</c:v>
                </c:pt>
                <c:pt idx="2212">
                  <c:v>3.73</c:v>
                </c:pt>
                <c:pt idx="2213">
                  <c:v>3.2</c:v>
                </c:pt>
                <c:pt idx="2214">
                  <c:v>3.38</c:v>
                </c:pt>
                <c:pt idx="2215">
                  <c:v>3.25</c:v>
                </c:pt>
                <c:pt idx="2216">
                  <c:v>3.53</c:v>
                </c:pt>
                <c:pt idx="2217">
                  <c:v>3.14</c:v>
                </c:pt>
                <c:pt idx="2218">
                  <c:v>3.14</c:v>
                </c:pt>
                <c:pt idx="2219">
                  <c:v>3.12</c:v>
                </c:pt>
                <c:pt idx="2220">
                  <c:v>3.13</c:v>
                </c:pt>
                <c:pt idx="2221">
                  <c:v>3.25</c:v>
                </c:pt>
                <c:pt idx="2222">
                  <c:v>2.62</c:v>
                </c:pt>
                <c:pt idx="2223">
                  <c:v>2.94</c:v>
                </c:pt>
                <c:pt idx="2224">
                  <c:v>3.4</c:v>
                </c:pt>
                <c:pt idx="2225">
                  <c:v>3.06</c:v>
                </c:pt>
                <c:pt idx="2226">
                  <c:v>2.4</c:v>
                </c:pt>
                <c:pt idx="2227">
                  <c:v>3.37</c:v>
                </c:pt>
                <c:pt idx="2228">
                  <c:v>3.03</c:v>
                </c:pt>
                <c:pt idx="2229">
                  <c:v>3.66</c:v>
                </c:pt>
                <c:pt idx="2230">
                  <c:v>3.75</c:v>
                </c:pt>
                <c:pt idx="2231">
                  <c:v>2.89</c:v>
                </c:pt>
                <c:pt idx="2232">
                  <c:v>3.31</c:v>
                </c:pt>
                <c:pt idx="2233">
                  <c:v>3.82</c:v>
                </c:pt>
                <c:pt idx="2234">
                  <c:v>3.7</c:v>
                </c:pt>
                <c:pt idx="2235">
                  <c:v>2.69</c:v>
                </c:pt>
                <c:pt idx="2236">
                  <c:v>3</c:v>
                </c:pt>
                <c:pt idx="2237">
                  <c:v>2.93</c:v>
                </c:pt>
                <c:pt idx="2238">
                  <c:v>3.36</c:v>
                </c:pt>
                <c:pt idx="2239">
                  <c:v>3.1</c:v>
                </c:pt>
                <c:pt idx="2240">
                  <c:v>3</c:v>
                </c:pt>
                <c:pt idx="2241">
                  <c:v>3.25</c:v>
                </c:pt>
                <c:pt idx="2242">
                  <c:v>3</c:v>
                </c:pt>
                <c:pt idx="2243">
                  <c:v>3.4</c:v>
                </c:pt>
                <c:pt idx="2244">
                  <c:v>2.8</c:v>
                </c:pt>
                <c:pt idx="2245">
                  <c:v>3.9</c:v>
                </c:pt>
                <c:pt idx="2246">
                  <c:v>3.5</c:v>
                </c:pt>
                <c:pt idx="2247">
                  <c:v>3</c:v>
                </c:pt>
                <c:pt idx="2248">
                  <c:v>2.1</c:v>
                </c:pt>
                <c:pt idx="2249">
                  <c:v>3.4</c:v>
                </c:pt>
                <c:pt idx="2250">
                  <c:v>2.7</c:v>
                </c:pt>
                <c:pt idx="2251">
                  <c:v>3.5</c:v>
                </c:pt>
                <c:pt idx="2252">
                  <c:v>3.18</c:v>
                </c:pt>
                <c:pt idx="2253">
                  <c:v>3</c:v>
                </c:pt>
                <c:pt idx="2254">
                  <c:v>2.46</c:v>
                </c:pt>
                <c:pt idx="2255">
                  <c:v>3.8</c:v>
                </c:pt>
                <c:pt idx="2256">
                  <c:v>2.2999999999999998</c:v>
                </c:pt>
                <c:pt idx="2257">
                  <c:v>3.94</c:v>
                </c:pt>
                <c:pt idx="2258">
                  <c:v>2.6</c:v>
                </c:pt>
                <c:pt idx="2259">
                  <c:v>2.87</c:v>
                </c:pt>
                <c:pt idx="2260">
                  <c:v>2.25</c:v>
                </c:pt>
                <c:pt idx="2261">
                  <c:v>3.75</c:v>
                </c:pt>
                <c:pt idx="2262">
                  <c:v>3.93</c:v>
                </c:pt>
                <c:pt idx="2263">
                  <c:v>3.3</c:v>
                </c:pt>
                <c:pt idx="2264">
                  <c:v>2.25</c:v>
                </c:pt>
                <c:pt idx="2265">
                  <c:v>3.73</c:v>
                </c:pt>
                <c:pt idx="2266">
                  <c:v>3.36</c:v>
                </c:pt>
                <c:pt idx="2267">
                  <c:v>2.93</c:v>
                </c:pt>
                <c:pt idx="2268">
                  <c:v>4</c:v>
                </c:pt>
                <c:pt idx="2269">
                  <c:v>3.3</c:v>
                </c:pt>
                <c:pt idx="2270">
                  <c:v>2.6</c:v>
                </c:pt>
                <c:pt idx="2271">
                  <c:v>3.3</c:v>
                </c:pt>
                <c:pt idx="2272">
                  <c:v>2.93</c:v>
                </c:pt>
                <c:pt idx="2273">
                  <c:v>3.2</c:v>
                </c:pt>
                <c:pt idx="2274">
                  <c:v>3.75</c:v>
                </c:pt>
                <c:pt idx="2275">
                  <c:v>2.66</c:v>
                </c:pt>
                <c:pt idx="2276">
                  <c:v>2.72</c:v>
                </c:pt>
                <c:pt idx="2277">
                  <c:v>2.73</c:v>
                </c:pt>
                <c:pt idx="2278">
                  <c:v>3.6</c:v>
                </c:pt>
                <c:pt idx="2279">
                  <c:v>3.17</c:v>
                </c:pt>
                <c:pt idx="2280">
                  <c:v>3.25</c:v>
                </c:pt>
                <c:pt idx="2281">
                  <c:v>2.92</c:v>
                </c:pt>
                <c:pt idx="2282">
                  <c:v>3.67</c:v>
                </c:pt>
                <c:pt idx="2283">
                  <c:v>3.4</c:v>
                </c:pt>
                <c:pt idx="2284">
                  <c:v>3.32</c:v>
                </c:pt>
                <c:pt idx="2285">
                  <c:v>3.56</c:v>
                </c:pt>
                <c:pt idx="2286">
                  <c:v>2.5</c:v>
                </c:pt>
                <c:pt idx="2287">
                  <c:v>3.43</c:v>
                </c:pt>
                <c:pt idx="2288">
                  <c:v>3.16</c:v>
                </c:pt>
                <c:pt idx="2289">
                  <c:v>3.38</c:v>
                </c:pt>
                <c:pt idx="2290">
                  <c:v>3.03</c:v>
                </c:pt>
                <c:pt idx="2291">
                  <c:v>3.1</c:v>
                </c:pt>
                <c:pt idx="2292">
                  <c:v>2.5</c:v>
                </c:pt>
                <c:pt idx="2293">
                  <c:v>3.43</c:v>
                </c:pt>
                <c:pt idx="2294">
                  <c:v>4</c:v>
                </c:pt>
                <c:pt idx="2295">
                  <c:v>2.8</c:v>
                </c:pt>
                <c:pt idx="2296">
                  <c:v>3.36</c:v>
                </c:pt>
                <c:pt idx="2297">
                  <c:v>3.25</c:v>
                </c:pt>
                <c:pt idx="2298">
                  <c:v>3.2</c:v>
                </c:pt>
                <c:pt idx="2299">
                  <c:v>2.94</c:v>
                </c:pt>
                <c:pt idx="2300">
                  <c:v>3</c:v>
                </c:pt>
                <c:pt idx="2301">
                  <c:v>2.73</c:v>
                </c:pt>
                <c:pt idx="2302">
                  <c:v>3.57</c:v>
                </c:pt>
                <c:pt idx="2303">
                  <c:v>2.93</c:v>
                </c:pt>
                <c:pt idx="2304">
                  <c:v>2.73</c:v>
                </c:pt>
                <c:pt idx="2305">
                  <c:v>3.5</c:v>
                </c:pt>
                <c:pt idx="2306">
                  <c:v>2.96</c:v>
                </c:pt>
                <c:pt idx="2307">
                  <c:v>2.96</c:v>
                </c:pt>
                <c:pt idx="2308">
                  <c:v>2.87</c:v>
                </c:pt>
                <c:pt idx="2309">
                  <c:v>3.33</c:v>
                </c:pt>
                <c:pt idx="2310">
                  <c:v>2.81</c:v>
                </c:pt>
                <c:pt idx="2311">
                  <c:v>2.56</c:v>
                </c:pt>
                <c:pt idx="2312">
                  <c:v>3.1</c:v>
                </c:pt>
                <c:pt idx="2313">
                  <c:v>2.93</c:v>
                </c:pt>
                <c:pt idx="2314">
                  <c:v>2.54</c:v>
                </c:pt>
                <c:pt idx="2315">
                  <c:v>2.93</c:v>
                </c:pt>
                <c:pt idx="2316">
                  <c:v>2.78</c:v>
                </c:pt>
                <c:pt idx="2317">
                  <c:v>2.81</c:v>
                </c:pt>
                <c:pt idx="2318">
                  <c:v>3</c:v>
                </c:pt>
                <c:pt idx="2319">
                  <c:v>3.69</c:v>
                </c:pt>
                <c:pt idx="2320">
                  <c:v>3.37</c:v>
                </c:pt>
                <c:pt idx="2321">
                  <c:v>2.93</c:v>
                </c:pt>
                <c:pt idx="2322">
                  <c:v>3.07</c:v>
                </c:pt>
                <c:pt idx="2323">
                  <c:v>3.12</c:v>
                </c:pt>
                <c:pt idx="2324">
                  <c:v>3.47</c:v>
                </c:pt>
                <c:pt idx="2325">
                  <c:v>2.78</c:v>
                </c:pt>
                <c:pt idx="2326">
                  <c:v>2.73</c:v>
                </c:pt>
                <c:pt idx="2327">
                  <c:v>3.12</c:v>
                </c:pt>
                <c:pt idx="2328">
                  <c:v>2.82</c:v>
                </c:pt>
                <c:pt idx="2329">
                  <c:v>3.66</c:v>
                </c:pt>
                <c:pt idx="2330">
                  <c:v>3.06</c:v>
                </c:pt>
                <c:pt idx="2331">
                  <c:v>2.6</c:v>
                </c:pt>
                <c:pt idx="2332">
                  <c:v>2.6</c:v>
                </c:pt>
                <c:pt idx="2333">
                  <c:v>3.27</c:v>
                </c:pt>
                <c:pt idx="2334">
                  <c:v>3</c:v>
                </c:pt>
                <c:pt idx="2335">
                  <c:v>2.93</c:v>
                </c:pt>
                <c:pt idx="2336">
                  <c:v>2.85</c:v>
                </c:pt>
                <c:pt idx="2337">
                  <c:v>3.13</c:v>
                </c:pt>
                <c:pt idx="2338">
                  <c:v>3</c:v>
                </c:pt>
                <c:pt idx="2339">
                  <c:v>2.9</c:v>
                </c:pt>
                <c:pt idx="2340">
                  <c:v>2.67</c:v>
                </c:pt>
                <c:pt idx="2341">
                  <c:v>2.87</c:v>
                </c:pt>
                <c:pt idx="2342">
                  <c:v>3.33</c:v>
                </c:pt>
                <c:pt idx="2343">
                  <c:v>3.56</c:v>
                </c:pt>
                <c:pt idx="2344">
                  <c:v>2.5</c:v>
                </c:pt>
                <c:pt idx="2345">
                  <c:v>3.12</c:v>
                </c:pt>
                <c:pt idx="2346">
                  <c:v>3.06</c:v>
                </c:pt>
                <c:pt idx="2347">
                  <c:v>2.5</c:v>
                </c:pt>
                <c:pt idx="2348">
                  <c:v>2.92</c:v>
                </c:pt>
                <c:pt idx="2349">
                  <c:v>2.74</c:v>
                </c:pt>
                <c:pt idx="2350">
                  <c:v>3.56</c:v>
                </c:pt>
                <c:pt idx="2351">
                  <c:v>3.73</c:v>
                </c:pt>
                <c:pt idx="2352">
                  <c:v>3.57</c:v>
                </c:pt>
                <c:pt idx="2353">
                  <c:v>2.75</c:v>
                </c:pt>
                <c:pt idx="2354">
                  <c:v>2.62</c:v>
                </c:pt>
                <c:pt idx="2355">
                  <c:v>2.86</c:v>
                </c:pt>
                <c:pt idx="2356">
                  <c:v>2.6</c:v>
                </c:pt>
                <c:pt idx="2357">
                  <c:v>2.93</c:v>
                </c:pt>
                <c:pt idx="2358">
                  <c:v>2.5299999999999998</c:v>
                </c:pt>
                <c:pt idx="2359">
                  <c:v>2.81</c:v>
                </c:pt>
                <c:pt idx="2360">
                  <c:v>3</c:v>
                </c:pt>
                <c:pt idx="2361">
                  <c:v>2.2000000000000002</c:v>
                </c:pt>
                <c:pt idx="2362">
                  <c:v>3.14</c:v>
                </c:pt>
                <c:pt idx="2363">
                  <c:v>2.4</c:v>
                </c:pt>
                <c:pt idx="2364">
                  <c:v>2.7</c:v>
                </c:pt>
                <c:pt idx="2365">
                  <c:v>3.14</c:v>
                </c:pt>
                <c:pt idx="2366">
                  <c:v>2.8</c:v>
                </c:pt>
                <c:pt idx="2367">
                  <c:v>3.92</c:v>
                </c:pt>
                <c:pt idx="2368">
                  <c:v>3.5</c:v>
                </c:pt>
                <c:pt idx="2369">
                  <c:v>2.77</c:v>
                </c:pt>
                <c:pt idx="2370">
                  <c:v>2.41</c:v>
                </c:pt>
                <c:pt idx="2371">
                  <c:v>3.38</c:v>
                </c:pt>
                <c:pt idx="2372">
                  <c:v>2.57</c:v>
                </c:pt>
                <c:pt idx="2373">
                  <c:v>2.5299999999999998</c:v>
                </c:pt>
                <c:pt idx="2374">
                  <c:v>3.33</c:v>
                </c:pt>
                <c:pt idx="2375">
                  <c:v>3.6880000000000002</c:v>
                </c:pt>
                <c:pt idx="2376">
                  <c:v>2.93</c:v>
                </c:pt>
                <c:pt idx="2377">
                  <c:v>2.38</c:v>
                </c:pt>
                <c:pt idx="2378">
                  <c:v>3.2</c:v>
                </c:pt>
                <c:pt idx="2379">
                  <c:v>2.97</c:v>
                </c:pt>
                <c:pt idx="2380">
                  <c:v>2.8</c:v>
                </c:pt>
                <c:pt idx="2381">
                  <c:v>3.28</c:v>
                </c:pt>
                <c:pt idx="2382">
                  <c:v>2.79</c:v>
                </c:pt>
                <c:pt idx="2383">
                  <c:v>3.16</c:v>
                </c:pt>
                <c:pt idx="2384">
                  <c:v>2.82</c:v>
                </c:pt>
                <c:pt idx="2385">
                  <c:v>3.7</c:v>
                </c:pt>
                <c:pt idx="2386">
                  <c:v>3.25</c:v>
                </c:pt>
                <c:pt idx="2387">
                  <c:v>2.88</c:v>
                </c:pt>
                <c:pt idx="2388">
                  <c:v>2.7</c:v>
                </c:pt>
                <c:pt idx="2389">
                  <c:v>3.14</c:v>
                </c:pt>
                <c:pt idx="2390">
                  <c:v>3.07</c:v>
                </c:pt>
                <c:pt idx="2391">
                  <c:v>2.5</c:v>
                </c:pt>
                <c:pt idx="2392">
                  <c:v>3.42</c:v>
                </c:pt>
                <c:pt idx="2393">
                  <c:v>3.62</c:v>
                </c:pt>
                <c:pt idx="2394">
                  <c:v>2.84</c:v>
                </c:pt>
                <c:pt idx="2395">
                  <c:v>2.63</c:v>
                </c:pt>
                <c:pt idx="2396">
                  <c:v>3.2</c:v>
                </c:pt>
                <c:pt idx="2397">
                  <c:v>3.14</c:v>
                </c:pt>
                <c:pt idx="2398">
                  <c:v>3.2</c:v>
                </c:pt>
                <c:pt idx="2399">
                  <c:v>2.81</c:v>
                </c:pt>
                <c:pt idx="2400">
                  <c:v>2.7</c:v>
                </c:pt>
                <c:pt idx="2401">
                  <c:v>2.5</c:v>
                </c:pt>
                <c:pt idx="2402">
                  <c:v>3.5</c:v>
                </c:pt>
                <c:pt idx="2403">
                  <c:v>3.1</c:v>
                </c:pt>
                <c:pt idx="2404">
                  <c:v>2.4700000000000002</c:v>
                </c:pt>
                <c:pt idx="2405">
                  <c:v>2.65</c:v>
                </c:pt>
                <c:pt idx="2406">
                  <c:v>3.28</c:v>
                </c:pt>
                <c:pt idx="2407">
                  <c:v>3.6</c:v>
                </c:pt>
                <c:pt idx="2408">
                  <c:v>3.16</c:v>
                </c:pt>
                <c:pt idx="2409">
                  <c:v>2.81</c:v>
                </c:pt>
                <c:pt idx="2410">
                  <c:v>3.56</c:v>
                </c:pt>
                <c:pt idx="2411">
                  <c:v>3.19</c:v>
                </c:pt>
                <c:pt idx="2412">
                  <c:v>2.92</c:v>
                </c:pt>
                <c:pt idx="2413">
                  <c:v>3.53</c:v>
                </c:pt>
                <c:pt idx="2414">
                  <c:v>3.45</c:v>
                </c:pt>
                <c:pt idx="2415">
                  <c:v>2.56</c:v>
                </c:pt>
                <c:pt idx="2416">
                  <c:v>2.0699999999999998</c:v>
                </c:pt>
                <c:pt idx="2417">
                  <c:v>2.94</c:v>
                </c:pt>
                <c:pt idx="2418">
                  <c:v>2.52</c:v>
                </c:pt>
                <c:pt idx="2419">
                  <c:v>2.63</c:v>
                </c:pt>
                <c:pt idx="2420">
                  <c:v>2</c:v>
                </c:pt>
                <c:pt idx="2421">
                  <c:v>2.96</c:v>
                </c:pt>
                <c:pt idx="2422">
                  <c:v>3.18</c:v>
                </c:pt>
                <c:pt idx="2423">
                  <c:v>2.56</c:v>
                </c:pt>
                <c:pt idx="2424">
                  <c:v>3.12</c:v>
                </c:pt>
                <c:pt idx="2425">
                  <c:v>3.12</c:v>
                </c:pt>
                <c:pt idx="2426">
                  <c:v>3.14</c:v>
                </c:pt>
                <c:pt idx="2427">
                  <c:v>2.27</c:v>
                </c:pt>
                <c:pt idx="2428">
                  <c:v>2.4700000000000002</c:v>
                </c:pt>
                <c:pt idx="2429">
                  <c:v>2.58</c:v>
                </c:pt>
                <c:pt idx="2430">
                  <c:v>2.79</c:v>
                </c:pt>
                <c:pt idx="2431">
                  <c:v>2.6</c:v>
                </c:pt>
                <c:pt idx="2432">
                  <c:v>2.17</c:v>
                </c:pt>
                <c:pt idx="2433">
                  <c:v>3</c:v>
                </c:pt>
                <c:pt idx="2434">
                  <c:v>3</c:v>
                </c:pt>
                <c:pt idx="2435">
                  <c:v>2.81</c:v>
                </c:pt>
                <c:pt idx="2436">
                  <c:v>3.2</c:v>
                </c:pt>
                <c:pt idx="2437">
                  <c:v>2.64</c:v>
                </c:pt>
                <c:pt idx="2438">
                  <c:v>2.73</c:v>
                </c:pt>
                <c:pt idx="2439">
                  <c:v>2.2599999999999998</c:v>
                </c:pt>
                <c:pt idx="2440">
                  <c:v>2.8</c:v>
                </c:pt>
                <c:pt idx="2441">
                  <c:v>2.31</c:v>
                </c:pt>
                <c:pt idx="2442">
                  <c:v>2.85</c:v>
                </c:pt>
                <c:pt idx="2443">
                  <c:v>2.93</c:v>
                </c:pt>
                <c:pt idx="2444">
                  <c:v>2.87</c:v>
                </c:pt>
                <c:pt idx="2445">
                  <c:v>3.25</c:v>
                </c:pt>
                <c:pt idx="2446">
                  <c:v>2.56</c:v>
                </c:pt>
                <c:pt idx="2447">
                  <c:v>3</c:v>
                </c:pt>
                <c:pt idx="2448">
                  <c:v>3.2</c:v>
                </c:pt>
                <c:pt idx="2449">
                  <c:v>2.625</c:v>
                </c:pt>
                <c:pt idx="2450">
                  <c:v>2.91</c:v>
                </c:pt>
                <c:pt idx="2451">
                  <c:v>3.5</c:v>
                </c:pt>
                <c:pt idx="2452">
                  <c:v>3.75</c:v>
                </c:pt>
                <c:pt idx="2453">
                  <c:v>3.26</c:v>
                </c:pt>
                <c:pt idx="2454">
                  <c:v>2.87</c:v>
                </c:pt>
                <c:pt idx="2455">
                  <c:v>2.44</c:v>
                </c:pt>
                <c:pt idx="2456">
                  <c:v>2.46</c:v>
                </c:pt>
                <c:pt idx="2457">
                  <c:v>2.82</c:v>
                </c:pt>
                <c:pt idx="2458">
                  <c:v>3.58</c:v>
                </c:pt>
                <c:pt idx="2459">
                  <c:v>3</c:v>
                </c:pt>
                <c:pt idx="2460">
                  <c:v>3.42</c:v>
                </c:pt>
                <c:pt idx="2461">
                  <c:v>3.1</c:v>
                </c:pt>
                <c:pt idx="2462">
                  <c:v>2.91</c:v>
                </c:pt>
                <c:pt idx="2463">
                  <c:v>3.1</c:v>
                </c:pt>
                <c:pt idx="2464">
                  <c:v>2.76</c:v>
                </c:pt>
                <c:pt idx="2465">
                  <c:v>3.63</c:v>
                </c:pt>
                <c:pt idx="2466">
                  <c:v>3.25</c:v>
                </c:pt>
                <c:pt idx="2467">
                  <c:v>3.2</c:v>
                </c:pt>
                <c:pt idx="2468">
                  <c:v>3.35</c:v>
                </c:pt>
                <c:pt idx="2469">
                  <c:v>3.5</c:v>
                </c:pt>
                <c:pt idx="2470">
                  <c:v>3.42</c:v>
                </c:pt>
                <c:pt idx="2471">
                  <c:v>2.85</c:v>
                </c:pt>
                <c:pt idx="2472">
                  <c:v>3.5</c:v>
                </c:pt>
                <c:pt idx="2473">
                  <c:v>2.68</c:v>
                </c:pt>
                <c:pt idx="2474">
                  <c:v>2.52</c:v>
                </c:pt>
                <c:pt idx="2475">
                  <c:v>3</c:v>
                </c:pt>
                <c:pt idx="2476">
                  <c:v>3.63</c:v>
                </c:pt>
                <c:pt idx="2477">
                  <c:v>2.93</c:v>
                </c:pt>
                <c:pt idx="2478">
                  <c:v>3.46</c:v>
                </c:pt>
                <c:pt idx="2479">
                  <c:v>3.19</c:v>
                </c:pt>
                <c:pt idx="2480">
                  <c:v>3.7</c:v>
                </c:pt>
                <c:pt idx="2481">
                  <c:v>2.84</c:v>
                </c:pt>
                <c:pt idx="2482">
                  <c:v>3</c:v>
                </c:pt>
                <c:pt idx="2483">
                  <c:v>3.1</c:v>
                </c:pt>
                <c:pt idx="2484">
                  <c:v>2.46</c:v>
                </c:pt>
                <c:pt idx="2485">
                  <c:v>3.13</c:v>
                </c:pt>
                <c:pt idx="2486">
                  <c:v>3.14</c:v>
                </c:pt>
                <c:pt idx="2487">
                  <c:v>3</c:v>
                </c:pt>
                <c:pt idx="2488">
                  <c:v>2.87</c:v>
                </c:pt>
                <c:pt idx="2489">
                  <c:v>2.87</c:v>
                </c:pt>
                <c:pt idx="2490">
                  <c:v>3.36</c:v>
                </c:pt>
                <c:pt idx="2491">
                  <c:v>2.85</c:v>
                </c:pt>
                <c:pt idx="2492">
                  <c:v>3</c:v>
                </c:pt>
                <c:pt idx="2493">
                  <c:v>2.67</c:v>
                </c:pt>
                <c:pt idx="2494">
                  <c:v>3</c:v>
                </c:pt>
                <c:pt idx="2495">
                  <c:v>3.19</c:v>
                </c:pt>
                <c:pt idx="2496">
                  <c:v>3.14</c:v>
                </c:pt>
                <c:pt idx="2497">
                  <c:v>2.63</c:v>
                </c:pt>
                <c:pt idx="2498">
                  <c:v>2.8</c:v>
                </c:pt>
                <c:pt idx="2499">
                  <c:v>3.2</c:v>
                </c:pt>
                <c:pt idx="2500">
                  <c:v>2.86</c:v>
                </c:pt>
                <c:pt idx="2501">
                  <c:v>3.75</c:v>
                </c:pt>
                <c:pt idx="2502">
                  <c:v>3.5</c:v>
                </c:pt>
                <c:pt idx="2503">
                  <c:v>2.91</c:v>
                </c:pt>
                <c:pt idx="2504">
                  <c:v>3.14</c:v>
                </c:pt>
                <c:pt idx="2505">
                  <c:v>3</c:v>
                </c:pt>
                <c:pt idx="2506">
                  <c:v>2.77</c:v>
                </c:pt>
                <c:pt idx="2507">
                  <c:v>2.41</c:v>
                </c:pt>
                <c:pt idx="2508">
                  <c:v>3.38</c:v>
                </c:pt>
                <c:pt idx="2509">
                  <c:v>2.97</c:v>
                </c:pt>
                <c:pt idx="2510">
                  <c:v>3.03</c:v>
                </c:pt>
                <c:pt idx="2511">
                  <c:v>2.84</c:v>
                </c:pt>
                <c:pt idx="2512">
                  <c:v>2.79</c:v>
                </c:pt>
                <c:pt idx="2513">
                  <c:v>3.12</c:v>
                </c:pt>
                <c:pt idx="2514">
                  <c:v>2.73</c:v>
                </c:pt>
                <c:pt idx="2515">
                  <c:v>3.1</c:v>
                </c:pt>
                <c:pt idx="2516">
                  <c:v>2.2799999999999998</c:v>
                </c:pt>
                <c:pt idx="2517">
                  <c:v>1.92</c:v>
                </c:pt>
                <c:pt idx="2518">
                  <c:v>2.37</c:v>
                </c:pt>
                <c:pt idx="2519">
                  <c:v>2.61</c:v>
                </c:pt>
                <c:pt idx="2520">
                  <c:v>2.9</c:v>
                </c:pt>
                <c:pt idx="2521">
                  <c:v>3.38</c:v>
                </c:pt>
                <c:pt idx="2522">
                  <c:v>2.93</c:v>
                </c:pt>
                <c:pt idx="2523">
                  <c:v>3.73</c:v>
                </c:pt>
                <c:pt idx="2524">
                  <c:v>2.69</c:v>
                </c:pt>
                <c:pt idx="2525">
                  <c:v>3.4</c:v>
                </c:pt>
                <c:pt idx="2526">
                  <c:v>3.67</c:v>
                </c:pt>
                <c:pt idx="2527">
                  <c:v>3.73</c:v>
                </c:pt>
                <c:pt idx="2528">
                  <c:v>2.4</c:v>
                </c:pt>
                <c:pt idx="2529">
                  <c:v>3.26</c:v>
                </c:pt>
                <c:pt idx="2530">
                  <c:v>2.81</c:v>
                </c:pt>
                <c:pt idx="2531">
                  <c:v>3.36</c:v>
                </c:pt>
                <c:pt idx="2532">
                  <c:v>2.33</c:v>
                </c:pt>
                <c:pt idx="2533">
                  <c:v>3.1</c:v>
                </c:pt>
                <c:pt idx="2534">
                  <c:v>2.23</c:v>
                </c:pt>
                <c:pt idx="2535">
                  <c:v>2.2999999999999998</c:v>
                </c:pt>
                <c:pt idx="2536">
                  <c:v>3.03</c:v>
                </c:pt>
                <c:pt idx="2537">
                  <c:v>2.27</c:v>
                </c:pt>
                <c:pt idx="2538">
                  <c:v>2.76</c:v>
                </c:pt>
                <c:pt idx="2539">
                  <c:v>3.31</c:v>
                </c:pt>
                <c:pt idx="2540">
                  <c:v>3.13</c:v>
                </c:pt>
                <c:pt idx="2541">
                  <c:v>2.69</c:v>
                </c:pt>
                <c:pt idx="2542">
                  <c:v>2.68</c:v>
                </c:pt>
                <c:pt idx="2543">
                  <c:v>2.75</c:v>
                </c:pt>
                <c:pt idx="2544">
                  <c:v>3.12</c:v>
                </c:pt>
                <c:pt idx="2545">
                  <c:v>2.77</c:v>
                </c:pt>
                <c:pt idx="2546">
                  <c:v>3.07</c:v>
                </c:pt>
                <c:pt idx="2547">
                  <c:v>3.5</c:v>
                </c:pt>
                <c:pt idx="2548">
                  <c:v>2.4300000000000002</c:v>
                </c:pt>
                <c:pt idx="2549">
                  <c:v>3.22</c:v>
                </c:pt>
                <c:pt idx="2550">
                  <c:v>3.15</c:v>
                </c:pt>
                <c:pt idx="2551">
                  <c:v>3.06</c:v>
                </c:pt>
                <c:pt idx="2552">
                  <c:v>2.5299999999999998</c:v>
                </c:pt>
                <c:pt idx="2553">
                  <c:v>2.7</c:v>
                </c:pt>
                <c:pt idx="2554">
                  <c:v>2.5</c:v>
                </c:pt>
                <c:pt idx="2555">
                  <c:v>2.2999999999999998</c:v>
                </c:pt>
                <c:pt idx="2556">
                  <c:v>2.9</c:v>
                </c:pt>
                <c:pt idx="2557">
                  <c:v>2.48</c:v>
                </c:pt>
                <c:pt idx="2558">
                  <c:v>2.25</c:v>
                </c:pt>
                <c:pt idx="2559">
                  <c:v>2.5</c:v>
                </c:pt>
                <c:pt idx="2560">
                  <c:v>3.31</c:v>
                </c:pt>
                <c:pt idx="2561">
                  <c:v>2.66</c:v>
                </c:pt>
                <c:pt idx="2562">
                  <c:v>3.13</c:v>
                </c:pt>
                <c:pt idx="2563">
                  <c:v>2.9</c:v>
                </c:pt>
                <c:pt idx="2564">
                  <c:v>2.57</c:v>
                </c:pt>
                <c:pt idx="2565">
                  <c:v>2.71</c:v>
                </c:pt>
                <c:pt idx="2566">
                  <c:v>2.64</c:v>
                </c:pt>
                <c:pt idx="2567">
                  <c:v>2.8</c:v>
                </c:pt>
                <c:pt idx="2568">
                  <c:v>2.3199999999999998</c:v>
                </c:pt>
                <c:pt idx="2569">
                  <c:v>2.88</c:v>
                </c:pt>
                <c:pt idx="2570">
                  <c:v>3.43</c:v>
                </c:pt>
                <c:pt idx="2571">
                  <c:v>3.6</c:v>
                </c:pt>
                <c:pt idx="2572">
                  <c:v>2.33</c:v>
                </c:pt>
                <c:pt idx="2573">
                  <c:v>2</c:v>
                </c:pt>
                <c:pt idx="2574">
                  <c:v>3</c:v>
                </c:pt>
                <c:pt idx="2575">
                  <c:v>3.1</c:v>
                </c:pt>
                <c:pt idx="2576">
                  <c:v>2.06</c:v>
                </c:pt>
                <c:pt idx="2577">
                  <c:v>3.6</c:v>
                </c:pt>
                <c:pt idx="2578">
                  <c:v>3.46</c:v>
                </c:pt>
                <c:pt idx="2579">
                  <c:v>2.62</c:v>
                </c:pt>
                <c:pt idx="2580">
                  <c:v>3.13</c:v>
                </c:pt>
                <c:pt idx="2581">
                  <c:v>3.16</c:v>
                </c:pt>
                <c:pt idx="2582">
                  <c:v>3.6</c:v>
                </c:pt>
                <c:pt idx="2583">
                  <c:v>3.12</c:v>
                </c:pt>
                <c:pt idx="2584">
                  <c:v>3.87</c:v>
                </c:pt>
                <c:pt idx="2585">
                  <c:v>3.97</c:v>
                </c:pt>
                <c:pt idx="2586">
                  <c:v>3.75</c:v>
                </c:pt>
                <c:pt idx="2587">
                  <c:v>3.14</c:v>
                </c:pt>
                <c:pt idx="2588">
                  <c:v>3.37</c:v>
                </c:pt>
                <c:pt idx="2589">
                  <c:v>3.73</c:v>
                </c:pt>
                <c:pt idx="2590">
                  <c:v>2.81</c:v>
                </c:pt>
                <c:pt idx="2591">
                  <c:v>2.39</c:v>
                </c:pt>
                <c:pt idx="2592">
                  <c:v>3.53</c:v>
                </c:pt>
                <c:pt idx="2593">
                  <c:v>3.48</c:v>
                </c:pt>
                <c:pt idx="2594">
                  <c:v>2.69</c:v>
                </c:pt>
                <c:pt idx="2595">
                  <c:v>3.57</c:v>
                </c:pt>
                <c:pt idx="2596">
                  <c:v>3.63</c:v>
                </c:pt>
                <c:pt idx="2597">
                  <c:v>3.37</c:v>
                </c:pt>
                <c:pt idx="2598">
                  <c:v>3.46</c:v>
                </c:pt>
                <c:pt idx="2599">
                  <c:v>2.68</c:v>
                </c:pt>
                <c:pt idx="2600">
                  <c:v>2.57</c:v>
                </c:pt>
                <c:pt idx="2601">
                  <c:v>2.86</c:v>
                </c:pt>
                <c:pt idx="2602">
                  <c:v>2.5</c:v>
                </c:pt>
                <c:pt idx="2603">
                  <c:v>2.96</c:v>
                </c:pt>
                <c:pt idx="2604">
                  <c:v>3.21</c:v>
                </c:pt>
                <c:pt idx="2605">
                  <c:v>3.06</c:v>
                </c:pt>
                <c:pt idx="2606">
                  <c:v>3.43</c:v>
                </c:pt>
                <c:pt idx="2607">
                  <c:v>2.42</c:v>
                </c:pt>
                <c:pt idx="2608">
                  <c:v>2.75</c:v>
                </c:pt>
                <c:pt idx="2609">
                  <c:v>2.94</c:v>
                </c:pt>
                <c:pt idx="2610">
                  <c:v>3.7</c:v>
                </c:pt>
                <c:pt idx="2611">
                  <c:v>3</c:v>
                </c:pt>
                <c:pt idx="2612">
                  <c:v>3.13</c:v>
                </c:pt>
                <c:pt idx="2613">
                  <c:v>3.69</c:v>
                </c:pt>
                <c:pt idx="2614">
                  <c:v>3.6</c:v>
                </c:pt>
                <c:pt idx="2615">
                  <c:v>3.4</c:v>
                </c:pt>
                <c:pt idx="2616">
                  <c:v>2.8</c:v>
                </c:pt>
                <c:pt idx="2617">
                  <c:v>2.81</c:v>
                </c:pt>
                <c:pt idx="2618">
                  <c:v>2.86</c:v>
                </c:pt>
                <c:pt idx="2619">
                  <c:v>2.46</c:v>
                </c:pt>
                <c:pt idx="2620">
                  <c:v>2.75</c:v>
                </c:pt>
                <c:pt idx="2621">
                  <c:v>2.5</c:v>
                </c:pt>
                <c:pt idx="2622">
                  <c:v>2.54</c:v>
                </c:pt>
                <c:pt idx="2623">
                  <c:v>2.71</c:v>
                </c:pt>
                <c:pt idx="2624">
                  <c:v>2.7</c:v>
                </c:pt>
                <c:pt idx="2625">
                  <c:v>2.94</c:v>
                </c:pt>
                <c:pt idx="2626">
                  <c:v>3.2</c:v>
                </c:pt>
                <c:pt idx="2627">
                  <c:v>2.42</c:v>
                </c:pt>
                <c:pt idx="2628">
                  <c:v>3.12</c:v>
                </c:pt>
                <c:pt idx="2629">
                  <c:v>3.15</c:v>
                </c:pt>
                <c:pt idx="2630">
                  <c:v>2.96</c:v>
                </c:pt>
                <c:pt idx="2631">
                  <c:v>2.4</c:v>
                </c:pt>
                <c:pt idx="2632">
                  <c:v>3.13</c:v>
                </c:pt>
                <c:pt idx="2633">
                  <c:v>2.5</c:v>
                </c:pt>
                <c:pt idx="2634">
                  <c:v>3.83</c:v>
                </c:pt>
                <c:pt idx="2635">
                  <c:v>2.93</c:v>
                </c:pt>
                <c:pt idx="2636">
                  <c:v>3.66</c:v>
                </c:pt>
                <c:pt idx="2637">
                  <c:v>3</c:v>
                </c:pt>
                <c:pt idx="2638">
                  <c:v>2.9</c:v>
                </c:pt>
                <c:pt idx="2639">
                  <c:v>3.38</c:v>
                </c:pt>
                <c:pt idx="2640">
                  <c:v>3</c:v>
                </c:pt>
                <c:pt idx="2641">
                  <c:v>3.03</c:v>
                </c:pt>
                <c:pt idx="2642">
                  <c:v>3.23</c:v>
                </c:pt>
                <c:pt idx="2643">
                  <c:v>2.6</c:v>
                </c:pt>
                <c:pt idx="2644">
                  <c:v>3.06</c:v>
                </c:pt>
                <c:pt idx="2645">
                  <c:v>3</c:v>
                </c:pt>
                <c:pt idx="2646">
                  <c:v>2.8</c:v>
                </c:pt>
                <c:pt idx="2647">
                  <c:v>3.2</c:v>
                </c:pt>
                <c:pt idx="2648">
                  <c:v>2.83</c:v>
                </c:pt>
                <c:pt idx="2649">
                  <c:v>3.8</c:v>
                </c:pt>
                <c:pt idx="2650">
                  <c:v>2.87</c:v>
                </c:pt>
                <c:pt idx="2651">
                  <c:v>3.25</c:v>
                </c:pt>
                <c:pt idx="2652">
                  <c:v>3.13</c:v>
                </c:pt>
                <c:pt idx="2653">
                  <c:v>2.87</c:v>
                </c:pt>
                <c:pt idx="2654">
                  <c:v>2.73</c:v>
                </c:pt>
                <c:pt idx="2655">
                  <c:v>3.12</c:v>
                </c:pt>
                <c:pt idx="2656">
                  <c:v>2.4</c:v>
                </c:pt>
                <c:pt idx="2657">
                  <c:v>2.89</c:v>
                </c:pt>
                <c:pt idx="2658">
                  <c:v>2.6</c:v>
                </c:pt>
                <c:pt idx="2659">
                  <c:v>3.54</c:v>
                </c:pt>
                <c:pt idx="2660">
                  <c:v>2.56</c:v>
                </c:pt>
                <c:pt idx="2661">
                  <c:v>2.4300000000000002</c:v>
                </c:pt>
                <c:pt idx="2662">
                  <c:v>2.56</c:v>
                </c:pt>
                <c:pt idx="2663">
                  <c:v>3.37</c:v>
                </c:pt>
                <c:pt idx="2664">
                  <c:v>2.66</c:v>
                </c:pt>
                <c:pt idx="2665">
                  <c:v>2.56</c:v>
                </c:pt>
                <c:pt idx="2666">
                  <c:v>3.22</c:v>
                </c:pt>
                <c:pt idx="2667">
                  <c:v>2.5499999999999998</c:v>
                </c:pt>
                <c:pt idx="2668">
                  <c:v>2.8</c:v>
                </c:pt>
                <c:pt idx="2669">
                  <c:v>2.5</c:v>
                </c:pt>
                <c:pt idx="2670">
                  <c:v>3.06</c:v>
                </c:pt>
                <c:pt idx="2671">
                  <c:v>2.6</c:v>
                </c:pt>
                <c:pt idx="2672">
                  <c:v>2.56</c:v>
                </c:pt>
                <c:pt idx="2673">
                  <c:v>2.4300000000000002</c:v>
                </c:pt>
                <c:pt idx="2674">
                  <c:v>3.62</c:v>
                </c:pt>
                <c:pt idx="2675">
                  <c:v>2.6</c:v>
                </c:pt>
                <c:pt idx="2676">
                  <c:v>2.2999999999999998</c:v>
                </c:pt>
                <c:pt idx="2677">
                  <c:v>2.75</c:v>
                </c:pt>
                <c:pt idx="2678">
                  <c:v>2.67</c:v>
                </c:pt>
                <c:pt idx="2679">
                  <c:v>2.5299999999999998</c:v>
                </c:pt>
                <c:pt idx="2680">
                  <c:v>2.4</c:v>
                </c:pt>
                <c:pt idx="2681">
                  <c:v>3.18</c:v>
                </c:pt>
                <c:pt idx="2682">
                  <c:v>2.2400000000000002</c:v>
                </c:pt>
                <c:pt idx="2683">
                  <c:v>3.1</c:v>
                </c:pt>
                <c:pt idx="2684">
                  <c:v>2.67</c:v>
                </c:pt>
                <c:pt idx="2685">
                  <c:v>2.81</c:v>
                </c:pt>
                <c:pt idx="2686">
                  <c:v>2.57</c:v>
                </c:pt>
                <c:pt idx="2687">
                  <c:v>2.8</c:v>
                </c:pt>
                <c:pt idx="2688">
                  <c:v>3.13</c:v>
                </c:pt>
                <c:pt idx="2689">
                  <c:v>2.9</c:v>
                </c:pt>
                <c:pt idx="2690">
                  <c:v>3.94</c:v>
                </c:pt>
                <c:pt idx="2691">
                  <c:v>2.37</c:v>
                </c:pt>
                <c:pt idx="2692">
                  <c:v>3.03</c:v>
                </c:pt>
                <c:pt idx="2693">
                  <c:v>3.75</c:v>
                </c:pt>
                <c:pt idx="2694">
                  <c:v>2.8</c:v>
                </c:pt>
                <c:pt idx="2695">
                  <c:v>3.44</c:v>
                </c:pt>
                <c:pt idx="2696">
                  <c:v>2.86</c:v>
                </c:pt>
                <c:pt idx="2697">
                  <c:v>3.25</c:v>
                </c:pt>
                <c:pt idx="2698">
                  <c:v>2.86</c:v>
                </c:pt>
                <c:pt idx="2699">
                  <c:v>3.1</c:v>
                </c:pt>
                <c:pt idx="2700">
                  <c:v>2.39</c:v>
                </c:pt>
                <c:pt idx="2701">
                  <c:v>3.13</c:v>
                </c:pt>
                <c:pt idx="2702">
                  <c:v>2.5</c:v>
                </c:pt>
                <c:pt idx="2703">
                  <c:v>2.5</c:v>
                </c:pt>
                <c:pt idx="2704">
                  <c:v>2.4700000000000002</c:v>
                </c:pt>
                <c:pt idx="2705">
                  <c:v>2.93</c:v>
                </c:pt>
                <c:pt idx="2706">
                  <c:v>3.47</c:v>
                </c:pt>
                <c:pt idx="2707">
                  <c:v>3.96</c:v>
                </c:pt>
                <c:pt idx="2708">
                  <c:v>2</c:v>
                </c:pt>
                <c:pt idx="2709">
                  <c:v>2.5499999999999998</c:v>
                </c:pt>
                <c:pt idx="2710">
                  <c:v>3</c:v>
                </c:pt>
                <c:pt idx="2711">
                  <c:v>2.93</c:v>
                </c:pt>
                <c:pt idx="2712">
                  <c:v>2.5</c:v>
                </c:pt>
                <c:pt idx="2713">
                  <c:v>2.97</c:v>
                </c:pt>
                <c:pt idx="2714">
                  <c:v>2.7</c:v>
                </c:pt>
                <c:pt idx="2715">
                  <c:v>3.23</c:v>
                </c:pt>
                <c:pt idx="2716">
                  <c:v>3</c:v>
                </c:pt>
                <c:pt idx="2717">
                  <c:v>2.78</c:v>
                </c:pt>
                <c:pt idx="2718">
                  <c:v>2.86</c:v>
                </c:pt>
                <c:pt idx="2719">
                  <c:v>2.86</c:v>
                </c:pt>
                <c:pt idx="2720">
                  <c:v>2.2599999999999998</c:v>
                </c:pt>
                <c:pt idx="2721">
                  <c:v>2.87</c:v>
                </c:pt>
                <c:pt idx="2722">
                  <c:v>2.4</c:v>
                </c:pt>
                <c:pt idx="2723">
                  <c:v>3</c:v>
                </c:pt>
                <c:pt idx="2724">
                  <c:v>3.68</c:v>
                </c:pt>
                <c:pt idx="2725">
                  <c:v>2.7</c:v>
                </c:pt>
                <c:pt idx="2726">
                  <c:v>2.875</c:v>
                </c:pt>
                <c:pt idx="2727">
                  <c:v>3.85</c:v>
                </c:pt>
                <c:pt idx="2728">
                  <c:v>2.83</c:v>
                </c:pt>
                <c:pt idx="2729">
                  <c:v>3.07</c:v>
                </c:pt>
                <c:pt idx="2730">
                  <c:v>2.4700000000000002</c:v>
                </c:pt>
                <c:pt idx="2731">
                  <c:v>3.1</c:v>
                </c:pt>
                <c:pt idx="2732">
                  <c:v>2.42</c:v>
                </c:pt>
                <c:pt idx="2733">
                  <c:v>2.75</c:v>
                </c:pt>
                <c:pt idx="2734">
                  <c:v>2.66</c:v>
                </c:pt>
                <c:pt idx="2735">
                  <c:v>3.67</c:v>
                </c:pt>
                <c:pt idx="2736">
                  <c:v>3.1</c:v>
                </c:pt>
                <c:pt idx="2737">
                  <c:v>2.63</c:v>
                </c:pt>
                <c:pt idx="2738">
                  <c:v>3.26</c:v>
                </c:pt>
                <c:pt idx="2739">
                  <c:v>2.97</c:v>
                </c:pt>
                <c:pt idx="2740">
                  <c:v>3.28</c:v>
                </c:pt>
                <c:pt idx="2741">
                  <c:v>2.93</c:v>
                </c:pt>
                <c:pt idx="2742">
                  <c:v>2.93</c:v>
                </c:pt>
                <c:pt idx="2743">
                  <c:v>3.14</c:v>
                </c:pt>
                <c:pt idx="2744">
                  <c:v>2.57</c:v>
                </c:pt>
                <c:pt idx="2745">
                  <c:v>3.33</c:v>
                </c:pt>
                <c:pt idx="2746">
                  <c:v>3.31</c:v>
                </c:pt>
                <c:pt idx="2747">
                  <c:v>3.78</c:v>
                </c:pt>
                <c:pt idx="2748">
                  <c:v>2.2999999999999998</c:v>
                </c:pt>
                <c:pt idx="2749">
                  <c:v>3</c:v>
                </c:pt>
                <c:pt idx="2750">
                  <c:v>2.82</c:v>
                </c:pt>
                <c:pt idx="2751">
                  <c:v>3.34</c:v>
                </c:pt>
                <c:pt idx="2752">
                  <c:v>2.97</c:v>
                </c:pt>
                <c:pt idx="2753">
                  <c:v>2.82</c:v>
                </c:pt>
                <c:pt idx="2754">
                  <c:v>2.8</c:v>
                </c:pt>
                <c:pt idx="2755">
                  <c:v>3.17</c:v>
                </c:pt>
                <c:pt idx="2756">
                  <c:v>2.7</c:v>
                </c:pt>
                <c:pt idx="2757">
                  <c:v>2.88</c:v>
                </c:pt>
                <c:pt idx="2758">
                  <c:v>2.68</c:v>
                </c:pt>
                <c:pt idx="2759">
                  <c:v>3.41</c:v>
                </c:pt>
                <c:pt idx="2760">
                  <c:v>2.62</c:v>
                </c:pt>
                <c:pt idx="2761">
                  <c:v>3</c:v>
                </c:pt>
                <c:pt idx="2762">
                  <c:v>3.13</c:v>
                </c:pt>
                <c:pt idx="2763">
                  <c:v>3.56</c:v>
                </c:pt>
                <c:pt idx="2764">
                  <c:v>3.06</c:v>
                </c:pt>
                <c:pt idx="2765">
                  <c:v>2.6</c:v>
                </c:pt>
                <c:pt idx="2766">
                  <c:v>2.91</c:v>
                </c:pt>
                <c:pt idx="2767">
                  <c:v>2.4700000000000002</c:v>
                </c:pt>
                <c:pt idx="2768">
                  <c:v>2.6</c:v>
                </c:pt>
                <c:pt idx="2769">
                  <c:v>2.78</c:v>
                </c:pt>
                <c:pt idx="2770">
                  <c:v>2.9</c:v>
                </c:pt>
                <c:pt idx="2771">
                  <c:v>2.9</c:v>
                </c:pt>
                <c:pt idx="2772">
                  <c:v>3</c:v>
                </c:pt>
                <c:pt idx="2773">
                  <c:v>3.07</c:v>
                </c:pt>
                <c:pt idx="2774">
                  <c:v>2.21</c:v>
                </c:pt>
                <c:pt idx="2775">
                  <c:v>3.69</c:v>
                </c:pt>
                <c:pt idx="2776">
                  <c:v>3.18</c:v>
                </c:pt>
                <c:pt idx="2777">
                  <c:v>3.1</c:v>
                </c:pt>
                <c:pt idx="2778">
                  <c:v>2.59</c:v>
                </c:pt>
                <c:pt idx="2779">
                  <c:v>2.84</c:v>
                </c:pt>
                <c:pt idx="2780">
                  <c:v>2.66</c:v>
                </c:pt>
                <c:pt idx="2781">
                  <c:v>2.5</c:v>
                </c:pt>
                <c:pt idx="2782">
                  <c:v>3.54</c:v>
                </c:pt>
                <c:pt idx="2783">
                  <c:v>2.62</c:v>
                </c:pt>
                <c:pt idx="2784">
                  <c:v>2.37</c:v>
                </c:pt>
                <c:pt idx="2785">
                  <c:v>2.31</c:v>
                </c:pt>
                <c:pt idx="2786">
                  <c:v>2.61</c:v>
                </c:pt>
                <c:pt idx="2787">
                  <c:v>2.46</c:v>
                </c:pt>
                <c:pt idx="2788">
                  <c:v>2.89</c:v>
                </c:pt>
                <c:pt idx="2789">
                  <c:v>2.44</c:v>
                </c:pt>
                <c:pt idx="2790">
                  <c:v>3</c:v>
                </c:pt>
                <c:pt idx="2791">
                  <c:v>3.35</c:v>
                </c:pt>
                <c:pt idx="2792">
                  <c:v>2.85</c:v>
                </c:pt>
                <c:pt idx="2793">
                  <c:v>3.12</c:v>
                </c:pt>
                <c:pt idx="2794">
                  <c:v>2.29</c:v>
                </c:pt>
                <c:pt idx="2795">
                  <c:v>2</c:v>
                </c:pt>
                <c:pt idx="2796">
                  <c:v>2.58</c:v>
                </c:pt>
                <c:pt idx="2797">
                  <c:v>2.5</c:v>
                </c:pt>
                <c:pt idx="2798">
                  <c:v>2.85</c:v>
                </c:pt>
                <c:pt idx="2799">
                  <c:v>2.96</c:v>
                </c:pt>
                <c:pt idx="2800">
                  <c:v>3.2</c:v>
                </c:pt>
                <c:pt idx="2801">
                  <c:v>3.06</c:v>
                </c:pt>
                <c:pt idx="2802">
                  <c:v>3.5</c:v>
                </c:pt>
                <c:pt idx="2803">
                  <c:v>2.75</c:v>
                </c:pt>
                <c:pt idx="2804">
                  <c:v>2.75</c:v>
                </c:pt>
                <c:pt idx="2805">
                  <c:v>3.31</c:v>
                </c:pt>
                <c:pt idx="2806">
                  <c:v>3.25</c:v>
                </c:pt>
                <c:pt idx="2807">
                  <c:v>3.4</c:v>
                </c:pt>
                <c:pt idx="2808">
                  <c:v>3.29</c:v>
                </c:pt>
                <c:pt idx="2809">
                  <c:v>3.15</c:v>
                </c:pt>
                <c:pt idx="2810">
                  <c:v>2.38</c:v>
                </c:pt>
                <c:pt idx="2811">
                  <c:v>3.31</c:v>
                </c:pt>
                <c:pt idx="2812">
                  <c:v>3.45</c:v>
                </c:pt>
                <c:pt idx="2813">
                  <c:v>3.2</c:v>
                </c:pt>
                <c:pt idx="2814">
                  <c:v>3.06</c:v>
                </c:pt>
                <c:pt idx="2815">
                  <c:v>3.1</c:v>
                </c:pt>
                <c:pt idx="2816">
                  <c:v>3.46</c:v>
                </c:pt>
                <c:pt idx="2817">
                  <c:v>3.73</c:v>
                </c:pt>
                <c:pt idx="2818">
                  <c:v>2.6</c:v>
                </c:pt>
                <c:pt idx="2819">
                  <c:v>3.2</c:v>
                </c:pt>
                <c:pt idx="2820">
                  <c:v>3.43</c:v>
                </c:pt>
                <c:pt idx="2821">
                  <c:v>2.6</c:v>
                </c:pt>
                <c:pt idx="2822">
                  <c:v>3.75</c:v>
                </c:pt>
                <c:pt idx="2823">
                  <c:v>3</c:v>
                </c:pt>
                <c:pt idx="2824">
                  <c:v>2.33</c:v>
                </c:pt>
                <c:pt idx="2825">
                  <c:v>3.55</c:v>
                </c:pt>
                <c:pt idx="2826">
                  <c:v>2.86</c:v>
                </c:pt>
                <c:pt idx="2827">
                  <c:v>2.84</c:v>
                </c:pt>
                <c:pt idx="2828">
                  <c:v>2.68</c:v>
                </c:pt>
                <c:pt idx="2829">
                  <c:v>2.34</c:v>
                </c:pt>
                <c:pt idx="2830">
                  <c:v>3.53</c:v>
                </c:pt>
                <c:pt idx="2831">
                  <c:v>2.38</c:v>
                </c:pt>
                <c:pt idx="2832">
                  <c:v>2.63</c:v>
                </c:pt>
                <c:pt idx="2833">
                  <c:v>2.75</c:v>
                </c:pt>
                <c:pt idx="2834">
                  <c:v>2.71</c:v>
                </c:pt>
                <c:pt idx="2835">
                  <c:v>2.94</c:v>
                </c:pt>
                <c:pt idx="2836">
                  <c:v>2.66</c:v>
                </c:pt>
                <c:pt idx="2837">
                  <c:v>3.64</c:v>
                </c:pt>
                <c:pt idx="2838">
                  <c:v>3</c:v>
                </c:pt>
                <c:pt idx="2839">
                  <c:v>2.13</c:v>
                </c:pt>
                <c:pt idx="2840">
                  <c:v>3.06</c:v>
                </c:pt>
                <c:pt idx="2841">
                  <c:v>2.25</c:v>
                </c:pt>
                <c:pt idx="2842">
                  <c:v>2.5</c:v>
                </c:pt>
                <c:pt idx="2843">
                  <c:v>2.8</c:v>
                </c:pt>
                <c:pt idx="2844">
                  <c:v>3.8</c:v>
                </c:pt>
                <c:pt idx="2845">
                  <c:v>3.1</c:v>
                </c:pt>
                <c:pt idx="2846">
                  <c:v>2.78</c:v>
                </c:pt>
                <c:pt idx="2847">
                  <c:v>3.32</c:v>
                </c:pt>
                <c:pt idx="2848">
                  <c:v>2.8</c:v>
                </c:pt>
                <c:pt idx="2849">
                  <c:v>3</c:v>
                </c:pt>
                <c:pt idx="2850">
                  <c:v>2.74</c:v>
                </c:pt>
                <c:pt idx="2851">
                  <c:v>2.75</c:v>
                </c:pt>
                <c:pt idx="2852">
                  <c:v>2.58</c:v>
                </c:pt>
                <c:pt idx="2853">
                  <c:v>2.5099999999999998</c:v>
                </c:pt>
                <c:pt idx="2854">
                  <c:v>3.07</c:v>
                </c:pt>
                <c:pt idx="2855">
                  <c:v>2.73</c:v>
                </c:pt>
                <c:pt idx="2856">
                  <c:v>2.8130000000000002</c:v>
                </c:pt>
                <c:pt idx="2857">
                  <c:v>2.7</c:v>
                </c:pt>
                <c:pt idx="2858">
                  <c:v>3.46</c:v>
                </c:pt>
                <c:pt idx="2859">
                  <c:v>3.56</c:v>
                </c:pt>
                <c:pt idx="2860">
                  <c:v>3.6</c:v>
                </c:pt>
                <c:pt idx="2861">
                  <c:v>3.18</c:v>
                </c:pt>
                <c:pt idx="2862">
                  <c:v>2.1800000000000002</c:v>
                </c:pt>
                <c:pt idx="2863">
                  <c:v>3</c:v>
                </c:pt>
                <c:pt idx="2864">
                  <c:v>3.09</c:v>
                </c:pt>
                <c:pt idx="2865">
                  <c:v>2.87</c:v>
                </c:pt>
                <c:pt idx="2866">
                  <c:v>2.81</c:v>
                </c:pt>
                <c:pt idx="2867">
                  <c:v>3.16</c:v>
                </c:pt>
                <c:pt idx="2868">
                  <c:v>2.86</c:v>
                </c:pt>
                <c:pt idx="2869">
                  <c:v>2.88</c:v>
                </c:pt>
                <c:pt idx="2870">
                  <c:v>2.66</c:v>
                </c:pt>
                <c:pt idx="2871">
                  <c:v>2.75</c:v>
                </c:pt>
                <c:pt idx="2872">
                  <c:v>3.06</c:v>
                </c:pt>
                <c:pt idx="2873">
                  <c:v>3.36</c:v>
                </c:pt>
                <c:pt idx="2874">
                  <c:v>3.5</c:v>
                </c:pt>
                <c:pt idx="2875">
                  <c:v>3.6</c:v>
                </c:pt>
                <c:pt idx="2876">
                  <c:v>2.84</c:v>
                </c:pt>
                <c:pt idx="2877">
                  <c:v>2.75</c:v>
                </c:pt>
                <c:pt idx="2878">
                  <c:v>3.4</c:v>
                </c:pt>
                <c:pt idx="2879">
                  <c:v>2.56</c:v>
                </c:pt>
                <c:pt idx="2880">
                  <c:v>2.5299999999999998</c:v>
                </c:pt>
                <c:pt idx="2881">
                  <c:v>3.33</c:v>
                </c:pt>
                <c:pt idx="2882">
                  <c:v>3.18</c:v>
                </c:pt>
                <c:pt idx="2883">
                  <c:v>2.61</c:v>
                </c:pt>
                <c:pt idx="2884">
                  <c:v>3.23</c:v>
                </c:pt>
                <c:pt idx="2885">
                  <c:v>2.69</c:v>
                </c:pt>
                <c:pt idx="2886">
                  <c:v>3</c:v>
                </c:pt>
                <c:pt idx="2887">
                  <c:v>2.62</c:v>
                </c:pt>
                <c:pt idx="2888">
                  <c:v>2.75</c:v>
                </c:pt>
                <c:pt idx="2889">
                  <c:v>3</c:v>
                </c:pt>
                <c:pt idx="2890">
                  <c:v>2.5</c:v>
                </c:pt>
                <c:pt idx="2891">
                  <c:v>2.5299999999999998</c:v>
                </c:pt>
                <c:pt idx="2892">
                  <c:v>2.37</c:v>
                </c:pt>
                <c:pt idx="2893">
                  <c:v>2.1</c:v>
                </c:pt>
                <c:pt idx="2894">
                  <c:v>2.86</c:v>
                </c:pt>
                <c:pt idx="2895">
                  <c:v>2.75</c:v>
                </c:pt>
                <c:pt idx="2896">
                  <c:v>2.33</c:v>
                </c:pt>
                <c:pt idx="2897">
                  <c:v>2.75</c:v>
                </c:pt>
                <c:pt idx="2898">
                  <c:v>2.69</c:v>
                </c:pt>
                <c:pt idx="2899">
                  <c:v>3.2</c:v>
                </c:pt>
                <c:pt idx="2900">
                  <c:v>3</c:v>
                </c:pt>
                <c:pt idx="2901">
                  <c:v>2.35</c:v>
                </c:pt>
                <c:pt idx="2902">
                  <c:v>3.61</c:v>
                </c:pt>
                <c:pt idx="2903">
                  <c:v>3.2</c:v>
                </c:pt>
                <c:pt idx="2904">
                  <c:v>2.61</c:v>
                </c:pt>
                <c:pt idx="2905">
                  <c:v>2.4300000000000002</c:v>
                </c:pt>
                <c:pt idx="2906">
                  <c:v>2.87</c:v>
                </c:pt>
                <c:pt idx="2907">
                  <c:v>3.75</c:v>
                </c:pt>
                <c:pt idx="2908">
                  <c:v>2.33</c:v>
                </c:pt>
                <c:pt idx="2909">
                  <c:v>2.5299999999999998</c:v>
                </c:pt>
                <c:pt idx="2910">
                  <c:v>2.93</c:v>
                </c:pt>
                <c:pt idx="2911">
                  <c:v>2.4</c:v>
                </c:pt>
                <c:pt idx="2912">
                  <c:v>2.6</c:v>
                </c:pt>
                <c:pt idx="2913">
                  <c:v>3</c:v>
                </c:pt>
                <c:pt idx="2914">
                  <c:v>2.38</c:v>
                </c:pt>
                <c:pt idx="2915">
                  <c:v>2.5</c:v>
                </c:pt>
                <c:pt idx="2916">
                  <c:v>2.64</c:v>
                </c:pt>
                <c:pt idx="2917">
                  <c:v>2.5</c:v>
                </c:pt>
                <c:pt idx="2918">
                  <c:v>2.5</c:v>
                </c:pt>
                <c:pt idx="2919">
                  <c:v>2.21</c:v>
                </c:pt>
                <c:pt idx="2920">
                  <c:v>3.56</c:v>
                </c:pt>
                <c:pt idx="2921">
                  <c:v>3.19</c:v>
                </c:pt>
                <c:pt idx="2922">
                  <c:v>2.5</c:v>
                </c:pt>
                <c:pt idx="2923">
                  <c:v>3.21</c:v>
                </c:pt>
                <c:pt idx="2924">
                  <c:v>2.93</c:v>
                </c:pt>
                <c:pt idx="2925">
                  <c:v>2.13</c:v>
                </c:pt>
                <c:pt idx="2926">
                  <c:v>2.7</c:v>
                </c:pt>
                <c:pt idx="2927">
                  <c:v>3.56</c:v>
                </c:pt>
                <c:pt idx="2928">
                  <c:v>3</c:v>
                </c:pt>
                <c:pt idx="2929">
                  <c:v>2.25</c:v>
                </c:pt>
                <c:pt idx="2930">
                  <c:v>3</c:v>
                </c:pt>
                <c:pt idx="2931">
                  <c:v>2.5</c:v>
                </c:pt>
                <c:pt idx="2932">
                  <c:v>3.25</c:v>
                </c:pt>
                <c:pt idx="2933">
                  <c:v>2.56</c:v>
                </c:pt>
                <c:pt idx="2934">
                  <c:v>2.5299999999999998</c:v>
                </c:pt>
                <c:pt idx="2935">
                  <c:v>2.85</c:v>
                </c:pt>
                <c:pt idx="2936">
                  <c:v>2.8</c:v>
                </c:pt>
                <c:pt idx="2937">
                  <c:v>2.81</c:v>
                </c:pt>
                <c:pt idx="2938">
                  <c:v>2.87</c:v>
                </c:pt>
                <c:pt idx="2939">
                  <c:v>2.6</c:v>
                </c:pt>
                <c:pt idx="2940">
                  <c:v>3.2</c:v>
                </c:pt>
                <c:pt idx="2941">
                  <c:v>2.8</c:v>
                </c:pt>
                <c:pt idx="2942">
                  <c:v>2.81</c:v>
                </c:pt>
                <c:pt idx="2943">
                  <c:v>3</c:v>
                </c:pt>
                <c:pt idx="2944">
                  <c:v>3.3</c:v>
                </c:pt>
                <c:pt idx="2945">
                  <c:v>2.68</c:v>
                </c:pt>
                <c:pt idx="2946">
                  <c:v>3.14</c:v>
                </c:pt>
                <c:pt idx="2947">
                  <c:v>3.13</c:v>
                </c:pt>
                <c:pt idx="2948">
                  <c:v>2.65</c:v>
                </c:pt>
                <c:pt idx="2949">
                  <c:v>2.5</c:v>
                </c:pt>
                <c:pt idx="2950">
                  <c:v>2.68</c:v>
                </c:pt>
                <c:pt idx="2951">
                  <c:v>3.81</c:v>
                </c:pt>
                <c:pt idx="2952">
                  <c:v>2.81</c:v>
                </c:pt>
                <c:pt idx="2953">
                  <c:v>2.76</c:v>
                </c:pt>
                <c:pt idx="2954">
                  <c:v>3.11</c:v>
                </c:pt>
                <c:pt idx="2955">
                  <c:v>2.56</c:v>
                </c:pt>
                <c:pt idx="2956">
                  <c:v>3.21</c:v>
                </c:pt>
                <c:pt idx="2957">
                  <c:v>3.59</c:v>
                </c:pt>
                <c:pt idx="2958">
                  <c:v>3.15</c:v>
                </c:pt>
                <c:pt idx="2959">
                  <c:v>3</c:v>
                </c:pt>
                <c:pt idx="2960">
                  <c:v>2.81</c:v>
                </c:pt>
                <c:pt idx="2961">
                  <c:v>3.75</c:v>
                </c:pt>
                <c:pt idx="2962">
                  <c:v>3.6</c:v>
                </c:pt>
                <c:pt idx="2963">
                  <c:v>3.5</c:v>
                </c:pt>
                <c:pt idx="2964">
                  <c:v>2</c:v>
                </c:pt>
                <c:pt idx="2965">
                  <c:v>3.58</c:v>
                </c:pt>
                <c:pt idx="2966">
                  <c:v>3.67</c:v>
                </c:pt>
                <c:pt idx="2967">
                  <c:v>3.31</c:v>
                </c:pt>
                <c:pt idx="2968">
                  <c:v>3.63</c:v>
                </c:pt>
                <c:pt idx="2969">
                  <c:v>3.62</c:v>
                </c:pt>
                <c:pt idx="2970">
                  <c:v>3.96</c:v>
                </c:pt>
                <c:pt idx="2971">
                  <c:v>3.5</c:v>
                </c:pt>
                <c:pt idx="2972">
                  <c:v>3</c:v>
                </c:pt>
                <c:pt idx="2973">
                  <c:v>4</c:v>
                </c:pt>
                <c:pt idx="2974">
                  <c:v>4</c:v>
                </c:pt>
                <c:pt idx="2975">
                  <c:v>3.19</c:v>
                </c:pt>
                <c:pt idx="2976">
                  <c:v>3.77</c:v>
                </c:pt>
                <c:pt idx="2977">
                  <c:v>4</c:v>
                </c:pt>
                <c:pt idx="2978">
                  <c:v>3.8</c:v>
                </c:pt>
                <c:pt idx="2979">
                  <c:v>3.71</c:v>
                </c:pt>
                <c:pt idx="2980">
                  <c:v>4</c:v>
                </c:pt>
                <c:pt idx="2981">
                  <c:v>4</c:v>
                </c:pt>
                <c:pt idx="2982">
                  <c:v>3.2</c:v>
                </c:pt>
                <c:pt idx="2983">
                  <c:v>2.66</c:v>
                </c:pt>
                <c:pt idx="2984">
                  <c:v>3.57</c:v>
                </c:pt>
                <c:pt idx="2985">
                  <c:v>4</c:v>
                </c:pt>
                <c:pt idx="2986">
                  <c:v>3.46</c:v>
                </c:pt>
                <c:pt idx="2987">
                  <c:v>2.6</c:v>
                </c:pt>
                <c:pt idx="2988">
                  <c:v>3.47</c:v>
                </c:pt>
                <c:pt idx="2989">
                  <c:v>2.97</c:v>
                </c:pt>
                <c:pt idx="2990">
                  <c:v>3.77</c:v>
                </c:pt>
                <c:pt idx="2991">
                  <c:v>3.21</c:v>
                </c:pt>
                <c:pt idx="2992">
                  <c:v>3.88</c:v>
                </c:pt>
                <c:pt idx="2993">
                  <c:v>4</c:v>
                </c:pt>
                <c:pt idx="2994">
                  <c:v>3.07</c:v>
                </c:pt>
                <c:pt idx="2995">
                  <c:v>3.61</c:v>
                </c:pt>
                <c:pt idx="2996">
                  <c:v>3.62</c:v>
                </c:pt>
                <c:pt idx="2997">
                  <c:v>3.22</c:v>
                </c:pt>
                <c:pt idx="2998">
                  <c:v>3</c:v>
                </c:pt>
                <c:pt idx="2999">
                  <c:v>3.8</c:v>
                </c:pt>
                <c:pt idx="3000">
                  <c:v>3.07</c:v>
                </c:pt>
                <c:pt idx="3001">
                  <c:v>3.71</c:v>
                </c:pt>
                <c:pt idx="3002">
                  <c:v>3.84</c:v>
                </c:pt>
                <c:pt idx="3003">
                  <c:v>3.46</c:v>
                </c:pt>
                <c:pt idx="3004">
                  <c:v>3.68</c:v>
                </c:pt>
                <c:pt idx="3005">
                  <c:v>3.75</c:v>
                </c:pt>
                <c:pt idx="3006">
                  <c:v>3.07</c:v>
                </c:pt>
                <c:pt idx="3007">
                  <c:v>3.63</c:v>
                </c:pt>
                <c:pt idx="3008">
                  <c:v>3.42</c:v>
                </c:pt>
                <c:pt idx="3009">
                  <c:v>2.56</c:v>
                </c:pt>
                <c:pt idx="3010">
                  <c:v>3.17</c:v>
                </c:pt>
                <c:pt idx="3011">
                  <c:v>2.94</c:v>
                </c:pt>
                <c:pt idx="3012">
                  <c:v>4</c:v>
                </c:pt>
                <c:pt idx="3013">
                  <c:v>2.1</c:v>
                </c:pt>
                <c:pt idx="3014">
                  <c:v>2.79</c:v>
                </c:pt>
                <c:pt idx="3015">
                  <c:v>2.75</c:v>
                </c:pt>
                <c:pt idx="3016">
                  <c:v>3.4</c:v>
                </c:pt>
                <c:pt idx="3017">
                  <c:v>3.17</c:v>
                </c:pt>
                <c:pt idx="3018">
                  <c:v>2.65</c:v>
                </c:pt>
                <c:pt idx="3019">
                  <c:v>3.53</c:v>
                </c:pt>
                <c:pt idx="3020">
                  <c:v>3.46</c:v>
                </c:pt>
                <c:pt idx="3021">
                  <c:v>3.03</c:v>
                </c:pt>
                <c:pt idx="3022">
                  <c:v>2.87</c:v>
                </c:pt>
                <c:pt idx="3023">
                  <c:v>2.96</c:v>
                </c:pt>
                <c:pt idx="3024">
                  <c:v>4</c:v>
                </c:pt>
                <c:pt idx="3025">
                  <c:v>3.2</c:v>
                </c:pt>
                <c:pt idx="3026">
                  <c:v>3.79</c:v>
                </c:pt>
                <c:pt idx="3027">
                  <c:v>3.93</c:v>
                </c:pt>
                <c:pt idx="3028">
                  <c:v>3.34</c:v>
                </c:pt>
                <c:pt idx="3029">
                  <c:v>3.2</c:v>
                </c:pt>
                <c:pt idx="3030">
                  <c:v>3</c:v>
                </c:pt>
                <c:pt idx="3031">
                  <c:v>3.7</c:v>
                </c:pt>
                <c:pt idx="3032">
                  <c:v>3.19</c:v>
                </c:pt>
                <c:pt idx="3033">
                  <c:v>3.53</c:v>
                </c:pt>
                <c:pt idx="3034">
                  <c:v>3.5</c:v>
                </c:pt>
                <c:pt idx="3035">
                  <c:v>3.33</c:v>
                </c:pt>
                <c:pt idx="3036">
                  <c:v>4</c:v>
                </c:pt>
                <c:pt idx="3037">
                  <c:v>3.44</c:v>
                </c:pt>
                <c:pt idx="3038">
                  <c:v>3.14</c:v>
                </c:pt>
                <c:pt idx="3039">
                  <c:v>3.1</c:v>
                </c:pt>
                <c:pt idx="3040">
                  <c:v>3.97</c:v>
                </c:pt>
                <c:pt idx="3041">
                  <c:v>3.23</c:v>
                </c:pt>
                <c:pt idx="3042">
                  <c:v>2.85</c:v>
                </c:pt>
                <c:pt idx="3043">
                  <c:v>3.46</c:v>
                </c:pt>
                <c:pt idx="3044">
                  <c:v>3.42</c:v>
                </c:pt>
                <c:pt idx="3045">
                  <c:v>3.73</c:v>
                </c:pt>
                <c:pt idx="3046">
                  <c:v>3.59</c:v>
                </c:pt>
                <c:pt idx="3047">
                  <c:v>3.2</c:v>
                </c:pt>
                <c:pt idx="3048">
                  <c:v>3.1</c:v>
                </c:pt>
                <c:pt idx="3049">
                  <c:v>3.03</c:v>
                </c:pt>
                <c:pt idx="3050">
                  <c:v>3.23</c:v>
                </c:pt>
                <c:pt idx="3051">
                  <c:v>3.33</c:v>
                </c:pt>
                <c:pt idx="3052">
                  <c:v>3.86</c:v>
                </c:pt>
                <c:pt idx="3053">
                  <c:v>2.69</c:v>
                </c:pt>
                <c:pt idx="3054">
                  <c:v>3.14</c:v>
                </c:pt>
                <c:pt idx="3055">
                  <c:v>3.33</c:v>
                </c:pt>
                <c:pt idx="3056">
                  <c:v>4</c:v>
                </c:pt>
                <c:pt idx="3057">
                  <c:v>3.29</c:v>
                </c:pt>
                <c:pt idx="3058">
                  <c:v>2.75</c:v>
                </c:pt>
                <c:pt idx="3059">
                  <c:v>3.57</c:v>
                </c:pt>
                <c:pt idx="3060">
                  <c:v>4</c:v>
                </c:pt>
                <c:pt idx="3061">
                  <c:v>3.2</c:v>
                </c:pt>
                <c:pt idx="3062">
                  <c:v>3.21</c:v>
                </c:pt>
                <c:pt idx="3063">
                  <c:v>3.4</c:v>
                </c:pt>
                <c:pt idx="3064">
                  <c:v>3.25</c:v>
                </c:pt>
                <c:pt idx="3065">
                  <c:v>2.85</c:v>
                </c:pt>
                <c:pt idx="3066">
                  <c:v>3.1480000000000001</c:v>
                </c:pt>
                <c:pt idx="3067">
                  <c:v>3</c:v>
                </c:pt>
                <c:pt idx="3068">
                  <c:v>3.18</c:v>
                </c:pt>
                <c:pt idx="3069">
                  <c:v>2.81</c:v>
                </c:pt>
                <c:pt idx="3070">
                  <c:v>3.26</c:v>
                </c:pt>
                <c:pt idx="3071">
                  <c:v>2.46</c:v>
                </c:pt>
                <c:pt idx="3072">
                  <c:v>3.22</c:v>
                </c:pt>
                <c:pt idx="3073">
                  <c:v>3.63</c:v>
                </c:pt>
                <c:pt idx="3074">
                  <c:v>3.57</c:v>
                </c:pt>
                <c:pt idx="3075">
                  <c:v>3.16</c:v>
                </c:pt>
                <c:pt idx="3076">
                  <c:v>3.09</c:v>
                </c:pt>
                <c:pt idx="3077">
                  <c:v>4</c:v>
                </c:pt>
                <c:pt idx="3078">
                  <c:v>3.83</c:v>
                </c:pt>
                <c:pt idx="3079">
                  <c:v>2.79</c:v>
                </c:pt>
                <c:pt idx="3080">
                  <c:v>2.85</c:v>
                </c:pt>
                <c:pt idx="3081">
                  <c:v>3.07</c:v>
                </c:pt>
                <c:pt idx="3082">
                  <c:v>3.14</c:v>
                </c:pt>
                <c:pt idx="3083">
                  <c:v>3.06</c:v>
                </c:pt>
                <c:pt idx="3084">
                  <c:v>3.8</c:v>
                </c:pt>
                <c:pt idx="3085">
                  <c:v>3.07</c:v>
                </c:pt>
                <c:pt idx="3086">
                  <c:v>2.9</c:v>
                </c:pt>
                <c:pt idx="3087">
                  <c:v>2.73</c:v>
                </c:pt>
                <c:pt idx="3088">
                  <c:v>3.25</c:v>
                </c:pt>
                <c:pt idx="3089">
                  <c:v>3</c:v>
                </c:pt>
                <c:pt idx="3090">
                  <c:v>3.07</c:v>
                </c:pt>
                <c:pt idx="3091">
                  <c:v>3.21</c:v>
                </c:pt>
                <c:pt idx="3092">
                  <c:v>2.79</c:v>
                </c:pt>
                <c:pt idx="3093">
                  <c:v>2.73</c:v>
                </c:pt>
                <c:pt idx="3094">
                  <c:v>3</c:v>
                </c:pt>
                <c:pt idx="3095">
                  <c:v>3.73</c:v>
                </c:pt>
                <c:pt idx="3096">
                  <c:v>3.2</c:v>
                </c:pt>
                <c:pt idx="3097">
                  <c:v>2.5299999999999998</c:v>
                </c:pt>
                <c:pt idx="3098">
                  <c:v>2.56</c:v>
                </c:pt>
                <c:pt idx="3099">
                  <c:v>3.69</c:v>
                </c:pt>
                <c:pt idx="3100">
                  <c:v>3.2</c:v>
                </c:pt>
                <c:pt idx="3101">
                  <c:v>3.47</c:v>
                </c:pt>
                <c:pt idx="3102">
                  <c:v>3.9</c:v>
                </c:pt>
                <c:pt idx="3103">
                  <c:v>3.56</c:v>
                </c:pt>
                <c:pt idx="3104">
                  <c:v>3.38</c:v>
                </c:pt>
                <c:pt idx="3105">
                  <c:v>3</c:v>
                </c:pt>
                <c:pt idx="3106">
                  <c:v>2.92</c:v>
                </c:pt>
                <c:pt idx="3107">
                  <c:v>3.2</c:v>
                </c:pt>
                <c:pt idx="3108">
                  <c:v>3.56</c:v>
                </c:pt>
                <c:pt idx="3109">
                  <c:v>3.69</c:v>
                </c:pt>
                <c:pt idx="3110">
                  <c:v>2.57</c:v>
                </c:pt>
                <c:pt idx="3111">
                  <c:v>2.7</c:v>
                </c:pt>
                <c:pt idx="3112">
                  <c:v>2.77</c:v>
                </c:pt>
                <c:pt idx="3113">
                  <c:v>3</c:v>
                </c:pt>
                <c:pt idx="3114">
                  <c:v>2.39</c:v>
                </c:pt>
                <c:pt idx="3115">
                  <c:v>3.03</c:v>
                </c:pt>
                <c:pt idx="3116">
                  <c:v>2.57</c:v>
                </c:pt>
                <c:pt idx="3117">
                  <c:v>2.88</c:v>
                </c:pt>
                <c:pt idx="3118">
                  <c:v>2.79</c:v>
                </c:pt>
                <c:pt idx="3119">
                  <c:v>2.5</c:v>
                </c:pt>
                <c:pt idx="3120">
                  <c:v>2.96</c:v>
                </c:pt>
                <c:pt idx="3121">
                  <c:v>2.63</c:v>
                </c:pt>
                <c:pt idx="3122">
                  <c:v>2.71</c:v>
                </c:pt>
                <c:pt idx="3123">
                  <c:v>2.8</c:v>
                </c:pt>
                <c:pt idx="3124">
                  <c:v>3.33</c:v>
                </c:pt>
                <c:pt idx="3125">
                  <c:v>3.33</c:v>
                </c:pt>
                <c:pt idx="3126">
                  <c:v>2.78</c:v>
                </c:pt>
                <c:pt idx="3127">
                  <c:v>2.63</c:v>
                </c:pt>
                <c:pt idx="3128">
                  <c:v>3.2</c:v>
                </c:pt>
                <c:pt idx="3129">
                  <c:v>2.6</c:v>
                </c:pt>
                <c:pt idx="3130">
                  <c:v>2.77</c:v>
                </c:pt>
                <c:pt idx="3131">
                  <c:v>2.81</c:v>
                </c:pt>
                <c:pt idx="3132">
                  <c:v>3.2</c:v>
                </c:pt>
                <c:pt idx="3133">
                  <c:v>3.13</c:v>
                </c:pt>
                <c:pt idx="3134">
                  <c:v>3.29</c:v>
                </c:pt>
                <c:pt idx="3135">
                  <c:v>2.62</c:v>
                </c:pt>
                <c:pt idx="3136">
                  <c:v>2.74</c:v>
                </c:pt>
                <c:pt idx="3137">
                  <c:v>2.79</c:v>
                </c:pt>
                <c:pt idx="3138">
                  <c:v>3.4</c:v>
                </c:pt>
                <c:pt idx="3139">
                  <c:v>3.25</c:v>
                </c:pt>
                <c:pt idx="3140">
                  <c:v>2.52</c:v>
                </c:pt>
                <c:pt idx="3141">
                  <c:v>3.1</c:v>
                </c:pt>
                <c:pt idx="3142">
                  <c:v>3.29</c:v>
                </c:pt>
                <c:pt idx="3143">
                  <c:v>3.25</c:v>
                </c:pt>
                <c:pt idx="3144">
                  <c:v>3.31</c:v>
                </c:pt>
                <c:pt idx="3145">
                  <c:v>2.93</c:v>
                </c:pt>
                <c:pt idx="3146">
                  <c:v>2.79</c:v>
                </c:pt>
                <c:pt idx="3147">
                  <c:v>2.87</c:v>
                </c:pt>
                <c:pt idx="3148">
                  <c:v>3.29</c:v>
                </c:pt>
                <c:pt idx="3149">
                  <c:v>3.57</c:v>
                </c:pt>
                <c:pt idx="3150">
                  <c:v>3.13</c:v>
                </c:pt>
                <c:pt idx="3151">
                  <c:v>2.56</c:v>
                </c:pt>
                <c:pt idx="3152">
                  <c:v>3.25</c:v>
                </c:pt>
                <c:pt idx="3153">
                  <c:v>3.09</c:v>
                </c:pt>
                <c:pt idx="3154">
                  <c:v>2.65</c:v>
                </c:pt>
                <c:pt idx="3155">
                  <c:v>3</c:v>
                </c:pt>
                <c:pt idx="3156">
                  <c:v>3.1</c:v>
                </c:pt>
                <c:pt idx="3157">
                  <c:v>2.77</c:v>
                </c:pt>
                <c:pt idx="3158">
                  <c:v>3.16</c:v>
                </c:pt>
                <c:pt idx="3159">
                  <c:v>2.79</c:v>
                </c:pt>
                <c:pt idx="3160">
                  <c:v>3.5</c:v>
                </c:pt>
                <c:pt idx="3161">
                  <c:v>2.6</c:v>
                </c:pt>
                <c:pt idx="3162">
                  <c:v>2.4700000000000002</c:v>
                </c:pt>
                <c:pt idx="3163">
                  <c:v>3.2</c:v>
                </c:pt>
                <c:pt idx="3164">
                  <c:v>2.16</c:v>
                </c:pt>
                <c:pt idx="3165">
                  <c:v>3.04</c:v>
                </c:pt>
                <c:pt idx="3166">
                  <c:v>3.03</c:v>
                </c:pt>
                <c:pt idx="3167">
                  <c:v>2.64</c:v>
                </c:pt>
                <c:pt idx="3168">
                  <c:v>3.53</c:v>
                </c:pt>
                <c:pt idx="3169">
                  <c:v>3.43</c:v>
                </c:pt>
                <c:pt idx="3170">
                  <c:v>3.73</c:v>
                </c:pt>
                <c:pt idx="3171">
                  <c:v>3.75</c:v>
                </c:pt>
                <c:pt idx="3172">
                  <c:v>3.71</c:v>
                </c:pt>
                <c:pt idx="3173">
                  <c:v>3.48</c:v>
                </c:pt>
                <c:pt idx="3174">
                  <c:v>3.67</c:v>
                </c:pt>
                <c:pt idx="3175">
                  <c:v>3.66</c:v>
                </c:pt>
                <c:pt idx="3176">
                  <c:v>4</c:v>
                </c:pt>
                <c:pt idx="3177">
                  <c:v>3.5</c:v>
                </c:pt>
                <c:pt idx="3178">
                  <c:v>3.71</c:v>
                </c:pt>
                <c:pt idx="3179">
                  <c:v>2.79</c:v>
                </c:pt>
                <c:pt idx="3180">
                  <c:v>3.6</c:v>
                </c:pt>
                <c:pt idx="3181">
                  <c:v>3.2</c:v>
                </c:pt>
                <c:pt idx="3182">
                  <c:v>3.66</c:v>
                </c:pt>
                <c:pt idx="3183">
                  <c:v>4</c:v>
                </c:pt>
                <c:pt idx="3184">
                  <c:v>3.16</c:v>
                </c:pt>
                <c:pt idx="3185">
                  <c:v>3.58</c:v>
                </c:pt>
                <c:pt idx="3186">
                  <c:v>3.89</c:v>
                </c:pt>
                <c:pt idx="3187">
                  <c:v>4</c:v>
                </c:pt>
                <c:pt idx="3188">
                  <c:v>2</c:v>
                </c:pt>
                <c:pt idx="3189">
                  <c:v>3.4</c:v>
                </c:pt>
                <c:pt idx="3190">
                  <c:v>3.3</c:v>
                </c:pt>
                <c:pt idx="3191">
                  <c:v>3.27</c:v>
                </c:pt>
                <c:pt idx="3192">
                  <c:v>3.62</c:v>
                </c:pt>
                <c:pt idx="3193">
                  <c:v>3.9</c:v>
                </c:pt>
                <c:pt idx="3194">
                  <c:v>3.13</c:v>
                </c:pt>
                <c:pt idx="3195">
                  <c:v>3.83</c:v>
                </c:pt>
                <c:pt idx="3196">
                  <c:v>3.35</c:v>
                </c:pt>
                <c:pt idx="3197">
                  <c:v>2.54</c:v>
                </c:pt>
                <c:pt idx="3198">
                  <c:v>3.79</c:v>
                </c:pt>
                <c:pt idx="3199">
                  <c:v>3.47</c:v>
                </c:pt>
                <c:pt idx="3200">
                  <c:v>3.6</c:v>
                </c:pt>
                <c:pt idx="3201">
                  <c:v>3.07</c:v>
                </c:pt>
                <c:pt idx="3202">
                  <c:v>4</c:v>
                </c:pt>
                <c:pt idx="3203">
                  <c:v>3.1</c:v>
                </c:pt>
                <c:pt idx="3204">
                  <c:v>3.82</c:v>
                </c:pt>
                <c:pt idx="3205">
                  <c:v>3.06</c:v>
                </c:pt>
                <c:pt idx="3206">
                  <c:v>3.38</c:v>
                </c:pt>
                <c:pt idx="3207">
                  <c:v>3.68</c:v>
                </c:pt>
                <c:pt idx="3208">
                  <c:v>3.76</c:v>
                </c:pt>
                <c:pt idx="3209">
                  <c:v>3.93</c:v>
                </c:pt>
                <c:pt idx="3210">
                  <c:v>3.35</c:v>
                </c:pt>
                <c:pt idx="3211">
                  <c:v>3.2</c:v>
                </c:pt>
                <c:pt idx="3212">
                  <c:v>2.5</c:v>
                </c:pt>
                <c:pt idx="3213">
                  <c:v>3.21</c:v>
                </c:pt>
                <c:pt idx="3214">
                  <c:v>3.14</c:v>
                </c:pt>
                <c:pt idx="3215">
                  <c:v>3.33</c:v>
                </c:pt>
                <c:pt idx="3216">
                  <c:v>3.36</c:v>
                </c:pt>
                <c:pt idx="3217">
                  <c:v>2.93</c:v>
                </c:pt>
                <c:pt idx="3218">
                  <c:v>3.46</c:v>
                </c:pt>
                <c:pt idx="3219">
                  <c:v>3.8</c:v>
                </c:pt>
                <c:pt idx="3220">
                  <c:v>3.33</c:v>
                </c:pt>
                <c:pt idx="3221">
                  <c:v>3.5</c:v>
                </c:pt>
                <c:pt idx="3222">
                  <c:v>2.39</c:v>
                </c:pt>
                <c:pt idx="3223">
                  <c:v>2.96</c:v>
                </c:pt>
                <c:pt idx="3224">
                  <c:v>4</c:v>
                </c:pt>
                <c:pt idx="3225">
                  <c:v>3</c:v>
                </c:pt>
                <c:pt idx="3226">
                  <c:v>3.53</c:v>
                </c:pt>
                <c:pt idx="3227">
                  <c:v>2.9</c:v>
                </c:pt>
                <c:pt idx="3228">
                  <c:v>3.13</c:v>
                </c:pt>
                <c:pt idx="3229">
                  <c:v>2.94</c:v>
                </c:pt>
                <c:pt idx="3230">
                  <c:v>3.43</c:v>
                </c:pt>
                <c:pt idx="3231">
                  <c:v>3.92</c:v>
                </c:pt>
                <c:pt idx="3232">
                  <c:v>3.19</c:v>
                </c:pt>
                <c:pt idx="3233">
                  <c:v>3</c:v>
                </c:pt>
                <c:pt idx="3234">
                  <c:v>2.93</c:v>
                </c:pt>
                <c:pt idx="3235">
                  <c:v>3.4</c:v>
                </c:pt>
                <c:pt idx="3236">
                  <c:v>3.43</c:v>
                </c:pt>
                <c:pt idx="3237">
                  <c:v>2.83</c:v>
                </c:pt>
                <c:pt idx="3238">
                  <c:v>3.8</c:v>
                </c:pt>
                <c:pt idx="3239">
                  <c:v>2.97</c:v>
                </c:pt>
                <c:pt idx="3240">
                  <c:v>2.4700000000000002</c:v>
                </c:pt>
                <c:pt idx="3241">
                  <c:v>2.76</c:v>
                </c:pt>
                <c:pt idx="3242">
                  <c:v>3</c:v>
                </c:pt>
                <c:pt idx="3243">
                  <c:v>3.06</c:v>
                </c:pt>
                <c:pt idx="3244">
                  <c:v>3.55</c:v>
                </c:pt>
                <c:pt idx="3245">
                  <c:v>3.5</c:v>
                </c:pt>
                <c:pt idx="3246">
                  <c:v>3.04</c:v>
                </c:pt>
                <c:pt idx="3247">
                  <c:v>3.93</c:v>
                </c:pt>
                <c:pt idx="3248">
                  <c:v>3.31</c:v>
                </c:pt>
                <c:pt idx="3249">
                  <c:v>3.03</c:v>
                </c:pt>
                <c:pt idx="3250">
                  <c:v>3.06</c:v>
                </c:pt>
                <c:pt idx="3251">
                  <c:v>2.39</c:v>
                </c:pt>
                <c:pt idx="3252">
                  <c:v>2.81</c:v>
                </c:pt>
                <c:pt idx="3253">
                  <c:v>3.13</c:v>
                </c:pt>
                <c:pt idx="3254">
                  <c:v>3.88</c:v>
                </c:pt>
                <c:pt idx="3255">
                  <c:v>2.8</c:v>
                </c:pt>
                <c:pt idx="3256">
                  <c:v>3.6</c:v>
                </c:pt>
                <c:pt idx="3257">
                  <c:v>3.37</c:v>
                </c:pt>
                <c:pt idx="3258">
                  <c:v>3.5</c:v>
                </c:pt>
                <c:pt idx="3259">
                  <c:v>2.31</c:v>
                </c:pt>
                <c:pt idx="3260">
                  <c:v>3.6</c:v>
                </c:pt>
                <c:pt idx="3261">
                  <c:v>3.64</c:v>
                </c:pt>
                <c:pt idx="3262">
                  <c:v>3.27</c:v>
                </c:pt>
                <c:pt idx="3263">
                  <c:v>2.93</c:v>
                </c:pt>
                <c:pt idx="3264">
                  <c:v>3</c:v>
                </c:pt>
                <c:pt idx="3265">
                  <c:v>2.58</c:v>
                </c:pt>
                <c:pt idx="3266">
                  <c:v>2.4300000000000002</c:v>
                </c:pt>
                <c:pt idx="3267">
                  <c:v>3.25</c:v>
                </c:pt>
                <c:pt idx="3268">
                  <c:v>3.31</c:v>
                </c:pt>
                <c:pt idx="3269">
                  <c:v>2.57</c:v>
                </c:pt>
                <c:pt idx="3270">
                  <c:v>2.71</c:v>
                </c:pt>
                <c:pt idx="3271">
                  <c:v>2.08</c:v>
                </c:pt>
                <c:pt idx="3272">
                  <c:v>3.2</c:v>
                </c:pt>
                <c:pt idx="3273">
                  <c:v>2.67</c:v>
                </c:pt>
                <c:pt idx="3274">
                  <c:v>3.2</c:v>
                </c:pt>
                <c:pt idx="3275">
                  <c:v>3.12</c:v>
                </c:pt>
                <c:pt idx="3276">
                  <c:v>3.25</c:v>
                </c:pt>
                <c:pt idx="3277">
                  <c:v>2.91</c:v>
                </c:pt>
                <c:pt idx="3278">
                  <c:v>3.31</c:v>
                </c:pt>
                <c:pt idx="3279">
                  <c:v>2.93</c:v>
                </c:pt>
                <c:pt idx="3280">
                  <c:v>2.89</c:v>
                </c:pt>
                <c:pt idx="3281">
                  <c:v>2.69</c:v>
                </c:pt>
                <c:pt idx="3282">
                  <c:v>3.26</c:v>
                </c:pt>
                <c:pt idx="3283">
                  <c:v>3.14</c:v>
                </c:pt>
                <c:pt idx="3284">
                  <c:v>3.54</c:v>
                </c:pt>
                <c:pt idx="3285">
                  <c:v>3.44</c:v>
                </c:pt>
                <c:pt idx="3286">
                  <c:v>3.19</c:v>
                </c:pt>
                <c:pt idx="3287">
                  <c:v>3.29</c:v>
                </c:pt>
                <c:pt idx="3288">
                  <c:v>3.29</c:v>
                </c:pt>
                <c:pt idx="3289">
                  <c:v>2.87</c:v>
                </c:pt>
                <c:pt idx="3290">
                  <c:v>2.46</c:v>
                </c:pt>
                <c:pt idx="3291">
                  <c:v>3</c:v>
                </c:pt>
                <c:pt idx="3292">
                  <c:v>3.31</c:v>
                </c:pt>
                <c:pt idx="3293">
                  <c:v>3.86</c:v>
                </c:pt>
                <c:pt idx="3294">
                  <c:v>3.21</c:v>
                </c:pt>
                <c:pt idx="3295">
                  <c:v>3.96</c:v>
                </c:pt>
                <c:pt idx="3296">
                  <c:v>2.66</c:v>
                </c:pt>
                <c:pt idx="3297">
                  <c:v>3.1</c:v>
                </c:pt>
                <c:pt idx="3298">
                  <c:v>3.14</c:v>
                </c:pt>
                <c:pt idx="3299">
                  <c:v>3.15</c:v>
                </c:pt>
                <c:pt idx="3300">
                  <c:v>2.875</c:v>
                </c:pt>
                <c:pt idx="3301">
                  <c:v>2.4300000000000002</c:v>
                </c:pt>
                <c:pt idx="3302">
                  <c:v>3</c:v>
                </c:pt>
                <c:pt idx="3303">
                  <c:v>3.13</c:v>
                </c:pt>
                <c:pt idx="3304">
                  <c:v>3.06</c:v>
                </c:pt>
                <c:pt idx="3305">
                  <c:v>3.03</c:v>
                </c:pt>
                <c:pt idx="3306">
                  <c:v>3.27</c:v>
                </c:pt>
                <c:pt idx="3307">
                  <c:v>2.75</c:v>
                </c:pt>
                <c:pt idx="3308">
                  <c:v>2.9</c:v>
                </c:pt>
                <c:pt idx="3309">
                  <c:v>3.07</c:v>
                </c:pt>
                <c:pt idx="3310">
                  <c:v>3</c:v>
                </c:pt>
                <c:pt idx="3311">
                  <c:v>2.56</c:v>
                </c:pt>
                <c:pt idx="3312">
                  <c:v>2.97</c:v>
                </c:pt>
                <c:pt idx="3313">
                  <c:v>3.07</c:v>
                </c:pt>
                <c:pt idx="3314">
                  <c:v>3.47</c:v>
                </c:pt>
                <c:pt idx="3315">
                  <c:v>2.73</c:v>
                </c:pt>
                <c:pt idx="3316">
                  <c:v>2.5499999999999998</c:v>
                </c:pt>
                <c:pt idx="3317">
                  <c:v>2.92</c:v>
                </c:pt>
                <c:pt idx="3318">
                  <c:v>2.71</c:v>
                </c:pt>
                <c:pt idx="3319">
                  <c:v>3.83</c:v>
                </c:pt>
                <c:pt idx="3320">
                  <c:v>2.31</c:v>
                </c:pt>
                <c:pt idx="3321">
                  <c:v>2.84</c:v>
                </c:pt>
                <c:pt idx="3322">
                  <c:v>2.75</c:v>
                </c:pt>
                <c:pt idx="3323">
                  <c:v>2.87</c:v>
                </c:pt>
                <c:pt idx="3324">
                  <c:v>2.87</c:v>
                </c:pt>
                <c:pt idx="3325">
                  <c:v>2.59</c:v>
                </c:pt>
                <c:pt idx="3326">
                  <c:v>3.43</c:v>
                </c:pt>
                <c:pt idx="3327">
                  <c:v>3.04</c:v>
                </c:pt>
                <c:pt idx="3328">
                  <c:v>2.7</c:v>
                </c:pt>
                <c:pt idx="3329">
                  <c:v>3.19</c:v>
                </c:pt>
                <c:pt idx="3330">
                  <c:v>3.25</c:v>
                </c:pt>
                <c:pt idx="3331">
                  <c:v>2.94</c:v>
                </c:pt>
                <c:pt idx="3332">
                  <c:v>2.87</c:v>
                </c:pt>
                <c:pt idx="3333">
                  <c:v>3.31</c:v>
                </c:pt>
                <c:pt idx="3334">
                  <c:v>2.61</c:v>
                </c:pt>
                <c:pt idx="3335">
                  <c:v>2.31</c:v>
                </c:pt>
                <c:pt idx="3336">
                  <c:v>2.4300000000000002</c:v>
                </c:pt>
                <c:pt idx="3337">
                  <c:v>2.66</c:v>
                </c:pt>
                <c:pt idx="3338">
                  <c:v>3.2</c:v>
                </c:pt>
                <c:pt idx="3339">
                  <c:v>2.93</c:v>
                </c:pt>
                <c:pt idx="3340">
                  <c:v>3.13</c:v>
                </c:pt>
                <c:pt idx="3341">
                  <c:v>3.41</c:v>
                </c:pt>
                <c:pt idx="3342">
                  <c:v>3.2</c:v>
                </c:pt>
                <c:pt idx="3343">
                  <c:v>2.97</c:v>
                </c:pt>
                <c:pt idx="3344">
                  <c:v>2.4700000000000002</c:v>
                </c:pt>
                <c:pt idx="3345">
                  <c:v>2.5299999999999998</c:v>
                </c:pt>
                <c:pt idx="3346">
                  <c:v>2.6</c:v>
                </c:pt>
                <c:pt idx="3347">
                  <c:v>3.5</c:v>
                </c:pt>
                <c:pt idx="3348">
                  <c:v>3.07</c:v>
                </c:pt>
                <c:pt idx="3349">
                  <c:v>2.81</c:v>
                </c:pt>
                <c:pt idx="3350">
                  <c:v>2.39</c:v>
                </c:pt>
                <c:pt idx="3351">
                  <c:v>3.44</c:v>
                </c:pt>
                <c:pt idx="3352">
                  <c:v>2.31</c:v>
                </c:pt>
                <c:pt idx="3353">
                  <c:v>1.87</c:v>
                </c:pt>
                <c:pt idx="3354">
                  <c:v>3.29</c:v>
                </c:pt>
                <c:pt idx="3355">
                  <c:v>2.25</c:v>
                </c:pt>
                <c:pt idx="3356">
                  <c:v>2.96</c:v>
                </c:pt>
                <c:pt idx="3357">
                  <c:v>2.5</c:v>
                </c:pt>
                <c:pt idx="3358">
                  <c:v>3.1</c:v>
                </c:pt>
                <c:pt idx="3359">
                  <c:v>3.23</c:v>
                </c:pt>
                <c:pt idx="3360">
                  <c:v>2.69</c:v>
                </c:pt>
                <c:pt idx="3361">
                  <c:v>2.54</c:v>
                </c:pt>
                <c:pt idx="3362">
                  <c:v>2.5</c:v>
                </c:pt>
                <c:pt idx="3363">
                  <c:v>3.59</c:v>
                </c:pt>
                <c:pt idx="3364">
                  <c:v>2.68</c:v>
                </c:pt>
                <c:pt idx="3365">
                  <c:v>2.93</c:v>
                </c:pt>
                <c:pt idx="3366">
                  <c:v>2.76</c:v>
                </c:pt>
                <c:pt idx="3367">
                  <c:v>2.31</c:v>
                </c:pt>
                <c:pt idx="3368">
                  <c:v>3.75</c:v>
                </c:pt>
                <c:pt idx="3369">
                  <c:v>2.66</c:v>
                </c:pt>
                <c:pt idx="3370">
                  <c:v>2.8</c:v>
                </c:pt>
                <c:pt idx="3371">
                  <c:v>2.7</c:v>
                </c:pt>
                <c:pt idx="3372">
                  <c:v>3.15</c:v>
                </c:pt>
                <c:pt idx="3373">
                  <c:v>3.24</c:v>
                </c:pt>
                <c:pt idx="3374">
                  <c:v>3.03</c:v>
                </c:pt>
                <c:pt idx="3375">
                  <c:v>3.36</c:v>
                </c:pt>
                <c:pt idx="3376">
                  <c:v>2.5</c:v>
                </c:pt>
                <c:pt idx="3377">
                  <c:v>2.5</c:v>
                </c:pt>
                <c:pt idx="3378">
                  <c:v>2.6</c:v>
                </c:pt>
                <c:pt idx="3379">
                  <c:v>2.13</c:v>
                </c:pt>
                <c:pt idx="3380">
                  <c:v>3.6875</c:v>
                </c:pt>
                <c:pt idx="3381">
                  <c:v>2.44</c:v>
                </c:pt>
                <c:pt idx="3382">
                  <c:v>2.77</c:v>
                </c:pt>
                <c:pt idx="3383">
                  <c:v>2.5</c:v>
                </c:pt>
                <c:pt idx="3384">
                  <c:v>3</c:v>
                </c:pt>
                <c:pt idx="3385">
                  <c:v>2.13</c:v>
                </c:pt>
                <c:pt idx="3386">
                  <c:v>2.62</c:v>
                </c:pt>
                <c:pt idx="3387">
                  <c:v>2.4</c:v>
                </c:pt>
                <c:pt idx="3388">
                  <c:v>2.94</c:v>
                </c:pt>
                <c:pt idx="3389">
                  <c:v>2.57</c:v>
                </c:pt>
                <c:pt idx="3390">
                  <c:v>1.94</c:v>
                </c:pt>
                <c:pt idx="3391">
                  <c:v>2.56</c:v>
                </c:pt>
                <c:pt idx="3392">
                  <c:v>3.2</c:v>
                </c:pt>
                <c:pt idx="3393">
                  <c:v>3.25</c:v>
                </c:pt>
                <c:pt idx="3394">
                  <c:v>3.21</c:v>
                </c:pt>
                <c:pt idx="3395">
                  <c:v>3.93</c:v>
                </c:pt>
                <c:pt idx="3396">
                  <c:v>2.69</c:v>
                </c:pt>
                <c:pt idx="3397">
                  <c:v>2.76</c:v>
                </c:pt>
                <c:pt idx="3398">
                  <c:v>3.56</c:v>
                </c:pt>
                <c:pt idx="3399">
                  <c:v>2.63</c:v>
                </c:pt>
              </c:numCache>
            </c:numRef>
          </c:xVal>
          <c:yVal>
            <c:numRef>
              <c:f>attrition_1!$I$2:$I$3401</c:f>
              <c:numCache>
                <c:formatCode>General</c:formatCode>
                <c:ptCount val="3400"/>
                <c:pt idx="0">
                  <c:v>1150</c:v>
                </c:pt>
                <c:pt idx="1">
                  <c:v>1190</c:v>
                </c:pt>
                <c:pt idx="2">
                  <c:v>1030</c:v>
                </c:pt>
                <c:pt idx="3">
                  <c:v>1220</c:v>
                </c:pt>
                <c:pt idx="4">
                  <c:v>1190</c:v>
                </c:pt>
                <c:pt idx="5">
                  <c:v>1070</c:v>
                </c:pt>
                <c:pt idx="6">
                  <c:v>590</c:v>
                </c:pt>
                <c:pt idx="7">
                  <c:v>740</c:v>
                </c:pt>
                <c:pt idx="8">
                  <c:v>1070</c:v>
                </c:pt>
                <c:pt idx="9">
                  <c:v>998</c:v>
                </c:pt>
                <c:pt idx="10">
                  <c:v>1220</c:v>
                </c:pt>
                <c:pt idx="11">
                  <c:v>1070</c:v>
                </c:pt>
                <c:pt idx="12">
                  <c:v>1260</c:v>
                </c:pt>
                <c:pt idx="13">
                  <c:v>1220</c:v>
                </c:pt>
                <c:pt idx="14">
                  <c:v>1260</c:v>
                </c:pt>
                <c:pt idx="15">
                  <c:v>1220</c:v>
                </c:pt>
                <c:pt idx="16">
                  <c:v>1070</c:v>
                </c:pt>
                <c:pt idx="17">
                  <c:v>1030</c:v>
                </c:pt>
                <c:pt idx="18">
                  <c:v>1110</c:v>
                </c:pt>
                <c:pt idx="19">
                  <c:v>990</c:v>
                </c:pt>
                <c:pt idx="20">
                  <c:v>910</c:v>
                </c:pt>
                <c:pt idx="21">
                  <c:v>1300</c:v>
                </c:pt>
                <c:pt idx="22">
                  <c:v>1190</c:v>
                </c:pt>
                <c:pt idx="23">
                  <c:v>590</c:v>
                </c:pt>
                <c:pt idx="24">
                  <c:v>1300</c:v>
                </c:pt>
                <c:pt idx="25">
                  <c:v>1110</c:v>
                </c:pt>
                <c:pt idx="26">
                  <c:v>590</c:v>
                </c:pt>
                <c:pt idx="27">
                  <c:v>1110</c:v>
                </c:pt>
                <c:pt idx="28">
                  <c:v>1220</c:v>
                </c:pt>
                <c:pt idx="29">
                  <c:v>1300</c:v>
                </c:pt>
                <c:pt idx="30">
                  <c:v>640</c:v>
                </c:pt>
                <c:pt idx="31">
                  <c:v>998</c:v>
                </c:pt>
                <c:pt idx="32">
                  <c:v>1110</c:v>
                </c:pt>
                <c:pt idx="33">
                  <c:v>1070</c:v>
                </c:pt>
                <c:pt idx="34">
                  <c:v>1220</c:v>
                </c:pt>
                <c:pt idx="35">
                  <c:v>530</c:v>
                </c:pt>
                <c:pt idx="36">
                  <c:v>640</c:v>
                </c:pt>
                <c:pt idx="37">
                  <c:v>590</c:v>
                </c:pt>
                <c:pt idx="38">
                  <c:v>590</c:v>
                </c:pt>
                <c:pt idx="39">
                  <c:v>1220</c:v>
                </c:pt>
                <c:pt idx="40">
                  <c:v>998</c:v>
                </c:pt>
                <c:pt idx="41">
                  <c:v>1260</c:v>
                </c:pt>
                <c:pt idx="42">
                  <c:v>640</c:v>
                </c:pt>
                <c:pt idx="43">
                  <c:v>1030</c:v>
                </c:pt>
                <c:pt idx="44">
                  <c:v>590</c:v>
                </c:pt>
                <c:pt idx="45">
                  <c:v>1150</c:v>
                </c:pt>
                <c:pt idx="46">
                  <c:v>1340</c:v>
                </c:pt>
                <c:pt idx="47">
                  <c:v>1070</c:v>
                </c:pt>
                <c:pt idx="48">
                  <c:v>1070</c:v>
                </c:pt>
                <c:pt idx="49">
                  <c:v>998</c:v>
                </c:pt>
                <c:pt idx="50">
                  <c:v>1110</c:v>
                </c:pt>
                <c:pt idx="51">
                  <c:v>1070</c:v>
                </c:pt>
                <c:pt idx="52">
                  <c:v>998</c:v>
                </c:pt>
                <c:pt idx="53">
                  <c:v>1260</c:v>
                </c:pt>
                <c:pt idx="54">
                  <c:v>530</c:v>
                </c:pt>
                <c:pt idx="55">
                  <c:v>1340</c:v>
                </c:pt>
                <c:pt idx="56">
                  <c:v>1190</c:v>
                </c:pt>
                <c:pt idx="57">
                  <c:v>1190</c:v>
                </c:pt>
                <c:pt idx="58">
                  <c:v>1190</c:v>
                </c:pt>
                <c:pt idx="59">
                  <c:v>1190</c:v>
                </c:pt>
                <c:pt idx="60">
                  <c:v>1380</c:v>
                </c:pt>
                <c:pt idx="61">
                  <c:v>1150</c:v>
                </c:pt>
                <c:pt idx="62">
                  <c:v>998</c:v>
                </c:pt>
                <c:pt idx="63">
                  <c:v>1150</c:v>
                </c:pt>
                <c:pt idx="64">
                  <c:v>1190</c:v>
                </c:pt>
                <c:pt idx="65">
                  <c:v>1260</c:v>
                </c:pt>
                <c:pt idx="66">
                  <c:v>1150</c:v>
                </c:pt>
                <c:pt idx="67">
                  <c:v>1190</c:v>
                </c:pt>
                <c:pt idx="68">
                  <c:v>998</c:v>
                </c:pt>
                <c:pt idx="69">
                  <c:v>1150</c:v>
                </c:pt>
                <c:pt idx="70">
                  <c:v>998</c:v>
                </c:pt>
                <c:pt idx="71">
                  <c:v>990</c:v>
                </c:pt>
                <c:pt idx="72">
                  <c:v>990</c:v>
                </c:pt>
                <c:pt idx="73">
                  <c:v>1380</c:v>
                </c:pt>
                <c:pt idx="74">
                  <c:v>1150</c:v>
                </c:pt>
                <c:pt idx="75">
                  <c:v>1030</c:v>
                </c:pt>
                <c:pt idx="76">
                  <c:v>1150</c:v>
                </c:pt>
                <c:pt idx="77">
                  <c:v>640</c:v>
                </c:pt>
                <c:pt idx="78">
                  <c:v>1070</c:v>
                </c:pt>
                <c:pt idx="79">
                  <c:v>990</c:v>
                </c:pt>
                <c:pt idx="80">
                  <c:v>998</c:v>
                </c:pt>
                <c:pt idx="81">
                  <c:v>1190</c:v>
                </c:pt>
                <c:pt idx="82">
                  <c:v>950</c:v>
                </c:pt>
                <c:pt idx="83">
                  <c:v>1190</c:v>
                </c:pt>
                <c:pt idx="84">
                  <c:v>1220</c:v>
                </c:pt>
                <c:pt idx="85">
                  <c:v>1150</c:v>
                </c:pt>
                <c:pt idx="86">
                  <c:v>1220</c:v>
                </c:pt>
                <c:pt idx="87">
                  <c:v>690</c:v>
                </c:pt>
                <c:pt idx="88">
                  <c:v>998</c:v>
                </c:pt>
                <c:pt idx="89">
                  <c:v>1260</c:v>
                </c:pt>
                <c:pt idx="90">
                  <c:v>1030</c:v>
                </c:pt>
                <c:pt idx="91">
                  <c:v>1110</c:v>
                </c:pt>
                <c:pt idx="92">
                  <c:v>1340</c:v>
                </c:pt>
                <c:pt idx="93">
                  <c:v>990</c:v>
                </c:pt>
                <c:pt idx="94">
                  <c:v>950</c:v>
                </c:pt>
                <c:pt idx="95">
                  <c:v>1110</c:v>
                </c:pt>
                <c:pt idx="96">
                  <c:v>1260</c:v>
                </c:pt>
                <c:pt idx="97">
                  <c:v>1300</c:v>
                </c:pt>
                <c:pt idx="98">
                  <c:v>1220</c:v>
                </c:pt>
                <c:pt idx="99">
                  <c:v>1300</c:v>
                </c:pt>
                <c:pt idx="100">
                  <c:v>1190</c:v>
                </c:pt>
                <c:pt idx="101">
                  <c:v>1260</c:v>
                </c:pt>
                <c:pt idx="102">
                  <c:v>1380</c:v>
                </c:pt>
                <c:pt idx="103">
                  <c:v>1070</c:v>
                </c:pt>
                <c:pt idx="104">
                  <c:v>1110</c:v>
                </c:pt>
                <c:pt idx="105">
                  <c:v>1190</c:v>
                </c:pt>
                <c:pt idx="106">
                  <c:v>690</c:v>
                </c:pt>
                <c:pt idx="107">
                  <c:v>998</c:v>
                </c:pt>
                <c:pt idx="108">
                  <c:v>870</c:v>
                </c:pt>
                <c:pt idx="109">
                  <c:v>590</c:v>
                </c:pt>
                <c:pt idx="110">
                  <c:v>1150</c:v>
                </c:pt>
                <c:pt idx="111">
                  <c:v>1030</c:v>
                </c:pt>
                <c:pt idx="112">
                  <c:v>950</c:v>
                </c:pt>
                <c:pt idx="113">
                  <c:v>998</c:v>
                </c:pt>
                <c:pt idx="114">
                  <c:v>1030</c:v>
                </c:pt>
                <c:pt idx="115">
                  <c:v>1150</c:v>
                </c:pt>
                <c:pt idx="116">
                  <c:v>950</c:v>
                </c:pt>
                <c:pt idx="117">
                  <c:v>998</c:v>
                </c:pt>
                <c:pt idx="118">
                  <c:v>950</c:v>
                </c:pt>
                <c:pt idx="119">
                  <c:v>950</c:v>
                </c:pt>
                <c:pt idx="120">
                  <c:v>990</c:v>
                </c:pt>
                <c:pt idx="121">
                  <c:v>990</c:v>
                </c:pt>
                <c:pt idx="122">
                  <c:v>1300</c:v>
                </c:pt>
                <c:pt idx="123">
                  <c:v>1070</c:v>
                </c:pt>
                <c:pt idx="124">
                  <c:v>950</c:v>
                </c:pt>
                <c:pt idx="125">
                  <c:v>1300</c:v>
                </c:pt>
                <c:pt idx="126">
                  <c:v>1260</c:v>
                </c:pt>
                <c:pt idx="127">
                  <c:v>1150</c:v>
                </c:pt>
                <c:pt idx="128">
                  <c:v>1110</c:v>
                </c:pt>
                <c:pt idx="129">
                  <c:v>1150</c:v>
                </c:pt>
                <c:pt idx="130">
                  <c:v>1110</c:v>
                </c:pt>
                <c:pt idx="131">
                  <c:v>950</c:v>
                </c:pt>
                <c:pt idx="132">
                  <c:v>1110</c:v>
                </c:pt>
                <c:pt idx="133">
                  <c:v>1070</c:v>
                </c:pt>
                <c:pt idx="134">
                  <c:v>998</c:v>
                </c:pt>
                <c:pt idx="135">
                  <c:v>990</c:v>
                </c:pt>
                <c:pt idx="136">
                  <c:v>1220</c:v>
                </c:pt>
                <c:pt idx="137">
                  <c:v>1030</c:v>
                </c:pt>
                <c:pt idx="138">
                  <c:v>998</c:v>
                </c:pt>
                <c:pt idx="139">
                  <c:v>1150</c:v>
                </c:pt>
                <c:pt idx="140">
                  <c:v>1190</c:v>
                </c:pt>
                <c:pt idx="141">
                  <c:v>1030</c:v>
                </c:pt>
                <c:pt idx="142">
                  <c:v>998</c:v>
                </c:pt>
                <c:pt idx="143">
                  <c:v>1150</c:v>
                </c:pt>
                <c:pt idx="144">
                  <c:v>910</c:v>
                </c:pt>
                <c:pt idx="145">
                  <c:v>1110</c:v>
                </c:pt>
                <c:pt idx="146">
                  <c:v>1070</c:v>
                </c:pt>
                <c:pt idx="147">
                  <c:v>1260</c:v>
                </c:pt>
                <c:pt idx="148">
                  <c:v>1030</c:v>
                </c:pt>
                <c:pt idx="149">
                  <c:v>1260</c:v>
                </c:pt>
                <c:pt idx="150">
                  <c:v>1260</c:v>
                </c:pt>
                <c:pt idx="151">
                  <c:v>870</c:v>
                </c:pt>
                <c:pt idx="152">
                  <c:v>1190</c:v>
                </c:pt>
                <c:pt idx="153">
                  <c:v>1110</c:v>
                </c:pt>
                <c:pt idx="154">
                  <c:v>998</c:v>
                </c:pt>
                <c:pt idx="155">
                  <c:v>1030</c:v>
                </c:pt>
                <c:pt idx="156">
                  <c:v>910</c:v>
                </c:pt>
                <c:pt idx="157">
                  <c:v>1110</c:v>
                </c:pt>
                <c:pt idx="158">
                  <c:v>1260</c:v>
                </c:pt>
                <c:pt idx="159">
                  <c:v>590</c:v>
                </c:pt>
                <c:pt idx="160">
                  <c:v>1110</c:v>
                </c:pt>
                <c:pt idx="161">
                  <c:v>998</c:v>
                </c:pt>
                <c:pt idx="162">
                  <c:v>590</c:v>
                </c:pt>
                <c:pt idx="163">
                  <c:v>1260</c:v>
                </c:pt>
                <c:pt idx="164">
                  <c:v>1190</c:v>
                </c:pt>
                <c:pt idx="165">
                  <c:v>590</c:v>
                </c:pt>
                <c:pt idx="166">
                  <c:v>998</c:v>
                </c:pt>
                <c:pt idx="167">
                  <c:v>990</c:v>
                </c:pt>
                <c:pt idx="168">
                  <c:v>998</c:v>
                </c:pt>
                <c:pt idx="169">
                  <c:v>1070</c:v>
                </c:pt>
                <c:pt idx="170">
                  <c:v>990</c:v>
                </c:pt>
                <c:pt idx="171">
                  <c:v>910</c:v>
                </c:pt>
                <c:pt idx="172">
                  <c:v>998</c:v>
                </c:pt>
                <c:pt idx="173">
                  <c:v>1190</c:v>
                </c:pt>
                <c:pt idx="174">
                  <c:v>1070</c:v>
                </c:pt>
                <c:pt idx="175">
                  <c:v>1260</c:v>
                </c:pt>
                <c:pt idx="176">
                  <c:v>1150</c:v>
                </c:pt>
                <c:pt idx="177">
                  <c:v>990</c:v>
                </c:pt>
                <c:pt idx="178">
                  <c:v>990</c:v>
                </c:pt>
                <c:pt idx="179">
                  <c:v>998</c:v>
                </c:pt>
                <c:pt idx="180">
                  <c:v>950</c:v>
                </c:pt>
                <c:pt idx="181">
                  <c:v>1150</c:v>
                </c:pt>
                <c:pt idx="182">
                  <c:v>910</c:v>
                </c:pt>
                <c:pt idx="183">
                  <c:v>1110</c:v>
                </c:pt>
                <c:pt idx="184">
                  <c:v>998</c:v>
                </c:pt>
                <c:pt idx="185">
                  <c:v>1150</c:v>
                </c:pt>
                <c:pt idx="186">
                  <c:v>1300</c:v>
                </c:pt>
                <c:pt idx="187">
                  <c:v>998</c:v>
                </c:pt>
                <c:pt idx="188">
                  <c:v>1070</c:v>
                </c:pt>
                <c:pt idx="189">
                  <c:v>910</c:v>
                </c:pt>
                <c:pt idx="190">
                  <c:v>790</c:v>
                </c:pt>
                <c:pt idx="191">
                  <c:v>1150</c:v>
                </c:pt>
                <c:pt idx="192">
                  <c:v>990</c:v>
                </c:pt>
                <c:pt idx="193">
                  <c:v>1190</c:v>
                </c:pt>
                <c:pt idx="194">
                  <c:v>1030</c:v>
                </c:pt>
                <c:pt idx="195">
                  <c:v>950</c:v>
                </c:pt>
                <c:pt idx="196">
                  <c:v>1220</c:v>
                </c:pt>
                <c:pt idx="197">
                  <c:v>1260</c:v>
                </c:pt>
                <c:pt idx="198">
                  <c:v>998</c:v>
                </c:pt>
                <c:pt idx="199">
                  <c:v>1110</c:v>
                </c:pt>
                <c:pt idx="200">
                  <c:v>1030</c:v>
                </c:pt>
                <c:pt idx="201">
                  <c:v>998</c:v>
                </c:pt>
                <c:pt idx="202">
                  <c:v>990</c:v>
                </c:pt>
                <c:pt idx="203">
                  <c:v>1190</c:v>
                </c:pt>
                <c:pt idx="204">
                  <c:v>1070</c:v>
                </c:pt>
                <c:pt idx="205">
                  <c:v>1220</c:v>
                </c:pt>
                <c:pt idx="206">
                  <c:v>910</c:v>
                </c:pt>
                <c:pt idx="207">
                  <c:v>1150</c:v>
                </c:pt>
                <c:pt idx="208">
                  <c:v>1340</c:v>
                </c:pt>
                <c:pt idx="209">
                  <c:v>990</c:v>
                </c:pt>
                <c:pt idx="210">
                  <c:v>1220</c:v>
                </c:pt>
                <c:pt idx="211">
                  <c:v>998</c:v>
                </c:pt>
                <c:pt idx="212">
                  <c:v>1110</c:v>
                </c:pt>
                <c:pt idx="213">
                  <c:v>1030</c:v>
                </c:pt>
                <c:pt idx="214">
                  <c:v>1260</c:v>
                </c:pt>
                <c:pt idx="215">
                  <c:v>1030</c:v>
                </c:pt>
                <c:pt idx="216">
                  <c:v>998</c:v>
                </c:pt>
                <c:pt idx="217">
                  <c:v>1150</c:v>
                </c:pt>
                <c:pt idx="218">
                  <c:v>1110</c:v>
                </c:pt>
                <c:pt idx="219">
                  <c:v>1380</c:v>
                </c:pt>
                <c:pt idx="220">
                  <c:v>1220</c:v>
                </c:pt>
                <c:pt idx="221">
                  <c:v>998</c:v>
                </c:pt>
                <c:pt idx="222">
                  <c:v>1150</c:v>
                </c:pt>
                <c:pt idx="223">
                  <c:v>1190</c:v>
                </c:pt>
                <c:pt idx="224">
                  <c:v>1030</c:v>
                </c:pt>
                <c:pt idx="225">
                  <c:v>1070</c:v>
                </c:pt>
                <c:pt idx="226">
                  <c:v>990</c:v>
                </c:pt>
                <c:pt idx="227">
                  <c:v>1150</c:v>
                </c:pt>
                <c:pt idx="228">
                  <c:v>1070</c:v>
                </c:pt>
                <c:pt idx="229">
                  <c:v>998</c:v>
                </c:pt>
                <c:pt idx="230">
                  <c:v>998</c:v>
                </c:pt>
                <c:pt idx="231">
                  <c:v>950</c:v>
                </c:pt>
                <c:pt idx="232">
                  <c:v>1070</c:v>
                </c:pt>
                <c:pt idx="233">
                  <c:v>1220</c:v>
                </c:pt>
                <c:pt idx="234">
                  <c:v>990</c:v>
                </c:pt>
                <c:pt idx="235">
                  <c:v>950</c:v>
                </c:pt>
                <c:pt idx="236">
                  <c:v>998</c:v>
                </c:pt>
                <c:pt idx="237">
                  <c:v>998</c:v>
                </c:pt>
                <c:pt idx="238">
                  <c:v>1110</c:v>
                </c:pt>
                <c:pt idx="239">
                  <c:v>998</c:v>
                </c:pt>
                <c:pt idx="240">
                  <c:v>1110</c:v>
                </c:pt>
                <c:pt idx="241">
                  <c:v>1110</c:v>
                </c:pt>
                <c:pt idx="242">
                  <c:v>998</c:v>
                </c:pt>
                <c:pt idx="243">
                  <c:v>590</c:v>
                </c:pt>
                <c:pt idx="244">
                  <c:v>990</c:v>
                </c:pt>
                <c:pt idx="245">
                  <c:v>1260</c:v>
                </c:pt>
                <c:pt idx="246">
                  <c:v>870</c:v>
                </c:pt>
                <c:pt idx="247">
                  <c:v>590</c:v>
                </c:pt>
                <c:pt idx="248">
                  <c:v>1070</c:v>
                </c:pt>
                <c:pt idx="249">
                  <c:v>990</c:v>
                </c:pt>
                <c:pt idx="250">
                  <c:v>1110</c:v>
                </c:pt>
                <c:pt idx="251">
                  <c:v>998</c:v>
                </c:pt>
                <c:pt idx="252">
                  <c:v>1150</c:v>
                </c:pt>
                <c:pt idx="253">
                  <c:v>990</c:v>
                </c:pt>
                <c:pt idx="254">
                  <c:v>1300</c:v>
                </c:pt>
                <c:pt idx="255">
                  <c:v>950</c:v>
                </c:pt>
                <c:pt idx="256">
                  <c:v>1030</c:v>
                </c:pt>
                <c:pt idx="257">
                  <c:v>998</c:v>
                </c:pt>
                <c:pt idx="258">
                  <c:v>990</c:v>
                </c:pt>
                <c:pt idx="259">
                  <c:v>990</c:v>
                </c:pt>
                <c:pt idx="260">
                  <c:v>1150</c:v>
                </c:pt>
                <c:pt idx="261">
                  <c:v>1070</c:v>
                </c:pt>
                <c:pt idx="262">
                  <c:v>1190</c:v>
                </c:pt>
                <c:pt idx="263">
                  <c:v>1190</c:v>
                </c:pt>
                <c:pt idx="264">
                  <c:v>998</c:v>
                </c:pt>
                <c:pt idx="265">
                  <c:v>870</c:v>
                </c:pt>
                <c:pt idx="266">
                  <c:v>950</c:v>
                </c:pt>
                <c:pt idx="267">
                  <c:v>590</c:v>
                </c:pt>
                <c:pt idx="268">
                  <c:v>1030</c:v>
                </c:pt>
                <c:pt idx="269">
                  <c:v>1070</c:v>
                </c:pt>
                <c:pt idx="270">
                  <c:v>998</c:v>
                </c:pt>
                <c:pt idx="271">
                  <c:v>990</c:v>
                </c:pt>
                <c:pt idx="272">
                  <c:v>1150</c:v>
                </c:pt>
                <c:pt idx="273">
                  <c:v>1110</c:v>
                </c:pt>
                <c:pt idx="274">
                  <c:v>1030</c:v>
                </c:pt>
                <c:pt idx="275">
                  <c:v>1300</c:v>
                </c:pt>
                <c:pt idx="276">
                  <c:v>1110</c:v>
                </c:pt>
                <c:pt idx="277">
                  <c:v>990</c:v>
                </c:pt>
                <c:pt idx="278">
                  <c:v>870</c:v>
                </c:pt>
                <c:pt idx="279">
                  <c:v>1110</c:v>
                </c:pt>
                <c:pt idx="280">
                  <c:v>998</c:v>
                </c:pt>
                <c:pt idx="281">
                  <c:v>1190</c:v>
                </c:pt>
                <c:pt idx="282">
                  <c:v>1260</c:v>
                </c:pt>
                <c:pt idx="283">
                  <c:v>1220</c:v>
                </c:pt>
                <c:pt idx="284">
                  <c:v>1190</c:v>
                </c:pt>
                <c:pt idx="285">
                  <c:v>1030</c:v>
                </c:pt>
                <c:pt idx="286">
                  <c:v>998</c:v>
                </c:pt>
                <c:pt idx="287">
                  <c:v>1260</c:v>
                </c:pt>
                <c:pt idx="288">
                  <c:v>1340</c:v>
                </c:pt>
                <c:pt idx="289">
                  <c:v>1420</c:v>
                </c:pt>
                <c:pt idx="290">
                  <c:v>1190</c:v>
                </c:pt>
                <c:pt idx="291">
                  <c:v>1030</c:v>
                </c:pt>
                <c:pt idx="292">
                  <c:v>1110</c:v>
                </c:pt>
                <c:pt idx="293">
                  <c:v>1070</c:v>
                </c:pt>
                <c:pt idx="294">
                  <c:v>1150</c:v>
                </c:pt>
                <c:pt idx="295">
                  <c:v>530</c:v>
                </c:pt>
                <c:pt idx="296">
                  <c:v>530</c:v>
                </c:pt>
                <c:pt idx="297">
                  <c:v>1380</c:v>
                </c:pt>
                <c:pt idx="298">
                  <c:v>1150</c:v>
                </c:pt>
                <c:pt idx="299">
                  <c:v>1190</c:v>
                </c:pt>
                <c:pt idx="300">
                  <c:v>1190</c:v>
                </c:pt>
                <c:pt idx="301">
                  <c:v>1110</c:v>
                </c:pt>
                <c:pt idx="302">
                  <c:v>1260</c:v>
                </c:pt>
                <c:pt idx="303">
                  <c:v>640</c:v>
                </c:pt>
                <c:pt idx="304">
                  <c:v>910</c:v>
                </c:pt>
                <c:pt idx="305">
                  <c:v>990</c:v>
                </c:pt>
                <c:pt idx="306">
                  <c:v>998</c:v>
                </c:pt>
                <c:pt idx="307">
                  <c:v>1190</c:v>
                </c:pt>
                <c:pt idx="308">
                  <c:v>1150</c:v>
                </c:pt>
                <c:pt idx="309">
                  <c:v>1190</c:v>
                </c:pt>
                <c:pt idx="310">
                  <c:v>1070</c:v>
                </c:pt>
                <c:pt idx="311">
                  <c:v>1110</c:v>
                </c:pt>
                <c:pt idx="312">
                  <c:v>640</c:v>
                </c:pt>
                <c:pt idx="313">
                  <c:v>950</c:v>
                </c:pt>
                <c:pt idx="314">
                  <c:v>1340</c:v>
                </c:pt>
                <c:pt idx="315">
                  <c:v>640</c:v>
                </c:pt>
                <c:pt idx="316">
                  <c:v>950</c:v>
                </c:pt>
                <c:pt idx="317">
                  <c:v>1030</c:v>
                </c:pt>
                <c:pt idx="318">
                  <c:v>998</c:v>
                </c:pt>
                <c:pt idx="319">
                  <c:v>1030</c:v>
                </c:pt>
                <c:pt idx="320">
                  <c:v>1150</c:v>
                </c:pt>
                <c:pt idx="321">
                  <c:v>1110</c:v>
                </c:pt>
                <c:pt idx="322">
                  <c:v>1030</c:v>
                </c:pt>
                <c:pt idx="323">
                  <c:v>1070</c:v>
                </c:pt>
                <c:pt idx="324">
                  <c:v>1260</c:v>
                </c:pt>
                <c:pt idx="325">
                  <c:v>1260</c:v>
                </c:pt>
                <c:pt idx="326">
                  <c:v>990</c:v>
                </c:pt>
                <c:pt idx="327">
                  <c:v>1260</c:v>
                </c:pt>
                <c:pt idx="328">
                  <c:v>1030</c:v>
                </c:pt>
                <c:pt idx="329">
                  <c:v>1150</c:v>
                </c:pt>
                <c:pt idx="330">
                  <c:v>1110</c:v>
                </c:pt>
                <c:pt idx="331">
                  <c:v>1150</c:v>
                </c:pt>
                <c:pt idx="332">
                  <c:v>1260</c:v>
                </c:pt>
                <c:pt idx="333">
                  <c:v>1150</c:v>
                </c:pt>
                <c:pt idx="334">
                  <c:v>1070</c:v>
                </c:pt>
                <c:pt idx="335">
                  <c:v>590</c:v>
                </c:pt>
                <c:pt idx="336">
                  <c:v>1260</c:v>
                </c:pt>
                <c:pt idx="337">
                  <c:v>1110</c:v>
                </c:pt>
                <c:pt idx="338">
                  <c:v>950</c:v>
                </c:pt>
                <c:pt idx="339">
                  <c:v>1220</c:v>
                </c:pt>
                <c:pt idx="340">
                  <c:v>1150</c:v>
                </c:pt>
                <c:pt idx="341">
                  <c:v>1190</c:v>
                </c:pt>
                <c:pt idx="342">
                  <c:v>1150</c:v>
                </c:pt>
                <c:pt idx="343">
                  <c:v>1150</c:v>
                </c:pt>
                <c:pt idx="344">
                  <c:v>998</c:v>
                </c:pt>
                <c:pt idx="345">
                  <c:v>1110</c:v>
                </c:pt>
                <c:pt idx="346">
                  <c:v>1260</c:v>
                </c:pt>
                <c:pt idx="347">
                  <c:v>998</c:v>
                </c:pt>
                <c:pt idx="348">
                  <c:v>1030</c:v>
                </c:pt>
                <c:pt idx="349">
                  <c:v>990</c:v>
                </c:pt>
                <c:pt idx="350">
                  <c:v>1190</c:v>
                </c:pt>
                <c:pt idx="351">
                  <c:v>1110</c:v>
                </c:pt>
                <c:pt idx="352">
                  <c:v>1190</c:v>
                </c:pt>
                <c:pt idx="353">
                  <c:v>1110</c:v>
                </c:pt>
                <c:pt idx="354">
                  <c:v>1220</c:v>
                </c:pt>
                <c:pt idx="355">
                  <c:v>1150</c:v>
                </c:pt>
                <c:pt idx="356">
                  <c:v>1190</c:v>
                </c:pt>
                <c:pt idx="357">
                  <c:v>870</c:v>
                </c:pt>
                <c:pt idx="358">
                  <c:v>1110</c:v>
                </c:pt>
                <c:pt idx="359">
                  <c:v>998</c:v>
                </c:pt>
                <c:pt idx="360">
                  <c:v>1070</c:v>
                </c:pt>
                <c:pt idx="361">
                  <c:v>1380</c:v>
                </c:pt>
                <c:pt idx="362">
                  <c:v>1220</c:v>
                </c:pt>
                <c:pt idx="363">
                  <c:v>1190</c:v>
                </c:pt>
                <c:pt idx="364">
                  <c:v>1030</c:v>
                </c:pt>
                <c:pt idx="365">
                  <c:v>998</c:v>
                </c:pt>
                <c:pt idx="366">
                  <c:v>998</c:v>
                </c:pt>
                <c:pt idx="367">
                  <c:v>640</c:v>
                </c:pt>
                <c:pt idx="368">
                  <c:v>1070</c:v>
                </c:pt>
                <c:pt idx="369">
                  <c:v>1110</c:v>
                </c:pt>
                <c:pt idx="370">
                  <c:v>990</c:v>
                </c:pt>
                <c:pt idx="371">
                  <c:v>990</c:v>
                </c:pt>
                <c:pt idx="372">
                  <c:v>950</c:v>
                </c:pt>
                <c:pt idx="373">
                  <c:v>590</c:v>
                </c:pt>
                <c:pt idx="374">
                  <c:v>910</c:v>
                </c:pt>
                <c:pt idx="375">
                  <c:v>998</c:v>
                </c:pt>
                <c:pt idx="376">
                  <c:v>1260</c:v>
                </c:pt>
                <c:pt idx="377">
                  <c:v>870</c:v>
                </c:pt>
                <c:pt idx="378">
                  <c:v>870</c:v>
                </c:pt>
                <c:pt idx="379">
                  <c:v>1030</c:v>
                </c:pt>
                <c:pt idx="380">
                  <c:v>1110</c:v>
                </c:pt>
                <c:pt idx="381">
                  <c:v>998</c:v>
                </c:pt>
                <c:pt idx="382">
                  <c:v>998</c:v>
                </c:pt>
                <c:pt idx="383">
                  <c:v>1030</c:v>
                </c:pt>
                <c:pt idx="384">
                  <c:v>1030</c:v>
                </c:pt>
                <c:pt idx="385">
                  <c:v>1070</c:v>
                </c:pt>
                <c:pt idx="386">
                  <c:v>1110</c:v>
                </c:pt>
                <c:pt idx="387">
                  <c:v>1070</c:v>
                </c:pt>
                <c:pt idx="388">
                  <c:v>910</c:v>
                </c:pt>
                <c:pt idx="389">
                  <c:v>950</c:v>
                </c:pt>
                <c:pt idx="390">
                  <c:v>1030</c:v>
                </c:pt>
                <c:pt idx="391">
                  <c:v>1110</c:v>
                </c:pt>
                <c:pt idx="392">
                  <c:v>1150</c:v>
                </c:pt>
                <c:pt idx="393">
                  <c:v>1260</c:v>
                </c:pt>
                <c:pt idx="394">
                  <c:v>1030</c:v>
                </c:pt>
                <c:pt idx="395">
                  <c:v>870</c:v>
                </c:pt>
                <c:pt idx="396">
                  <c:v>1070</c:v>
                </c:pt>
                <c:pt idx="397">
                  <c:v>1220</c:v>
                </c:pt>
                <c:pt idx="398">
                  <c:v>1150</c:v>
                </c:pt>
                <c:pt idx="399">
                  <c:v>1300</c:v>
                </c:pt>
                <c:pt idx="400">
                  <c:v>1110</c:v>
                </c:pt>
                <c:pt idx="401">
                  <c:v>530</c:v>
                </c:pt>
                <c:pt idx="402">
                  <c:v>830</c:v>
                </c:pt>
                <c:pt idx="403">
                  <c:v>1030</c:v>
                </c:pt>
                <c:pt idx="404">
                  <c:v>1070</c:v>
                </c:pt>
                <c:pt idx="405">
                  <c:v>1150</c:v>
                </c:pt>
                <c:pt idx="406">
                  <c:v>1300</c:v>
                </c:pt>
                <c:pt idx="407">
                  <c:v>990</c:v>
                </c:pt>
                <c:pt idx="408">
                  <c:v>1110</c:v>
                </c:pt>
                <c:pt idx="409">
                  <c:v>910</c:v>
                </c:pt>
                <c:pt idx="410">
                  <c:v>1150</c:v>
                </c:pt>
                <c:pt idx="411">
                  <c:v>990</c:v>
                </c:pt>
                <c:pt idx="412">
                  <c:v>590</c:v>
                </c:pt>
                <c:pt idx="413">
                  <c:v>1150</c:v>
                </c:pt>
                <c:pt idx="414">
                  <c:v>1220</c:v>
                </c:pt>
                <c:pt idx="415">
                  <c:v>950</c:v>
                </c:pt>
                <c:pt idx="416">
                  <c:v>1220</c:v>
                </c:pt>
                <c:pt idx="417">
                  <c:v>990</c:v>
                </c:pt>
                <c:pt idx="418">
                  <c:v>910</c:v>
                </c:pt>
                <c:pt idx="419">
                  <c:v>950</c:v>
                </c:pt>
                <c:pt idx="420">
                  <c:v>1150</c:v>
                </c:pt>
                <c:pt idx="421">
                  <c:v>910</c:v>
                </c:pt>
                <c:pt idx="422">
                  <c:v>990</c:v>
                </c:pt>
                <c:pt idx="423">
                  <c:v>910</c:v>
                </c:pt>
                <c:pt idx="424">
                  <c:v>590</c:v>
                </c:pt>
                <c:pt idx="425">
                  <c:v>1150</c:v>
                </c:pt>
                <c:pt idx="426">
                  <c:v>530</c:v>
                </c:pt>
                <c:pt idx="427">
                  <c:v>1110</c:v>
                </c:pt>
                <c:pt idx="428">
                  <c:v>990</c:v>
                </c:pt>
                <c:pt idx="429">
                  <c:v>910</c:v>
                </c:pt>
                <c:pt idx="430">
                  <c:v>1110</c:v>
                </c:pt>
                <c:pt idx="431">
                  <c:v>1030</c:v>
                </c:pt>
                <c:pt idx="432">
                  <c:v>990</c:v>
                </c:pt>
                <c:pt idx="433">
                  <c:v>1150</c:v>
                </c:pt>
                <c:pt idx="434">
                  <c:v>950</c:v>
                </c:pt>
                <c:pt idx="435">
                  <c:v>1190</c:v>
                </c:pt>
                <c:pt idx="436">
                  <c:v>1030</c:v>
                </c:pt>
                <c:pt idx="437">
                  <c:v>590</c:v>
                </c:pt>
                <c:pt idx="438">
                  <c:v>1220</c:v>
                </c:pt>
                <c:pt idx="439">
                  <c:v>1220</c:v>
                </c:pt>
                <c:pt idx="440">
                  <c:v>1070</c:v>
                </c:pt>
                <c:pt idx="441">
                  <c:v>998</c:v>
                </c:pt>
                <c:pt idx="442">
                  <c:v>1300</c:v>
                </c:pt>
                <c:pt idx="443">
                  <c:v>950</c:v>
                </c:pt>
                <c:pt idx="444">
                  <c:v>1070</c:v>
                </c:pt>
                <c:pt idx="445">
                  <c:v>950</c:v>
                </c:pt>
                <c:pt idx="446">
                  <c:v>990</c:v>
                </c:pt>
                <c:pt idx="447">
                  <c:v>1070</c:v>
                </c:pt>
                <c:pt idx="448">
                  <c:v>950</c:v>
                </c:pt>
                <c:pt idx="449">
                  <c:v>990</c:v>
                </c:pt>
                <c:pt idx="450">
                  <c:v>1070</c:v>
                </c:pt>
                <c:pt idx="451">
                  <c:v>1190</c:v>
                </c:pt>
                <c:pt idx="452">
                  <c:v>998</c:v>
                </c:pt>
                <c:pt idx="453">
                  <c:v>1030</c:v>
                </c:pt>
                <c:pt idx="454">
                  <c:v>1110</c:v>
                </c:pt>
                <c:pt idx="455">
                  <c:v>1070</c:v>
                </c:pt>
                <c:pt idx="456">
                  <c:v>1110</c:v>
                </c:pt>
                <c:pt idx="457">
                  <c:v>1030</c:v>
                </c:pt>
                <c:pt idx="458">
                  <c:v>990</c:v>
                </c:pt>
                <c:pt idx="459">
                  <c:v>1110</c:v>
                </c:pt>
                <c:pt idx="460">
                  <c:v>590</c:v>
                </c:pt>
                <c:pt idx="461">
                  <c:v>998</c:v>
                </c:pt>
                <c:pt idx="462">
                  <c:v>1110</c:v>
                </c:pt>
                <c:pt idx="463">
                  <c:v>998</c:v>
                </c:pt>
                <c:pt idx="464">
                  <c:v>910</c:v>
                </c:pt>
                <c:pt idx="465">
                  <c:v>1300</c:v>
                </c:pt>
                <c:pt idx="466">
                  <c:v>590</c:v>
                </c:pt>
                <c:pt idx="467">
                  <c:v>990</c:v>
                </c:pt>
                <c:pt idx="468">
                  <c:v>998</c:v>
                </c:pt>
                <c:pt idx="469">
                  <c:v>1150</c:v>
                </c:pt>
                <c:pt idx="470">
                  <c:v>990</c:v>
                </c:pt>
                <c:pt idx="471">
                  <c:v>530</c:v>
                </c:pt>
                <c:pt idx="472">
                  <c:v>998</c:v>
                </c:pt>
                <c:pt idx="473">
                  <c:v>998</c:v>
                </c:pt>
                <c:pt idx="474">
                  <c:v>1110</c:v>
                </c:pt>
                <c:pt idx="475">
                  <c:v>990</c:v>
                </c:pt>
                <c:pt idx="476">
                  <c:v>870</c:v>
                </c:pt>
                <c:pt idx="477">
                  <c:v>998</c:v>
                </c:pt>
                <c:pt idx="478">
                  <c:v>990</c:v>
                </c:pt>
                <c:pt idx="479">
                  <c:v>1150</c:v>
                </c:pt>
                <c:pt idx="480">
                  <c:v>1340</c:v>
                </c:pt>
                <c:pt idx="481">
                  <c:v>998</c:v>
                </c:pt>
                <c:pt idx="482">
                  <c:v>1070</c:v>
                </c:pt>
                <c:pt idx="483">
                  <c:v>1190</c:v>
                </c:pt>
                <c:pt idx="484">
                  <c:v>990</c:v>
                </c:pt>
                <c:pt idx="485">
                  <c:v>1110</c:v>
                </c:pt>
                <c:pt idx="486">
                  <c:v>998</c:v>
                </c:pt>
                <c:pt idx="487">
                  <c:v>1070</c:v>
                </c:pt>
                <c:pt idx="488">
                  <c:v>998</c:v>
                </c:pt>
                <c:pt idx="489">
                  <c:v>1190</c:v>
                </c:pt>
                <c:pt idx="490">
                  <c:v>990</c:v>
                </c:pt>
                <c:pt idx="491">
                  <c:v>990</c:v>
                </c:pt>
                <c:pt idx="492">
                  <c:v>990</c:v>
                </c:pt>
                <c:pt idx="493">
                  <c:v>1070</c:v>
                </c:pt>
                <c:pt idx="494">
                  <c:v>950</c:v>
                </c:pt>
                <c:pt idx="495">
                  <c:v>1220</c:v>
                </c:pt>
                <c:pt idx="496">
                  <c:v>1190</c:v>
                </c:pt>
                <c:pt idx="497">
                  <c:v>1150</c:v>
                </c:pt>
                <c:pt idx="498">
                  <c:v>990</c:v>
                </c:pt>
                <c:pt idx="499">
                  <c:v>990</c:v>
                </c:pt>
                <c:pt idx="500">
                  <c:v>998</c:v>
                </c:pt>
                <c:pt idx="501">
                  <c:v>998</c:v>
                </c:pt>
                <c:pt idx="502">
                  <c:v>1190</c:v>
                </c:pt>
                <c:pt idx="503">
                  <c:v>910</c:v>
                </c:pt>
                <c:pt idx="504">
                  <c:v>998</c:v>
                </c:pt>
                <c:pt idx="505">
                  <c:v>1070</c:v>
                </c:pt>
                <c:pt idx="506">
                  <c:v>830</c:v>
                </c:pt>
                <c:pt idx="507">
                  <c:v>998</c:v>
                </c:pt>
                <c:pt idx="508">
                  <c:v>910</c:v>
                </c:pt>
                <c:pt idx="509">
                  <c:v>1110</c:v>
                </c:pt>
                <c:pt idx="510">
                  <c:v>1190</c:v>
                </c:pt>
                <c:pt idx="511">
                  <c:v>1260</c:v>
                </c:pt>
                <c:pt idx="512">
                  <c:v>1190</c:v>
                </c:pt>
                <c:pt idx="513">
                  <c:v>950</c:v>
                </c:pt>
                <c:pt idx="514">
                  <c:v>1150</c:v>
                </c:pt>
                <c:pt idx="515">
                  <c:v>998</c:v>
                </c:pt>
                <c:pt idx="516">
                  <c:v>1150</c:v>
                </c:pt>
                <c:pt idx="517">
                  <c:v>1220</c:v>
                </c:pt>
                <c:pt idx="518">
                  <c:v>998</c:v>
                </c:pt>
                <c:pt idx="519">
                  <c:v>1300</c:v>
                </c:pt>
                <c:pt idx="520">
                  <c:v>1030</c:v>
                </c:pt>
                <c:pt idx="521">
                  <c:v>950</c:v>
                </c:pt>
                <c:pt idx="522">
                  <c:v>1030</c:v>
                </c:pt>
                <c:pt idx="523">
                  <c:v>998</c:v>
                </c:pt>
                <c:pt idx="524">
                  <c:v>870</c:v>
                </c:pt>
                <c:pt idx="525">
                  <c:v>990</c:v>
                </c:pt>
                <c:pt idx="526">
                  <c:v>1260</c:v>
                </c:pt>
                <c:pt idx="527">
                  <c:v>1070</c:v>
                </c:pt>
                <c:pt idx="528">
                  <c:v>990</c:v>
                </c:pt>
                <c:pt idx="529">
                  <c:v>1190</c:v>
                </c:pt>
                <c:pt idx="530">
                  <c:v>1030</c:v>
                </c:pt>
                <c:pt idx="531">
                  <c:v>1220</c:v>
                </c:pt>
                <c:pt idx="532">
                  <c:v>990</c:v>
                </c:pt>
                <c:pt idx="533">
                  <c:v>590</c:v>
                </c:pt>
                <c:pt idx="534">
                  <c:v>998</c:v>
                </c:pt>
                <c:pt idx="535">
                  <c:v>1070</c:v>
                </c:pt>
                <c:pt idx="536">
                  <c:v>990</c:v>
                </c:pt>
                <c:pt idx="537">
                  <c:v>530</c:v>
                </c:pt>
                <c:pt idx="538">
                  <c:v>1110</c:v>
                </c:pt>
                <c:pt idx="539">
                  <c:v>998</c:v>
                </c:pt>
                <c:pt idx="540">
                  <c:v>910</c:v>
                </c:pt>
                <c:pt idx="541">
                  <c:v>640</c:v>
                </c:pt>
                <c:pt idx="542">
                  <c:v>990</c:v>
                </c:pt>
                <c:pt idx="543">
                  <c:v>998</c:v>
                </c:pt>
                <c:pt idx="544">
                  <c:v>950</c:v>
                </c:pt>
                <c:pt idx="545">
                  <c:v>1070</c:v>
                </c:pt>
                <c:pt idx="546">
                  <c:v>1150</c:v>
                </c:pt>
                <c:pt idx="547">
                  <c:v>998</c:v>
                </c:pt>
                <c:pt idx="548">
                  <c:v>910</c:v>
                </c:pt>
                <c:pt idx="549">
                  <c:v>910</c:v>
                </c:pt>
                <c:pt idx="550">
                  <c:v>910</c:v>
                </c:pt>
                <c:pt idx="551">
                  <c:v>1030</c:v>
                </c:pt>
                <c:pt idx="552">
                  <c:v>1110</c:v>
                </c:pt>
                <c:pt idx="553">
                  <c:v>990</c:v>
                </c:pt>
                <c:pt idx="554">
                  <c:v>998</c:v>
                </c:pt>
                <c:pt idx="555">
                  <c:v>1150</c:v>
                </c:pt>
                <c:pt idx="556">
                  <c:v>910</c:v>
                </c:pt>
                <c:pt idx="557">
                  <c:v>1110</c:v>
                </c:pt>
                <c:pt idx="558">
                  <c:v>1070</c:v>
                </c:pt>
                <c:pt idx="559">
                  <c:v>1030</c:v>
                </c:pt>
                <c:pt idx="560">
                  <c:v>870</c:v>
                </c:pt>
                <c:pt idx="561">
                  <c:v>950</c:v>
                </c:pt>
                <c:pt idx="562">
                  <c:v>1110</c:v>
                </c:pt>
                <c:pt idx="563">
                  <c:v>1030</c:v>
                </c:pt>
                <c:pt idx="564">
                  <c:v>1070</c:v>
                </c:pt>
                <c:pt idx="565">
                  <c:v>950</c:v>
                </c:pt>
                <c:pt idx="566">
                  <c:v>950</c:v>
                </c:pt>
                <c:pt idx="567">
                  <c:v>950</c:v>
                </c:pt>
                <c:pt idx="568">
                  <c:v>990</c:v>
                </c:pt>
                <c:pt idx="569">
                  <c:v>1220</c:v>
                </c:pt>
                <c:pt idx="570">
                  <c:v>1030</c:v>
                </c:pt>
                <c:pt idx="571">
                  <c:v>998</c:v>
                </c:pt>
                <c:pt idx="572">
                  <c:v>998</c:v>
                </c:pt>
                <c:pt idx="573">
                  <c:v>870</c:v>
                </c:pt>
                <c:pt idx="574">
                  <c:v>998</c:v>
                </c:pt>
                <c:pt idx="575">
                  <c:v>1190</c:v>
                </c:pt>
                <c:pt idx="576">
                  <c:v>950</c:v>
                </c:pt>
                <c:pt idx="577">
                  <c:v>1070</c:v>
                </c:pt>
                <c:pt idx="578">
                  <c:v>998</c:v>
                </c:pt>
                <c:pt idx="579">
                  <c:v>910</c:v>
                </c:pt>
                <c:pt idx="580">
                  <c:v>990</c:v>
                </c:pt>
                <c:pt idx="581">
                  <c:v>910</c:v>
                </c:pt>
                <c:pt idx="582">
                  <c:v>990</c:v>
                </c:pt>
                <c:pt idx="583">
                  <c:v>1070</c:v>
                </c:pt>
                <c:pt idx="584">
                  <c:v>910</c:v>
                </c:pt>
                <c:pt idx="585">
                  <c:v>870</c:v>
                </c:pt>
                <c:pt idx="586">
                  <c:v>530</c:v>
                </c:pt>
                <c:pt idx="587">
                  <c:v>1190</c:v>
                </c:pt>
                <c:pt idx="588">
                  <c:v>1030</c:v>
                </c:pt>
                <c:pt idx="589">
                  <c:v>1220</c:v>
                </c:pt>
                <c:pt idx="590">
                  <c:v>990</c:v>
                </c:pt>
                <c:pt idx="591">
                  <c:v>1190</c:v>
                </c:pt>
                <c:pt idx="592">
                  <c:v>950</c:v>
                </c:pt>
                <c:pt idx="593">
                  <c:v>1030</c:v>
                </c:pt>
                <c:pt idx="594">
                  <c:v>998</c:v>
                </c:pt>
                <c:pt idx="595">
                  <c:v>1110</c:v>
                </c:pt>
                <c:pt idx="596">
                  <c:v>1190</c:v>
                </c:pt>
                <c:pt idx="597">
                  <c:v>870</c:v>
                </c:pt>
                <c:pt idx="598">
                  <c:v>1030</c:v>
                </c:pt>
                <c:pt idx="599">
                  <c:v>1190</c:v>
                </c:pt>
                <c:pt idx="600">
                  <c:v>998</c:v>
                </c:pt>
                <c:pt idx="601">
                  <c:v>1220</c:v>
                </c:pt>
                <c:pt idx="602">
                  <c:v>530</c:v>
                </c:pt>
                <c:pt idx="603">
                  <c:v>998</c:v>
                </c:pt>
                <c:pt idx="604">
                  <c:v>990</c:v>
                </c:pt>
                <c:pt idx="605">
                  <c:v>998</c:v>
                </c:pt>
                <c:pt idx="606">
                  <c:v>1030</c:v>
                </c:pt>
                <c:pt idx="607">
                  <c:v>998</c:v>
                </c:pt>
                <c:pt idx="608">
                  <c:v>1070</c:v>
                </c:pt>
                <c:pt idx="609">
                  <c:v>910</c:v>
                </c:pt>
                <c:pt idx="610">
                  <c:v>1150</c:v>
                </c:pt>
                <c:pt idx="611">
                  <c:v>990</c:v>
                </c:pt>
                <c:pt idx="612">
                  <c:v>990</c:v>
                </c:pt>
                <c:pt idx="613">
                  <c:v>790</c:v>
                </c:pt>
                <c:pt idx="614">
                  <c:v>950</c:v>
                </c:pt>
                <c:pt idx="615">
                  <c:v>1110</c:v>
                </c:pt>
                <c:pt idx="616">
                  <c:v>1070</c:v>
                </c:pt>
                <c:pt idx="617">
                  <c:v>1220</c:v>
                </c:pt>
                <c:pt idx="618">
                  <c:v>1110</c:v>
                </c:pt>
                <c:pt idx="619">
                  <c:v>1030</c:v>
                </c:pt>
                <c:pt idx="620">
                  <c:v>990</c:v>
                </c:pt>
                <c:pt idx="621">
                  <c:v>990</c:v>
                </c:pt>
                <c:pt idx="622">
                  <c:v>870</c:v>
                </c:pt>
                <c:pt idx="623">
                  <c:v>998</c:v>
                </c:pt>
                <c:pt idx="624">
                  <c:v>870</c:v>
                </c:pt>
                <c:pt idx="625">
                  <c:v>870</c:v>
                </c:pt>
                <c:pt idx="626">
                  <c:v>998</c:v>
                </c:pt>
                <c:pt idx="627">
                  <c:v>870</c:v>
                </c:pt>
                <c:pt idx="628">
                  <c:v>870</c:v>
                </c:pt>
                <c:pt idx="629">
                  <c:v>1190</c:v>
                </c:pt>
                <c:pt idx="630">
                  <c:v>910</c:v>
                </c:pt>
                <c:pt idx="631">
                  <c:v>990</c:v>
                </c:pt>
                <c:pt idx="632">
                  <c:v>1030</c:v>
                </c:pt>
                <c:pt idx="633">
                  <c:v>910</c:v>
                </c:pt>
                <c:pt idx="634">
                  <c:v>990</c:v>
                </c:pt>
                <c:pt idx="635">
                  <c:v>998</c:v>
                </c:pt>
                <c:pt idx="636">
                  <c:v>790</c:v>
                </c:pt>
                <c:pt idx="637">
                  <c:v>1220</c:v>
                </c:pt>
                <c:pt idx="638">
                  <c:v>990</c:v>
                </c:pt>
                <c:pt idx="639">
                  <c:v>1070</c:v>
                </c:pt>
                <c:pt idx="640">
                  <c:v>998</c:v>
                </c:pt>
                <c:pt idx="641">
                  <c:v>1110</c:v>
                </c:pt>
                <c:pt idx="642">
                  <c:v>990</c:v>
                </c:pt>
                <c:pt idx="643">
                  <c:v>1190</c:v>
                </c:pt>
                <c:pt idx="644">
                  <c:v>1150</c:v>
                </c:pt>
                <c:pt idx="645">
                  <c:v>910</c:v>
                </c:pt>
                <c:pt idx="646">
                  <c:v>1150</c:v>
                </c:pt>
                <c:pt idx="647">
                  <c:v>1220</c:v>
                </c:pt>
                <c:pt idx="648">
                  <c:v>1070</c:v>
                </c:pt>
                <c:pt idx="649">
                  <c:v>1150</c:v>
                </c:pt>
                <c:pt idx="650">
                  <c:v>950</c:v>
                </c:pt>
                <c:pt idx="651">
                  <c:v>910</c:v>
                </c:pt>
                <c:pt idx="652">
                  <c:v>950</c:v>
                </c:pt>
                <c:pt idx="653">
                  <c:v>1150</c:v>
                </c:pt>
                <c:pt idx="654">
                  <c:v>998</c:v>
                </c:pt>
                <c:pt idx="655">
                  <c:v>1260</c:v>
                </c:pt>
                <c:pt idx="656">
                  <c:v>998</c:v>
                </c:pt>
                <c:pt idx="657">
                  <c:v>1340</c:v>
                </c:pt>
                <c:pt idx="658">
                  <c:v>990</c:v>
                </c:pt>
                <c:pt idx="659">
                  <c:v>870</c:v>
                </c:pt>
                <c:pt idx="660">
                  <c:v>1380</c:v>
                </c:pt>
                <c:pt idx="661">
                  <c:v>1340</c:v>
                </c:pt>
                <c:pt idx="662">
                  <c:v>998</c:v>
                </c:pt>
                <c:pt idx="663">
                  <c:v>1150</c:v>
                </c:pt>
                <c:pt idx="664">
                  <c:v>830</c:v>
                </c:pt>
                <c:pt idx="665">
                  <c:v>990</c:v>
                </c:pt>
                <c:pt idx="666">
                  <c:v>1110</c:v>
                </c:pt>
                <c:pt idx="667">
                  <c:v>950</c:v>
                </c:pt>
                <c:pt idx="668">
                  <c:v>1070</c:v>
                </c:pt>
                <c:pt idx="669">
                  <c:v>1070</c:v>
                </c:pt>
                <c:pt idx="670">
                  <c:v>1150</c:v>
                </c:pt>
                <c:pt idx="671">
                  <c:v>998</c:v>
                </c:pt>
                <c:pt idx="672">
                  <c:v>1220</c:v>
                </c:pt>
                <c:pt idx="673">
                  <c:v>870</c:v>
                </c:pt>
                <c:pt idx="674">
                  <c:v>1220</c:v>
                </c:pt>
                <c:pt idx="675">
                  <c:v>640</c:v>
                </c:pt>
                <c:pt idx="676">
                  <c:v>998</c:v>
                </c:pt>
                <c:pt idx="677">
                  <c:v>998</c:v>
                </c:pt>
                <c:pt idx="678">
                  <c:v>910</c:v>
                </c:pt>
                <c:pt idx="679">
                  <c:v>1190</c:v>
                </c:pt>
                <c:pt idx="680">
                  <c:v>1190</c:v>
                </c:pt>
                <c:pt idx="681">
                  <c:v>1150</c:v>
                </c:pt>
                <c:pt idx="682">
                  <c:v>1070</c:v>
                </c:pt>
                <c:pt idx="683">
                  <c:v>950</c:v>
                </c:pt>
                <c:pt idx="684">
                  <c:v>998</c:v>
                </c:pt>
                <c:pt idx="685">
                  <c:v>870</c:v>
                </c:pt>
                <c:pt idx="686">
                  <c:v>990</c:v>
                </c:pt>
                <c:pt idx="687">
                  <c:v>950</c:v>
                </c:pt>
                <c:pt idx="688">
                  <c:v>1220</c:v>
                </c:pt>
                <c:pt idx="689">
                  <c:v>1260</c:v>
                </c:pt>
                <c:pt idx="690">
                  <c:v>1030</c:v>
                </c:pt>
                <c:pt idx="691">
                  <c:v>1150</c:v>
                </c:pt>
                <c:pt idx="692">
                  <c:v>1150</c:v>
                </c:pt>
                <c:pt idx="693">
                  <c:v>1030</c:v>
                </c:pt>
                <c:pt idx="694">
                  <c:v>950</c:v>
                </c:pt>
                <c:pt idx="695">
                  <c:v>1030</c:v>
                </c:pt>
                <c:pt idx="696">
                  <c:v>1110</c:v>
                </c:pt>
                <c:pt idx="697">
                  <c:v>740</c:v>
                </c:pt>
                <c:pt idx="698">
                  <c:v>910</c:v>
                </c:pt>
                <c:pt idx="699">
                  <c:v>1070</c:v>
                </c:pt>
                <c:pt idx="700">
                  <c:v>990</c:v>
                </c:pt>
                <c:pt idx="701">
                  <c:v>998</c:v>
                </c:pt>
                <c:pt idx="702">
                  <c:v>998</c:v>
                </c:pt>
                <c:pt idx="703">
                  <c:v>950</c:v>
                </c:pt>
                <c:pt idx="704">
                  <c:v>990</c:v>
                </c:pt>
                <c:pt idx="705">
                  <c:v>910</c:v>
                </c:pt>
                <c:pt idx="706">
                  <c:v>590</c:v>
                </c:pt>
                <c:pt idx="707">
                  <c:v>998</c:v>
                </c:pt>
                <c:pt idx="708">
                  <c:v>910</c:v>
                </c:pt>
                <c:pt idx="709">
                  <c:v>1030</c:v>
                </c:pt>
                <c:pt idx="710">
                  <c:v>990</c:v>
                </c:pt>
                <c:pt idx="711">
                  <c:v>1110</c:v>
                </c:pt>
                <c:pt idx="712">
                  <c:v>1150</c:v>
                </c:pt>
                <c:pt idx="713">
                  <c:v>950</c:v>
                </c:pt>
                <c:pt idx="714">
                  <c:v>530</c:v>
                </c:pt>
                <c:pt idx="715">
                  <c:v>590</c:v>
                </c:pt>
                <c:pt idx="716">
                  <c:v>1030</c:v>
                </c:pt>
                <c:pt idx="717">
                  <c:v>998</c:v>
                </c:pt>
                <c:pt idx="718">
                  <c:v>950</c:v>
                </c:pt>
                <c:pt idx="719">
                  <c:v>830</c:v>
                </c:pt>
                <c:pt idx="720">
                  <c:v>998</c:v>
                </c:pt>
                <c:pt idx="721">
                  <c:v>990</c:v>
                </c:pt>
                <c:pt idx="722">
                  <c:v>1150</c:v>
                </c:pt>
                <c:pt idx="723">
                  <c:v>1190</c:v>
                </c:pt>
                <c:pt idx="724">
                  <c:v>998</c:v>
                </c:pt>
                <c:pt idx="725">
                  <c:v>1420</c:v>
                </c:pt>
                <c:pt idx="726">
                  <c:v>998</c:v>
                </c:pt>
                <c:pt idx="727">
                  <c:v>1030</c:v>
                </c:pt>
                <c:pt idx="728">
                  <c:v>950</c:v>
                </c:pt>
                <c:pt idx="729">
                  <c:v>910</c:v>
                </c:pt>
                <c:pt idx="730">
                  <c:v>910</c:v>
                </c:pt>
                <c:pt idx="731">
                  <c:v>998</c:v>
                </c:pt>
                <c:pt idx="732">
                  <c:v>1220</c:v>
                </c:pt>
                <c:pt idx="733">
                  <c:v>910</c:v>
                </c:pt>
                <c:pt idx="734">
                  <c:v>910</c:v>
                </c:pt>
                <c:pt idx="735">
                  <c:v>950</c:v>
                </c:pt>
                <c:pt idx="736">
                  <c:v>998</c:v>
                </c:pt>
                <c:pt idx="737">
                  <c:v>990</c:v>
                </c:pt>
                <c:pt idx="738">
                  <c:v>910</c:v>
                </c:pt>
                <c:pt idx="739">
                  <c:v>990</c:v>
                </c:pt>
                <c:pt idx="740">
                  <c:v>950</c:v>
                </c:pt>
                <c:pt idx="741">
                  <c:v>998</c:v>
                </c:pt>
                <c:pt idx="742">
                  <c:v>1150</c:v>
                </c:pt>
                <c:pt idx="743">
                  <c:v>870</c:v>
                </c:pt>
                <c:pt idx="744">
                  <c:v>830</c:v>
                </c:pt>
                <c:pt idx="745">
                  <c:v>830</c:v>
                </c:pt>
                <c:pt idx="746">
                  <c:v>998</c:v>
                </c:pt>
                <c:pt idx="747">
                  <c:v>998</c:v>
                </c:pt>
                <c:pt idx="748">
                  <c:v>1260</c:v>
                </c:pt>
                <c:pt idx="749">
                  <c:v>990</c:v>
                </c:pt>
                <c:pt idx="750">
                  <c:v>998</c:v>
                </c:pt>
                <c:pt idx="751">
                  <c:v>910</c:v>
                </c:pt>
                <c:pt idx="752">
                  <c:v>1030</c:v>
                </c:pt>
                <c:pt idx="753">
                  <c:v>1030</c:v>
                </c:pt>
                <c:pt idx="754">
                  <c:v>1070</c:v>
                </c:pt>
                <c:pt idx="755">
                  <c:v>998</c:v>
                </c:pt>
                <c:pt idx="756">
                  <c:v>910</c:v>
                </c:pt>
                <c:pt idx="757">
                  <c:v>870</c:v>
                </c:pt>
                <c:pt idx="758">
                  <c:v>950</c:v>
                </c:pt>
                <c:pt idx="759">
                  <c:v>870</c:v>
                </c:pt>
                <c:pt idx="760">
                  <c:v>1030</c:v>
                </c:pt>
                <c:pt idx="761">
                  <c:v>1070</c:v>
                </c:pt>
                <c:pt idx="762">
                  <c:v>990</c:v>
                </c:pt>
                <c:pt idx="763">
                  <c:v>1070</c:v>
                </c:pt>
                <c:pt idx="764">
                  <c:v>1070</c:v>
                </c:pt>
                <c:pt idx="765">
                  <c:v>990</c:v>
                </c:pt>
                <c:pt idx="766">
                  <c:v>1260</c:v>
                </c:pt>
                <c:pt idx="767">
                  <c:v>1150</c:v>
                </c:pt>
                <c:pt idx="768">
                  <c:v>1340</c:v>
                </c:pt>
                <c:pt idx="769">
                  <c:v>1110</c:v>
                </c:pt>
                <c:pt idx="770">
                  <c:v>998</c:v>
                </c:pt>
                <c:pt idx="771">
                  <c:v>1260</c:v>
                </c:pt>
                <c:pt idx="772">
                  <c:v>870</c:v>
                </c:pt>
                <c:pt idx="773">
                  <c:v>1340</c:v>
                </c:pt>
                <c:pt idx="774">
                  <c:v>1030</c:v>
                </c:pt>
                <c:pt idx="775">
                  <c:v>1220</c:v>
                </c:pt>
                <c:pt idx="776">
                  <c:v>1190</c:v>
                </c:pt>
                <c:pt idx="777">
                  <c:v>1030</c:v>
                </c:pt>
                <c:pt idx="778">
                  <c:v>950</c:v>
                </c:pt>
                <c:pt idx="779">
                  <c:v>1030</c:v>
                </c:pt>
                <c:pt idx="780">
                  <c:v>1340</c:v>
                </c:pt>
                <c:pt idx="781">
                  <c:v>1260</c:v>
                </c:pt>
                <c:pt idx="782">
                  <c:v>1110</c:v>
                </c:pt>
                <c:pt idx="783">
                  <c:v>1070</c:v>
                </c:pt>
                <c:pt idx="784">
                  <c:v>1260</c:v>
                </c:pt>
                <c:pt idx="785">
                  <c:v>998</c:v>
                </c:pt>
                <c:pt idx="786">
                  <c:v>1380</c:v>
                </c:pt>
                <c:pt idx="787">
                  <c:v>990</c:v>
                </c:pt>
                <c:pt idx="788">
                  <c:v>1070</c:v>
                </c:pt>
                <c:pt idx="789">
                  <c:v>1070</c:v>
                </c:pt>
                <c:pt idx="790">
                  <c:v>1300</c:v>
                </c:pt>
                <c:pt idx="791">
                  <c:v>950</c:v>
                </c:pt>
                <c:pt idx="792">
                  <c:v>950</c:v>
                </c:pt>
                <c:pt idx="793">
                  <c:v>1110</c:v>
                </c:pt>
                <c:pt idx="794">
                  <c:v>1110</c:v>
                </c:pt>
                <c:pt idx="795">
                  <c:v>1070</c:v>
                </c:pt>
                <c:pt idx="796">
                  <c:v>950</c:v>
                </c:pt>
                <c:pt idx="797">
                  <c:v>1220</c:v>
                </c:pt>
                <c:pt idx="798">
                  <c:v>910</c:v>
                </c:pt>
                <c:pt idx="799">
                  <c:v>998</c:v>
                </c:pt>
                <c:pt idx="800">
                  <c:v>1150</c:v>
                </c:pt>
                <c:pt idx="801">
                  <c:v>1070</c:v>
                </c:pt>
                <c:pt idx="802">
                  <c:v>998</c:v>
                </c:pt>
                <c:pt idx="803">
                  <c:v>990</c:v>
                </c:pt>
                <c:pt idx="804">
                  <c:v>530</c:v>
                </c:pt>
                <c:pt idx="805">
                  <c:v>990</c:v>
                </c:pt>
                <c:pt idx="806">
                  <c:v>1260</c:v>
                </c:pt>
                <c:pt idx="807">
                  <c:v>950</c:v>
                </c:pt>
                <c:pt idx="808">
                  <c:v>998</c:v>
                </c:pt>
                <c:pt idx="809">
                  <c:v>1070</c:v>
                </c:pt>
                <c:pt idx="810">
                  <c:v>998</c:v>
                </c:pt>
                <c:pt idx="811">
                  <c:v>1070</c:v>
                </c:pt>
                <c:pt idx="812">
                  <c:v>1220</c:v>
                </c:pt>
                <c:pt idx="813">
                  <c:v>990</c:v>
                </c:pt>
                <c:pt idx="814">
                  <c:v>740</c:v>
                </c:pt>
                <c:pt idx="815">
                  <c:v>1070</c:v>
                </c:pt>
                <c:pt idx="816">
                  <c:v>1300</c:v>
                </c:pt>
                <c:pt idx="817">
                  <c:v>998</c:v>
                </c:pt>
                <c:pt idx="818">
                  <c:v>990</c:v>
                </c:pt>
                <c:pt idx="819">
                  <c:v>690</c:v>
                </c:pt>
                <c:pt idx="820">
                  <c:v>1030</c:v>
                </c:pt>
                <c:pt idx="821">
                  <c:v>910</c:v>
                </c:pt>
                <c:pt idx="822">
                  <c:v>998</c:v>
                </c:pt>
                <c:pt idx="823">
                  <c:v>530</c:v>
                </c:pt>
                <c:pt idx="824">
                  <c:v>590</c:v>
                </c:pt>
                <c:pt idx="825">
                  <c:v>950</c:v>
                </c:pt>
                <c:pt idx="826">
                  <c:v>998</c:v>
                </c:pt>
                <c:pt idx="827">
                  <c:v>1030</c:v>
                </c:pt>
                <c:pt idx="828">
                  <c:v>950</c:v>
                </c:pt>
                <c:pt idx="829">
                  <c:v>950</c:v>
                </c:pt>
                <c:pt idx="830">
                  <c:v>1150</c:v>
                </c:pt>
                <c:pt idx="831">
                  <c:v>990</c:v>
                </c:pt>
                <c:pt idx="832">
                  <c:v>998</c:v>
                </c:pt>
                <c:pt idx="833">
                  <c:v>1070</c:v>
                </c:pt>
                <c:pt idx="834">
                  <c:v>990</c:v>
                </c:pt>
                <c:pt idx="835">
                  <c:v>910</c:v>
                </c:pt>
                <c:pt idx="836">
                  <c:v>1070</c:v>
                </c:pt>
                <c:pt idx="837">
                  <c:v>950</c:v>
                </c:pt>
                <c:pt idx="838">
                  <c:v>950</c:v>
                </c:pt>
                <c:pt idx="839">
                  <c:v>1070</c:v>
                </c:pt>
                <c:pt idx="840">
                  <c:v>998</c:v>
                </c:pt>
                <c:pt idx="841">
                  <c:v>998</c:v>
                </c:pt>
                <c:pt idx="842">
                  <c:v>870</c:v>
                </c:pt>
                <c:pt idx="843">
                  <c:v>1150</c:v>
                </c:pt>
                <c:pt idx="844">
                  <c:v>998</c:v>
                </c:pt>
                <c:pt idx="845">
                  <c:v>998</c:v>
                </c:pt>
                <c:pt idx="846">
                  <c:v>1190</c:v>
                </c:pt>
                <c:pt idx="847">
                  <c:v>990</c:v>
                </c:pt>
                <c:pt idx="848">
                  <c:v>990</c:v>
                </c:pt>
                <c:pt idx="849">
                  <c:v>998</c:v>
                </c:pt>
                <c:pt idx="850">
                  <c:v>950</c:v>
                </c:pt>
                <c:pt idx="851">
                  <c:v>950</c:v>
                </c:pt>
                <c:pt idx="852">
                  <c:v>990</c:v>
                </c:pt>
                <c:pt idx="853">
                  <c:v>1190</c:v>
                </c:pt>
                <c:pt idx="854">
                  <c:v>1190</c:v>
                </c:pt>
                <c:pt idx="855">
                  <c:v>950</c:v>
                </c:pt>
                <c:pt idx="856">
                  <c:v>998</c:v>
                </c:pt>
                <c:pt idx="857">
                  <c:v>1150</c:v>
                </c:pt>
                <c:pt idx="858">
                  <c:v>1420</c:v>
                </c:pt>
                <c:pt idx="859">
                  <c:v>1220</c:v>
                </c:pt>
                <c:pt idx="860">
                  <c:v>998</c:v>
                </c:pt>
                <c:pt idx="861">
                  <c:v>1030</c:v>
                </c:pt>
                <c:pt idx="862">
                  <c:v>998</c:v>
                </c:pt>
                <c:pt idx="863">
                  <c:v>990</c:v>
                </c:pt>
                <c:pt idx="864">
                  <c:v>990</c:v>
                </c:pt>
                <c:pt idx="865">
                  <c:v>1190</c:v>
                </c:pt>
                <c:pt idx="866">
                  <c:v>950</c:v>
                </c:pt>
                <c:pt idx="867">
                  <c:v>830</c:v>
                </c:pt>
                <c:pt idx="868">
                  <c:v>1070</c:v>
                </c:pt>
                <c:pt idx="869">
                  <c:v>950</c:v>
                </c:pt>
                <c:pt idx="870">
                  <c:v>1070</c:v>
                </c:pt>
                <c:pt idx="871">
                  <c:v>870</c:v>
                </c:pt>
                <c:pt idx="872">
                  <c:v>998</c:v>
                </c:pt>
                <c:pt idx="873">
                  <c:v>590</c:v>
                </c:pt>
                <c:pt idx="874">
                  <c:v>1070</c:v>
                </c:pt>
                <c:pt idx="875">
                  <c:v>870</c:v>
                </c:pt>
                <c:pt idx="876">
                  <c:v>998</c:v>
                </c:pt>
                <c:pt idx="877">
                  <c:v>950</c:v>
                </c:pt>
                <c:pt idx="878">
                  <c:v>950</c:v>
                </c:pt>
                <c:pt idx="879">
                  <c:v>1220</c:v>
                </c:pt>
                <c:pt idx="880">
                  <c:v>1220</c:v>
                </c:pt>
                <c:pt idx="881">
                  <c:v>950</c:v>
                </c:pt>
                <c:pt idx="882">
                  <c:v>1150</c:v>
                </c:pt>
                <c:pt idx="883">
                  <c:v>950</c:v>
                </c:pt>
                <c:pt idx="884">
                  <c:v>1030</c:v>
                </c:pt>
                <c:pt idx="885">
                  <c:v>910</c:v>
                </c:pt>
                <c:pt idx="886">
                  <c:v>1110</c:v>
                </c:pt>
                <c:pt idx="887">
                  <c:v>950</c:v>
                </c:pt>
                <c:pt idx="888">
                  <c:v>640</c:v>
                </c:pt>
                <c:pt idx="889">
                  <c:v>1070</c:v>
                </c:pt>
                <c:pt idx="890">
                  <c:v>1110</c:v>
                </c:pt>
                <c:pt idx="891">
                  <c:v>1110</c:v>
                </c:pt>
                <c:pt idx="892">
                  <c:v>998</c:v>
                </c:pt>
                <c:pt idx="893">
                  <c:v>950</c:v>
                </c:pt>
                <c:pt idx="894">
                  <c:v>990</c:v>
                </c:pt>
                <c:pt idx="895">
                  <c:v>1030</c:v>
                </c:pt>
                <c:pt idx="896">
                  <c:v>1030</c:v>
                </c:pt>
                <c:pt idx="897">
                  <c:v>998</c:v>
                </c:pt>
                <c:pt idx="898">
                  <c:v>790</c:v>
                </c:pt>
                <c:pt idx="899">
                  <c:v>998</c:v>
                </c:pt>
                <c:pt idx="900">
                  <c:v>998</c:v>
                </c:pt>
                <c:pt idx="901">
                  <c:v>910</c:v>
                </c:pt>
                <c:pt idx="902">
                  <c:v>530</c:v>
                </c:pt>
                <c:pt idx="903">
                  <c:v>1110</c:v>
                </c:pt>
                <c:pt idx="904">
                  <c:v>950</c:v>
                </c:pt>
                <c:pt idx="905">
                  <c:v>950</c:v>
                </c:pt>
                <c:pt idx="906">
                  <c:v>998</c:v>
                </c:pt>
                <c:pt idx="907">
                  <c:v>1190</c:v>
                </c:pt>
                <c:pt idx="908">
                  <c:v>530</c:v>
                </c:pt>
                <c:pt idx="909">
                  <c:v>990</c:v>
                </c:pt>
                <c:pt idx="910">
                  <c:v>1110</c:v>
                </c:pt>
                <c:pt idx="911">
                  <c:v>990</c:v>
                </c:pt>
                <c:pt idx="912">
                  <c:v>910</c:v>
                </c:pt>
                <c:pt idx="913">
                  <c:v>1150</c:v>
                </c:pt>
                <c:pt idx="914">
                  <c:v>1220</c:v>
                </c:pt>
                <c:pt idx="915">
                  <c:v>790</c:v>
                </c:pt>
                <c:pt idx="916">
                  <c:v>950</c:v>
                </c:pt>
                <c:pt idx="917">
                  <c:v>1150</c:v>
                </c:pt>
                <c:pt idx="918">
                  <c:v>1260</c:v>
                </c:pt>
                <c:pt idx="919">
                  <c:v>950</c:v>
                </c:pt>
                <c:pt idx="920">
                  <c:v>1110</c:v>
                </c:pt>
                <c:pt idx="921">
                  <c:v>1030</c:v>
                </c:pt>
                <c:pt idx="922">
                  <c:v>1110</c:v>
                </c:pt>
                <c:pt idx="923">
                  <c:v>1030</c:v>
                </c:pt>
                <c:pt idx="924">
                  <c:v>830</c:v>
                </c:pt>
                <c:pt idx="925">
                  <c:v>998</c:v>
                </c:pt>
                <c:pt idx="926">
                  <c:v>950</c:v>
                </c:pt>
                <c:pt idx="927">
                  <c:v>1030</c:v>
                </c:pt>
                <c:pt idx="928">
                  <c:v>910</c:v>
                </c:pt>
                <c:pt idx="929">
                  <c:v>910</c:v>
                </c:pt>
                <c:pt idx="930">
                  <c:v>998</c:v>
                </c:pt>
                <c:pt idx="931">
                  <c:v>870</c:v>
                </c:pt>
                <c:pt idx="932">
                  <c:v>998</c:v>
                </c:pt>
                <c:pt idx="933">
                  <c:v>1030</c:v>
                </c:pt>
                <c:pt idx="934">
                  <c:v>1030</c:v>
                </c:pt>
                <c:pt idx="935">
                  <c:v>1110</c:v>
                </c:pt>
                <c:pt idx="936">
                  <c:v>1190</c:v>
                </c:pt>
                <c:pt idx="937">
                  <c:v>1150</c:v>
                </c:pt>
                <c:pt idx="938">
                  <c:v>1190</c:v>
                </c:pt>
                <c:pt idx="939">
                  <c:v>1190</c:v>
                </c:pt>
                <c:pt idx="940">
                  <c:v>1110</c:v>
                </c:pt>
                <c:pt idx="941">
                  <c:v>1190</c:v>
                </c:pt>
                <c:pt idx="942">
                  <c:v>1070</c:v>
                </c:pt>
                <c:pt idx="943">
                  <c:v>910</c:v>
                </c:pt>
                <c:pt idx="944">
                  <c:v>998</c:v>
                </c:pt>
                <c:pt idx="945">
                  <c:v>1300</c:v>
                </c:pt>
                <c:pt idx="946">
                  <c:v>1190</c:v>
                </c:pt>
                <c:pt idx="947">
                  <c:v>998</c:v>
                </c:pt>
                <c:pt idx="948">
                  <c:v>998</c:v>
                </c:pt>
                <c:pt idx="949">
                  <c:v>1030</c:v>
                </c:pt>
                <c:pt idx="950">
                  <c:v>1190</c:v>
                </c:pt>
                <c:pt idx="951">
                  <c:v>998</c:v>
                </c:pt>
                <c:pt idx="952">
                  <c:v>640</c:v>
                </c:pt>
                <c:pt idx="953">
                  <c:v>1030</c:v>
                </c:pt>
                <c:pt idx="954">
                  <c:v>990</c:v>
                </c:pt>
                <c:pt idx="955">
                  <c:v>990</c:v>
                </c:pt>
                <c:pt idx="956">
                  <c:v>998</c:v>
                </c:pt>
                <c:pt idx="957">
                  <c:v>950</c:v>
                </c:pt>
                <c:pt idx="958">
                  <c:v>910</c:v>
                </c:pt>
                <c:pt idx="959">
                  <c:v>870</c:v>
                </c:pt>
                <c:pt idx="960">
                  <c:v>1150</c:v>
                </c:pt>
                <c:pt idx="961">
                  <c:v>1190</c:v>
                </c:pt>
                <c:pt idx="962">
                  <c:v>998</c:v>
                </c:pt>
                <c:pt idx="963">
                  <c:v>950</c:v>
                </c:pt>
                <c:pt idx="964">
                  <c:v>990</c:v>
                </c:pt>
                <c:pt idx="965">
                  <c:v>1190</c:v>
                </c:pt>
                <c:pt idx="966">
                  <c:v>998</c:v>
                </c:pt>
                <c:pt idx="967">
                  <c:v>590</c:v>
                </c:pt>
                <c:pt idx="968">
                  <c:v>998</c:v>
                </c:pt>
                <c:pt idx="969">
                  <c:v>998</c:v>
                </c:pt>
                <c:pt idx="970">
                  <c:v>998</c:v>
                </c:pt>
                <c:pt idx="971">
                  <c:v>1110</c:v>
                </c:pt>
                <c:pt idx="972">
                  <c:v>1030</c:v>
                </c:pt>
                <c:pt idx="973">
                  <c:v>1150</c:v>
                </c:pt>
                <c:pt idx="974">
                  <c:v>1070</c:v>
                </c:pt>
                <c:pt idx="975">
                  <c:v>990</c:v>
                </c:pt>
                <c:pt idx="976">
                  <c:v>950</c:v>
                </c:pt>
                <c:pt idx="977">
                  <c:v>950</c:v>
                </c:pt>
                <c:pt idx="978">
                  <c:v>990</c:v>
                </c:pt>
                <c:pt idx="979">
                  <c:v>1110</c:v>
                </c:pt>
                <c:pt idx="980">
                  <c:v>530</c:v>
                </c:pt>
                <c:pt idx="981">
                  <c:v>870</c:v>
                </c:pt>
                <c:pt idx="982">
                  <c:v>910</c:v>
                </c:pt>
                <c:pt idx="983">
                  <c:v>830</c:v>
                </c:pt>
                <c:pt idx="984">
                  <c:v>1070</c:v>
                </c:pt>
                <c:pt idx="985">
                  <c:v>1070</c:v>
                </c:pt>
                <c:pt idx="986">
                  <c:v>910</c:v>
                </c:pt>
                <c:pt idx="987">
                  <c:v>1030</c:v>
                </c:pt>
                <c:pt idx="988">
                  <c:v>910</c:v>
                </c:pt>
                <c:pt idx="989">
                  <c:v>950</c:v>
                </c:pt>
                <c:pt idx="990">
                  <c:v>1220</c:v>
                </c:pt>
                <c:pt idx="991">
                  <c:v>1190</c:v>
                </c:pt>
                <c:pt idx="992">
                  <c:v>998</c:v>
                </c:pt>
                <c:pt idx="993">
                  <c:v>1190</c:v>
                </c:pt>
                <c:pt idx="994">
                  <c:v>1110</c:v>
                </c:pt>
                <c:pt idx="995">
                  <c:v>998</c:v>
                </c:pt>
                <c:pt idx="996">
                  <c:v>1030</c:v>
                </c:pt>
                <c:pt idx="997">
                  <c:v>950</c:v>
                </c:pt>
                <c:pt idx="998">
                  <c:v>1150</c:v>
                </c:pt>
                <c:pt idx="999">
                  <c:v>1260</c:v>
                </c:pt>
                <c:pt idx="1000">
                  <c:v>950</c:v>
                </c:pt>
                <c:pt idx="1001">
                  <c:v>1220</c:v>
                </c:pt>
                <c:pt idx="1002">
                  <c:v>990</c:v>
                </c:pt>
                <c:pt idx="1003">
                  <c:v>950</c:v>
                </c:pt>
                <c:pt idx="1004">
                  <c:v>1030</c:v>
                </c:pt>
                <c:pt idx="1005">
                  <c:v>1070</c:v>
                </c:pt>
                <c:pt idx="1006">
                  <c:v>1220</c:v>
                </c:pt>
                <c:pt idx="1007">
                  <c:v>950</c:v>
                </c:pt>
                <c:pt idx="1008">
                  <c:v>990</c:v>
                </c:pt>
                <c:pt idx="1009">
                  <c:v>1070</c:v>
                </c:pt>
                <c:pt idx="1010">
                  <c:v>998</c:v>
                </c:pt>
                <c:pt idx="1011">
                  <c:v>1070</c:v>
                </c:pt>
                <c:pt idx="1012">
                  <c:v>1220</c:v>
                </c:pt>
                <c:pt idx="1013">
                  <c:v>1030</c:v>
                </c:pt>
                <c:pt idx="1014">
                  <c:v>1030</c:v>
                </c:pt>
                <c:pt idx="1015">
                  <c:v>1220</c:v>
                </c:pt>
                <c:pt idx="1016">
                  <c:v>998</c:v>
                </c:pt>
                <c:pt idx="1017">
                  <c:v>998</c:v>
                </c:pt>
                <c:pt idx="1018">
                  <c:v>950</c:v>
                </c:pt>
                <c:pt idx="1019">
                  <c:v>950</c:v>
                </c:pt>
                <c:pt idx="1020">
                  <c:v>990</c:v>
                </c:pt>
                <c:pt idx="1021">
                  <c:v>910</c:v>
                </c:pt>
                <c:pt idx="1022">
                  <c:v>910</c:v>
                </c:pt>
                <c:pt idx="1023">
                  <c:v>950</c:v>
                </c:pt>
                <c:pt idx="1024">
                  <c:v>870</c:v>
                </c:pt>
                <c:pt idx="1025">
                  <c:v>998</c:v>
                </c:pt>
                <c:pt idx="1026">
                  <c:v>1070</c:v>
                </c:pt>
                <c:pt idx="1027">
                  <c:v>990</c:v>
                </c:pt>
                <c:pt idx="1028">
                  <c:v>830</c:v>
                </c:pt>
                <c:pt idx="1029">
                  <c:v>830</c:v>
                </c:pt>
                <c:pt idx="1030">
                  <c:v>950</c:v>
                </c:pt>
                <c:pt idx="1031">
                  <c:v>910</c:v>
                </c:pt>
                <c:pt idx="1032">
                  <c:v>870</c:v>
                </c:pt>
                <c:pt idx="1033">
                  <c:v>830</c:v>
                </c:pt>
                <c:pt idx="1034">
                  <c:v>1030</c:v>
                </c:pt>
                <c:pt idx="1035">
                  <c:v>1110</c:v>
                </c:pt>
                <c:pt idx="1036">
                  <c:v>950</c:v>
                </c:pt>
                <c:pt idx="1037">
                  <c:v>950</c:v>
                </c:pt>
                <c:pt idx="1038">
                  <c:v>1030</c:v>
                </c:pt>
                <c:pt idx="1039">
                  <c:v>1150</c:v>
                </c:pt>
                <c:pt idx="1040">
                  <c:v>1110</c:v>
                </c:pt>
                <c:pt idx="1041">
                  <c:v>1070</c:v>
                </c:pt>
                <c:pt idx="1042">
                  <c:v>950</c:v>
                </c:pt>
                <c:pt idx="1043">
                  <c:v>990</c:v>
                </c:pt>
                <c:pt idx="1044">
                  <c:v>1150</c:v>
                </c:pt>
                <c:pt idx="1045">
                  <c:v>998</c:v>
                </c:pt>
                <c:pt idx="1046">
                  <c:v>1340</c:v>
                </c:pt>
                <c:pt idx="1047">
                  <c:v>998</c:v>
                </c:pt>
                <c:pt idx="1048">
                  <c:v>830</c:v>
                </c:pt>
                <c:pt idx="1049">
                  <c:v>910</c:v>
                </c:pt>
                <c:pt idx="1050">
                  <c:v>870</c:v>
                </c:pt>
                <c:pt idx="1051">
                  <c:v>910</c:v>
                </c:pt>
                <c:pt idx="1052">
                  <c:v>830</c:v>
                </c:pt>
                <c:pt idx="1053">
                  <c:v>998</c:v>
                </c:pt>
                <c:pt idx="1054">
                  <c:v>950</c:v>
                </c:pt>
                <c:pt idx="1055">
                  <c:v>1070</c:v>
                </c:pt>
                <c:pt idx="1056">
                  <c:v>790</c:v>
                </c:pt>
                <c:pt idx="1057">
                  <c:v>910</c:v>
                </c:pt>
                <c:pt idx="1058">
                  <c:v>998</c:v>
                </c:pt>
                <c:pt idx="1059">
                  <c:v>1150</c:v>
                </c:pt>
                <c:pt idx="1060">
                  <c:v>990</c:v>
                </c:pt>
                <c:pt idx="1061">
                  <c:v>590</c:v>
                </c:pt>
                <c:pt idx="1062">
                  <c:v>998</c:v>
                </c:pt>
                <c:pt idx="1063">
                  <c:v>1070</c:v>
                </c:pt>
                <c:pt idx="1064">
                  <c:v>740</c:v>
                </c:pt>
                <c:pt idx="1065">
                  <c:v>1190</c:v>
                </c:pt>
                <c:pt idx="1066">
                  <c:v>910</c:v>
                </c:pt>
                <c:pt idx="1067">
                  <c:v>590</c:v>
                </c:pt>
                <c:pt idx="1068">
                  <c:v>870</c:v>
                </c:pt>
                <c:pt idx="1069">
                  <c:v>870</c:v>
                </c:pt>
                <c:pt idx="1070">
                  <c:v>950</c:v>
                </c:pt>
                <c:pt idx="1071">
                  <c:v>1300</c:v>
                </c:pt>
                <c:pt idx="1072">
                  <c:v>1070</c:v>
                </c:pt>
                <c:pt idx="1073">
                  <c:v>998</c:v>
                </c:pt>
                <c:pt idx="1074">
                  <c:v>990</c:v>
                </c:pt>
                <c:pt idx="1075">
                  <c:v>950</c:v>
                </c:pt>
                <c:pt idx="1076">
                  <c:v>1030</c:v>
                </c:pt>
                <c:pt idx="1077">
                  <c:v>950</c:v>
                </c:pt>
                <c:pt idx="1078">
                  <c:v>870</c:v>
                </c:pt>
                <c:pt idx="1079">
                  <c:v>950</c:v>
                </c:pt>
                <c:pt idx="1080">
                  <c:v>1190</c:v>
                </c:pt>
                <c:pt idx="1081">
                  <c:v>1070</c:v>
                </c:pt>
                <c:pt idx="1082">
                  <c:v>998</c:v>
                </c:pt>
                <c:pt idx="1083">
                  <c:v>830</c:v>
                </c:pt>
                <c:pt idx="1084">
                  <c:v>1070</c:v>
                </c:pt>
                <c:pt idx="1085">
                  <c:v>870</c:v>
                </c:pt>
                <c:pt idx="1086">
                  <c:v>1150</c:v>
                </c:pt>
                <c:pt idx="1087">
                  <c:v>870</c:v>
                </c:pt>
                <c:pt idx="1088">
                  <c:v>1300</c:v>
                </c:pt>
                <c:pt idx="1089">
                  <c:v>910</c:v>
                </c:pt>
                <c:pt idx="1090">
                  <c:v>1030</c:v>
                </c:pt>
                <c:pt idx="1091">
                  <c:v>998</c:v>
                </c:pt>
                <c:pt idx="1092">
                  <c:v>910</c:v>
                </c:pt>
                <c:pt idx="1093">
                  <c:v>740</c:v>
                </c:pt>
                <c:pt idx="1094">
                  <c:v>990</c:v>
                </c:pt>
                <c:pt idx="1095">
                  <c:v>998</c:v>
                </c:pt>
                <c:pt idx="1096">
                  <c:v>1030</c:v>
                </c:pt>
                <c:pt idx="1097">
                  <c:v>998</c:v>
                </c:pt>
                <c:pt idx="1098">
                  <c:v>998</c:v>
                </c:pt>
                <c:pt idx="1099">
                  <c:v>910</c:v>
                </c:pt>
                <c:pt idx="1100">
                  <c:v>998</c:v>
                </c:pt>
                <c:pt idx="1101">
                  <c:v>950</c:v>
                </c:pt>
                <c:pt idx="1102">
                  <c:v>530</c:v>
                </c:pt>
                <c:pt idx="1103">
                  <c:v>1110</c:v>
                </c:pt>
                <c:pt idx="1104">
                  <c:v>1030</c:v>
                </c:pt>
                <c:pt idx="1105">
                  <c:v>1190</c:v>
                </c:pt>
                <c:pt idx="1106">
                  <c:v>1110</c:v>
                </c:pt>
                <c:pt idx="1107">
                  <c:v>740</c:v>
                </c:pt>
                <c:pt idx="1108">
                  <c:v>1070</c:v>
                </c:pt>
                <c:pt idx="1109">
                  <c:v>990</c:v>
                </c:pt>
                <c:pt idx="1110">
                  <c:v>998</c:v>
                </c:pt>
                <c:pt idx="1111">
                  <c:v>990</c:v>
                </c:pt>
                <c:pt idx="1112">
                  <c:v>870</c:v>
                </c:pt>
                <c:pt idx="1113">
                  <c:v>1260</c:v>
                </c:pt>
                <c:pt idx="1114">
                  <c:v>1030</c:v>
                </c:pt>
                <c:pt idx="1115">
                  <c:v>1150</c:v>
                </c:pt>
                <c:pt idx="1116">
                  <c:v>990</c:v>
                </c:pt>
                <c:pt idx="1117">
                  <c:v>998</c:v>
                </c:pt>
                <c:pt idx="1118">
                  <c:v>950</c:v>
                </c:pt>
                <c:pt idx="1119">
                  <c:v>1070</c:v>
                </c:pt>
                <c:pt idx="1120">
                  <c:v>990</c:v>
                </c:pt>
                <c:pt idx="1121">
                  <c:v>998</c:v>
                </c:pt>
                <c:pt idx="1122">
                  <c:v>1380</c:v>
                </c:pt>
                <c:pt idx="1123">
                  <c:v>1150</c:v>
                </c:pt>
                <c:pt idx="1124">
                  <c:v>1030</c:v>
                </c:pt>
                <c:pt idx="1125">
                  <c:v>950</c:v>
                </c:pt>
                <c:pt idx="1126">
                  <c:v>950</c:v>
                </c:pt>
                <c:pt idx="1127">
                  <c:v>990</c:v>
                </c:pt>
                <c:pt idx="1128">
                  <c:v>1110</c:v>
                </c:pt>
                <c:pt idx="1129">
                  <c:v>910</c:v>
                </c:pt>
                <c:pt idx="1130">
                  <c:v>870</c:v>
                </c:pt>
                <c:pt idx="1131">
                  <c:v>1150</c:v>
                </c:pt>
                <c:pt idx="1132">
                  <c:v>870</c:v>
                </c:pt>
                <c:pt idx="1133">
                  <c:v>910</c:v>
                </c:pt>
                <c:pt idx="1134">
                  <c:v>910</c:v>
                </c:pt>
                <c:pt idx="1135">
                  <c:v>1220</c:v>
                </c:pt>
                <c:pt idx="1136">
                  <c:v>1030</c:v>
                </c:pt>
                <c:pt idx="1137">
                  <c:v>830</c:v>
                </c:pt>
                <c:pt idx="1138">
                  <c:v>990</c:v>
                </c:pt>
                <c:pt idx="1139">
                  <c:v>910</c:v>
                </c:pt>
                <c:pt idx="1140">
                  <c:v>990</c:v>
                </c:pt>
                <c:pt idx="1141">
                  <c:v>998</c:v>
                </c:pt>
                <c:pt idx="1142">
                  <c:v>998</c:v>
                </c:pt>
                <c:pt idx="1143">
                  <c:v>990</c:v>
                </c:pt>
                <c:pt idx="1144">
                  <c:v>1070</c:v>
                </c:pt>
                <c:pt idx="1145">
                  <c:v>530</c:v>
                </c:pt>
                <c:pt idx="1146">
                  <c:v>998</c:v>
                </c:pt>
                <c:pt idx="1147">
                  <c:v>1110</c:v>
                </c:pt>
                <c:pt idx="1148">
                  <c:v>790</c:v>
                </c:pt>
                <c:pt idx="1149">
                  <c:v>1260</c:v>
                </c:pt>
                <c:pt idx="1150">
                  <c:v>1070</c:v>
                </c:pt>
                <c:pt idx="1151">
                  <c:v>990</c:v>
                </c:pt>
                <c:pt idx="1152">
                  <c:v>998</c:v>
                </c:pt>
                <c:pt idx="1153">
                  <c:v>1070</c:v>
                </c:pt>
                <c:pt idx="1154">
                  <c:v>1030</c:v>
                </c:pt>
                <c:pt idx="1155">
                  <c:v>1030</c:v>
                </c:pt>
                <c:pt idx="1156">
                  <c:v>1030</c:v>
                </c:pt>
                <c:pt idx="1157">
                  <c:v>870</c:v>
                </c:pt>
                <c:pt idx="1158">
                  <c:v>1190</c:v>
                </c:pt>
                <c:pt idx="1159">
                  <c:v>990</c:v>
                </c:pt>
                <c:pt idx="1160">
                  <c:v>1070</c:v>
                </c:pt>
                <c:pt idx="1161">
                  <c:v>950</c:v>
                </c:pt>
                <c:pt idx="1162">
                  <c:v>1030</c:v>
                </c:pt>
                <c:pt idx="1163">
                  <c:v>1190</c:v>
                </c:pt>
                <c:pt idx="1164">
                  <c:v>990</c:v>
                </c:pt>
                <c:pt idx="1165">
                  <c:v>950</c:v>
                </c:pt>
                <c:pt idx="1166">
                  <c:v>910</c:v>
                </c:pt>
                <c:pt idx="1167">
                  <c:v>1110</c:v>
                </c:pt>
                <c:pt idx="1168">
                  <c:v>870</c:v>
                </c:pt>
                <c:pt idx="1169">
                  <c:v>1030</c:v>
                </c:pt>
                <c:pt idx="1170">
                  <c:v>870</c:v>
                </c:pt>
                <c:pt idx="1171">
                  <c:v>910</c:v>
                </c:pt>
                <c:pt idx="1172">
                  <c:v>830</c:v>
                </c:pt>
                <c:pt idx="1173">
                  <c:v>990</c:v>
                </c:pt>
                <c:pt idx="1174">
                  <c:v>1030</c:v>
                </c:pt>
                <c:pt idx="1175">
                  <c:v>640</c:v>
                </c:pt>
                <c:pt idx="1176">
                  <c:v>998</c:v>
                </c:pt>
                <c:pt idx="1177">
                  <c:v>910</c:v>
                </c:pt>
                <c:pt idx="1178">
                  <c:v>910</c:v>
                </c:pt>
                <c:pt idx="1179">
                  <c:v>1070</c:v>
                </c:pt>
                <c:pt idx="1180">
                  <c:v>1110</c:v>
                </c:pt>
                <c:pt idx="1181">
                  <c:v>998</c:v>
                </c:pt>
                <c:pt idx="1182">
                  <c:v>910</c:v>
                </c:pt>
                <c:pt idx="1183">
                  <c:v>950</c:v>
                </c:pt>
                <c:pt idx="1184">
                  <c:v>870</c:v>
                </c:pt>
                <c:pt idx="1185">
                  <c:v>950</c:v>
                </c:pt>
                <c:pt idx="1186">
                  <c:v>1030</c:v>
                </c:pt>
                <c:pt idx="1187">
                  <c:v>990</c:v>
                </c:pt>
                <c:pt idx="1188">
                  <c:v>990</c:v>
                </c:pt>
                <c:pt idx="1189">
                  <c:v>1300</c:v>
                </c:pt>
                <c:pt idx="1190">
                  <c:v>998</c:v>
                </c:pt>
                <c:pt idx="1191">
                  <c:v>910</c:v>
                </c:pt>
                <c:pt idx="1192">
                  <c:v>1110</c:v>
                </c:pt>
                <c:pt idx="1193">
                  <c:v>990</c:v>
                </c:pt>
                <c:pt idx="1194">
                  <c:v>910</c:v>
                </c:pt>
                <c:pt idx="1195">
                  <c:v>950</c:v>
                </c:pt>
                <c:pt idx="1196">
                  <c:v>990</c:v>
                </c:pt>
                <c:pt idx="1197">
                  <c:v>590</c:v>
                </c:pt>
                <c:pt idx="1198">
                  <c:v>990</c:v>
                </c:pt>
                <c:pt idx="1199">
                  <c:v>1110</c:v>
                </c:pt>
                <c:pt idx="1200">
                  <c:v>998</c:v>
                </c:pt>
                <c:pt idx="1201">
                  <c:v>998</c:v>
                </c:pt>
                <c:pt idx="1202">
                  <c:v>1070</c:v>
                </c:pt>
                <c:pt idx="1203">
                  <c:v>950</c:v>
                </c:pt>
                <c:pt idx="1204">
                  <c:v>998</c:v>
                </c:pt>
                <c:pt idx="1205">
                  <c:v>998</c:v>
                </c:pt>
                <c:pt idx="1206">
                  <c:v>950</c:v>
                </c:pt>
                <c:pt idx="1207">
                  <c:v>870</c:v>
                </c:pt>
                <c:pt idx="1208">
                  <c:v>990</c:v>
                </c:pt>
                <c:pt idx="1209">
                  <c:v>998</c:v>
                </c:pt>
                <c:pt idx="1210">
                  <c:v>830</c:v>
                </c:pt>
                <c:pt idx="1211">
                  <c:v>950</c:v>
                </c:pt>
                <c:pt idx="1212">
                  <c:v>998</c:v>
                </c:pt>
                <c:pt idx="1213">
                  <c:v>1150</c:v>
                </c:pt>
                <c:pt idx="1214">
                  <c:v>950</c:v>
                </c:pt>
                <c:pt idx="1215">
                  <c:v>910</c:v>
                </c:pt>
                <c:pt idx="1216">
                  <c:v>1110</c:v>
                </c:pt>
                <c:pt idx="1217">
                  <c:v>998</c:v>
                </c:pt>
                <c:pt idx="1218">
                  <c:v>1070</c:v>
                </c:pt>
                <c:pt idx="1219">
                  <c:v>950</c:v>
                </c:pt>
                <c:pt idx="1220">
                  <c:v>830</c:v>
                </c:pt>
                <c:pt idx="1221">
                  <c:v>1030</c:v>
                </c:pt>
                <c:pt idx="1222">
                  <c:v>950</c:v>
                </c:pt>
                <c:pt idx="1223">
                  <c:v>1070</c:v>
                </c:pt>
                <c:pt idx="1224">
                  <c:v>950</c:v>
                </c:pt>
                <c:pt idx="1225">
                  <c:v>910</c:v>
                </c:pt>
                <c:pt idx="1226">
                  <c:v>1070</c:v>
                </c:pt>
                <c:pt idx="1227">
                  <c:v>990</c:v>
                </c:pt>
                <c:pt idx="1228">
                  <c:v>998</c:v>
                </c:pt>
                <c:pt idx="1229">
                  <c:v>910</c:v>
                </c:pt>
                <c:pt idx="1230">
                  <c:v>1070</c:v>
                </c:pt>
                <c:pt idx="1231">
                  <c:v>910</c:v>
                </c:pt>
                <c:pt idx="1232">
                  <c:v>990</c:v>
                </c:pt>
                <c:pt idx="1233">
                  <c:v>998</c:v>
                </c:pt>
                <c:pt idx="1234">
                  <c:v>1030</c:v>
                </c:pt>
                <c:pt idx="1235">
                  <c:v>998</c:v>
                </c:pt>
                <c:pt idx="1236">
                  <c:v>830</c:v>
                </c:pt>
                <c:pt idx="1237">
                  <c:v>950</c:v>
                </c:pt>
                <c:pt idx="1238">
                  <c:v>950</c:v>
                </c:pt>
                <c:pt idx="1239">
                  <c:v>1110</c:v>
                </c:pt>
                <c:pt idx="1240">
                  <c:v>530</c:v>
                </c:pt>
                <c:pt idx="1241">
                  <c:v>1110</c:v>
                </c:pt>
                <c:pt idx="1242">
                  <c:v>998</c:v>
                </c:pt>
                <c:pt idx="1243">
                  <c:v>1150</c:v>
                </c:pt>
                <c:pt idx="1244">
                  <c:v>1150</c:v>
                </c:pt>
                <c:pt idx="1245">
                  <c:v>950</c:v>
                </c:pt>
                <c:pt idx="1246">
                  <c:v>1070</c:v>
                </c:pt>
                <c:pt idx="1247">
                  <c:v>1110</c:v>
                </c:pt>
                <c:pt idx="1248">
                  <c:v>1070</c:v>
                </c:pt>
                <c:pt idx="1249">
                  <c:v>1070</c:v>
                </c:pt>
                <c:pt idx="1250">
                  <c:v>990</c:v>
                </c:pt>
                <c:pt idx="1251">
                  <c:v>998</c:v>
                </c:pt>
                <c:pt idx="1252">
                  <c:v>1150</c:v>
                </c:pt>
                <c:pt idx="1253">
                  <c:v>950</c:v>
                </c:pt>
                <c:pt idx="1254">
                  <c:v>1110</c:v>
                </c:pt>
                <c:pt idx="1255">
                  <c:v>1150</c:v>
                </c:pt>
                <c:pt idx="1256">
                  <c:v>910</c:v>
                </c:pt>
                <c:pt idx="1257">
                  <c:v>1340</c:v>
                </c:pt>
                <c:pt idx="1258">
                  <c:v>830</c:v>
                </c:pt>
                <c:pt idx="1259">
                  <c:v>990</c:v>
                </c:pt>
                <c:pt idx="1260">
                  <c:v>1190</c:v>
                </c:pt>
                <c:pt idx="1261">
                  <c:v>1070</c:v>
                </c:pt>
                <c:pt idx="1262">
                  <c:v>950</c:v>
                </c:pt>
                <c:pt idx="1263">
                  <c:v>1190</c:v>
                </c:pt>
                <c:pt idx="1264">
                  <c:v>1220</c:v>
                </c:pt>
                <c:pt idx="1265">
                  <c:v>950</c:v>
                </c:pt>
                <c:pt idx="1266">
                  <c:v>990</c:v>
                </c:pt>
                <c:pt idx="1267">
                  <c:v>1030</c:v>
                </c:pt>
                <c:pt idx="1268">
                  <c:v>1150</c:v>
                </c:pt>
                <c:pt idx="1269">
                  <c:v>998</c:v>
                </c:pt>
                <c:pt idx="1270">
                  <c:v>1190</c:v>
                </c:pt>
                <c:pt idx="1271">
                  <c:v>1110</c:v>
                </c:pt>
                <c:pt idx="1272">
                  <c:v>870</c:v>
                </c:pt>
                <c:pt idx="1273">
                  <c:v>990</c:v>
                </c:pt>
                <c:pt idx="1274">
                  <c:v>998</c:v>
                </c:pt>
                <c:pt idx="1275">
                  <c:v>1070</c:v>
                </c:pt>
                <c:pt idx="1276">
                  <c:v>1070</c:v>
                </c:pt>
                <c:pt idx="1277">
                  <c:v>998</c:v>
                </c:pt>
                <c:pt idx="1278">
                  <c:v>1030</c:v>
                </c:pt>
                <c:pt idx="1279">
                  <c:v>1190</c:v>
                </c:pt>
                <c:pt idx="1280">
                  <c:v>998</c:v>
                </c:pt>
                <c:pt idx="1281">
                  <c:v>1150</c:v>
                </c:pt>
                <c:pt idx="1282">
                  <c:v>1150</c:v>
                </c:pt>
                <c:pt idx="1283">
                  <c:v>1030</c:v>
                </c:pt>
                <c:pt idx="1284">
                  <c:v>998</c:v>
                </c:pt>
                <c:pt idx="1285">
                  <c:v>950</c:v>
                </c:pt>
                <c:pt idx="1286">
                  <c:v>910</c:v>
                </c:pt>
                <c:pt idx="1287">
                  <c:v>1030</c:v>
                </c:pt>
                <c:pt idx="1288">
                  <c:v>870</c:v>
                </c:pt>
                <c:pt idx="1289">
                  <c:v>1110</c:v>
                </c:pt>
                <c:pt idx="1290">
                  <c:v>1380</c:v>
                </c:pt>
                <c:pt idx="1291">
                  <c:v>998</c:v>
                </c:pt>
                <c:pt idx="1292">
                  <c:v>990</c:v>
                </c:pt>
                <c:pt idx="1293">
                  <c:v>998</c:v>
                </c:pt>
                <c:pt idx="1294">
                  <c:v>870</c:v>
                </c:pt>
                <c:pt idx="1295">
                  <c:v>1030</c:v>
                </c:pt>
                <c:pt idx="1296">
                  <c:v>870</c:v>
                </c:pt>
                <c:pt idx="1297">
                  <c:v>1070</c:v>
                </c:pt>
                <c:pt idx="1298">
                  <c:v>950</c:v>
                </c:pt>
                <c:pt idx="1299">
                  <c:v>998</c:v>
                </c:pt>
                <c:pt idx="1300">
                  <c:v>1070</c:v>
                </c:pt>
                <c:pt idx="1301">
                  <c:v>910</c:v>
                </c:pt>
                <c:pt idx="1302">
                  <c:v>1260</c:v>
                </c:pt>
                <c:pt idx="1303">
                  <c:v>1070</c:v>
                </c:pt>
                <c:pt idx="1304">
                  <c:v>950</c:v>
                </c:pt>
                <c:pt idx="1305">
                  <c:v>910</c:v>
                </c:pt>
                <c:pt idx="1306">
                  <c:v>998</c:v>
                </c:pt>
                <c:pt idx="1307">
                  <c:v>1110</c:v>
                </c:pt>
                <c:pt idx="1308">
                  <c:v>910</c:v>
                </c:pt>
                <c:pt idx="1309">
                  <c:v>950</c:v>
                </c:pt>
                <c:pt idx="1310">
                  <c:v>1070</c:v>
                </c:pt>
                <c:pt idx="1311">
                  <c:v>640</c:v>
                </c:pt>
                <c:pt idx="1312">
                  <c:v>910</c:v>
                </c:pt>
                <c:pt idx="1313">
                  <c:v>910</c:v>
                </c:pt>
                <c:pt idx="1314">
                  <c:v>950</c:v>
                </c:pt>
                <c:pt idx="1315">
                  <c:v>950</c:v>
                </c:pt>
                <c:pt idx="1316">
                  <c:v>990</c:v>
                </c:pt>
                <c:pt idx="1317">
                  <c:v>740</c:v>
                </c:pt>
                <c:pt idx="1318">
                  <c:v>910</c:v>
                </c:pt>
                <c:pt idx="1319">
                  <c:v>990</c:v>
                </c:pt>
                <c:pt idx="1320">
                  <c:v>990</c:v>
                </c:pt>
                <c:pt idx="1321">
                  <c:v>998</c:v>
                </c:pt>
                <c:pt idx="1322">
                  <c:v>990</c:v>
                </c:pt>
                <c:pt idx="1323">
                  <c:v>950</c:v>
                </c:pt>
                <c:pt idx="1324">
                  <c:v>1110</c:v>
                </c:pt>
                <c:pt idx="1325">
                  <c:v>1070</c:v>
                </c:pt>
                <c:pt idx="1326">
                  <c:v>1030</c:v>
                </c:pt>
                <c:pt idx="1327">
                  <c:v>950</c:v>
                </c:pt>
                <c:pt idx="1328">
                  <c:v>998</c:v>
                </c:pt>
                <c:pt idx="1329">
                  <c:v>990</c:v>
                </c:pt>
                <c:pt idx="1330">
                  <c:v>910</c:v>
                </c:pt>
                <c:pt idx="1331">
                  <c:v>1070</c:v>
                </c:pt>
                <c:pt idx="1332">
                  <c:v>1030</c:v>
                </c:pt>
                <c:pt idx="1333">
                  <c:v>910</c:v>
                </c:pt>
                <c:pt idx="1334">
                  <c:v>1110</c:v>
                </c:pt>
                <c:pt idx="1335">
                  <c:v>990</c:v>
                </c:pt>
                <c:pt idx="1336">
                  <c:v>998</c:v>
                </c:pt>
                <c:pt idx="1337">
                  <c:v>910</c:v>
                </c:pt>
                <c:pt idx="1338">
                  <c:v>998</c:v>
                </c:pt>
                <c:pt idx="1339">
                  <c:v>950</c:v>
                </c:pt>
                <c:pt idx="1340">
                  <c:v>990</c:v>
                </c:pt>
                <c:pt idx="1341">
                  <c:v>990</c:v>
                </c:pt>
                <c:pt idx="1342">
                  <c:v>990</c:v>
                </c:pt>
                <c:pt idx="1343">
                  <c:v>998</c:v>
                </c:pt>
                <c:pt idx="1344">
                  <c:v>1190</c:v>
                </c:pt>
                <c:pt idx="1345">
                  <c:v>1260</c:v>
                </c:pt>
                <c:pt idx="1346">
                  <c:v>950</c:v>
                </c:pt>
                <c:pt idx="1347">
                  <c:v>910</c:v>
                </c:pt>
                <c:pt idx="1348">
                  <c:v>1300</c:v>
                </c:pt>
                <c:pt idx="1349">
                  <c:v>990</c:v>
                </c:pt>
                <c:pt idx="1350">
                  <c:v>1150</c:v>
                </c:pt>
                <c:pt idx="1351">
                  <c:v>910</c:v>
                </c:pt>
                <c:pt idx="1352">
                  <c:v>870</c:v>
                </c:pt>
                <c:pt idx="1353">
                  <c:v>1110</c:v>
                </c:pt>
                <c:pt idx="1354">
                  <c:v>1220</c:v>
                </c:pt>
                <c:pt idx="1355">
                  <c:v>740</c:v>
                </c:pt>
                <c:pt idx="1356">
                  <c:v>590</c:v>
                </c:pt>
                <c:pt idx="1357">
                  <c:v>790</c:v>
                </c:pt>
                <c:pt idx="1358">
                  <c:v>1260</c:v>
                </c:pt>
                <c:pt idx="1359">
                  <c:v>1030</c:v>
                </c:pt>
                <c:pt idx="1360">
                  <c:v>990</c:v>
                </c:pt>
                <c:pt idx="1361">
                  <c:v>950</c:v>
                </c:pt>
                <c:pt idx="1362">
                  <c:v>830</c:v>
                </c:pt>
                <c:pt idx="1363">
                  <c:v>1030</c:v>
                </c:pt>
                <c:pt idx="1364">
                  <c:v>990</c:v>
                </c:pt>
                <c:pt idx="1365">
                  <c:v>998</c:v>
                </c:pt>
                <c:pt idx="1366">
                  <c:v>1150</c:v>
                </c:pt>
                <c:pt idx="1367">
                  <c:v>990</c:v>
                </c:pt>
                <c:pt idx="1368">
                  <c:v>1150</c:v>
                </c:pt>
                <c:pt idx="1369">
                  <c:v>910</c:v>
                </c:pt>
                <c:pt idx="1370">
                  <c:v>1260</c:v>
                </c:pt>
                <c:pt idx="1371">
                  <c:v>1030</c:v>
                </c:pt>
                <c:pt idx="1372">
                  <c:v>1070</c:v>
                </c:pt>
                <c:pt idx="1373">
                  <c:v>998</c:v>
                </c:pt>
                <c:pt idx="1374">
                  <c:v>870</c:v>
                </c:pt>
                <c:pt idx="1375">
                  <c:v>950</c:v>
                </c:pt>
                <c:pt idx="1376">
                  <c:v>990</c:v>
                </c:pt>
                <c:pt idx="1377">
                  <c:v>1070</c:v>
                </c:pt>
                <c:pt idx="1378">
                  <c:v>990</c:v>
                </c:pt>
                <c:pt idx="1379">
                  <c:v>1110</c:v>
                </c:pt>
                <c:pt idx="1380">
                  <c:v>1030</c:v>
                </c:pt>
                <c:pt idx="1381">
                  <c:v>1030</c:v>
                </c:pt>
                <c:pt idx="1382">
                  <c:v>910</c:v>
                </c:pt>
                <c:pt idx="1383">
                  <c:v>1070</c:v>
                </c:pt>
                <c:pt idx="1384">
                  <c:v>790</c:v>
                </c:pt>
                <c:pt idx="1385">
                  <c:v>1070</c:v>
                </c:pt>
                <c:pt idx="1386">
                  <c:v>998</c:v>
                </c:pt>
                <c:pt idx="1387">
                  <c:v>950</c:v>
                </c:pt>
                <c:pt idx="1388">
                  <c:v>1110</c:v>
                </c:pt>
                <c:pt idx="1389">
                  <c:v>1220</c:v>
                </c:pt>
                <c:pt idx="1390">
                  <c:v>950</c:v>
                </c:pt>
                <c:pt idx="1391">
                  <c:v>1110</c:v>
                </c:pt>
                <c:pt idx="1392">
                  <c:v>998</c:v>
                </c:pt>
                <c:pt idx="1393">
                  <c:v>950</c:v>
                </c:pt>
                <c:pt idx="1394">
                  <c:v>870</c:v>
                </c:pt>
                <c:pt idx="1395">
                  <c:v>1190</c:v>
                </c:pt>
                <c:pt idx="1396">
                  <c:v>1110</c:v>
                </c:pt>
                <c:pt idx="1397">
                  <c:v>998</c:v>
                </c:pt>
                <c:pt idx="1398">
                  <c:v>990</c:v>
                </c:pt>
                <c:pt idx="1399">
                  <c:v>830</c:v>
                </c:pt>
                <c:pt idx="1400">
                  <c:v>590</c:v>
                </c:pt>
                <c:pt idx="1401">
                  <c:v>530</c:v>
                </c:pt>
                <c:pt idx="1402">
                  <c:v>950</c:v>
                </c:pt>
                <c:pt idx="1403">
                  <c:v>990</c:v>
                </c:pt>
                <c:pt idx="1404">
                  <c:v>1030</c:v>
                </c:pt>
                <c:pt idx="1405">
                  <c:v>1110</c:v>
                </c:pt>
                <c:pt idx="1406">
                  <c:v>870</c:v>
                </c:pt>
                <c:pt idx="1407">
                  <c:v>990</c:v>
                </c:pt>
                <c:pt idx="1408">
                  <c:v>1030</c:v>
                </c:pt>
                <c:pt idx="1409">
                  <c:v>910</c:v>
                </c:pt>
                <c:pt idx="1410">
                  <c:v>870</c:v>
                </c:pt>
                <c:pt idx="1411">
                  <c:v>870</c:v>
                </c:pt>
                <c:pt idx="1412">
                  <c:v>998</c:v>
                </c:pt>
                <c:pt idx="1413">
                  <c:v>1150</c:v>
                </c:pt>
                <c:pt idx="1414">
                  <c:v>910</c:v>
                </c:pt>
                <c:pt idx="1415">
                  <c:v>950</c:v>
                </c:pt>
                <c:pt idx="1416">
                  <c:v>950</c:v>
                </c:pt>
                <c:pt idx="1417">
                  <c:v>998</c:v>
                </c:pt>
                <c:pt idx="1418">
                  <c:v>910</c:v>
                </c:pt>
                <c:pt idx="1419">
                  <c:v>1150</c:v>
                </c:pt>
                <c:pt idx="1420">
                  <c:v>1150</c:v>
                </c:pt>
                <c:pt idx="1421">
                  <c:v>990</c:v>
                </c:pt>
                <c:pt idx="1422">
                  <c:v>990</c:v>
                </c:pt>
                <c:pt idx="1423">
                  <c:v>910</c:v>
                </c:pt>
                <c:pt idx="1424">
                  <c:v>950</c:v>
                </c:pt>
                <c:pt idx="1425">
                  <c:v>1070</c:v>
                </c:pt>
                <c:pt idx="1426">
                  <c:v>910</c:v>
                </c:pt>
                <c:pt idx="1427">
                  <c:v>990</c:v>
                </c:pt>
                <c:pt idx="1428">
                  <c:v>990</c:v>
                </c:pt>
                <c:pt idx="1429">
                  <c:v>998</c:v>
                </c:pt>
                <c:pt idx="1430">
                  <c:v>1150</c:v>
                </c:pt>
                <c:pt idx="1431">
                  <c:v>1030</c:v>
                </c:pt>
                <c:pt idx="1432">
                  <c:v>990</c:v>
                </c:pt>
                <c:pt idx="1433">
                  <c:v>950</c:v>
                </c:pt>
                <c:pt idx="1434">
                  <c:v>990</c:v>
                </c:pt>
                <c:pt idx="1435">
                  <c:v>870</c:v>
                </c:pt>
                <c:pt idx="1436">
                  <c:v>1110</c:v>
                </c:pt>
                <c:pt idx="1437">
                  <c:v>950</c:v>
                </c:pt>
                <c:pt idx="1438">
                  <c:v>870</c:v>
                </c:pt>
                <c:pt idx="1439">
                  <c:v>870</c:v>
                </c:pt>
                <c:pt idx="1440">
                  <c:v>1030</c:v>
                </c:pt>
                <c:pt idx="1441">
                  <c:v>870</c:v>
                </c:pt>
                <c:pt idx="1442">
                  <c:v>1070</c:v>
                </c:pt>
                <c:pt idx="1443">
                  <c:v>590</c:v>
                </c:pt>
                <c:pt idx="1444">
                  <c:v>950</c:v>
                </c:pt>
                <c:pt idx="1445">
                  <c:v>830</c:v>
                </c:pt>
                <c:pt idx="1446">
                  <c:v>910</c:v>
                </c:pt>
                <c:pt idx="1447">
                  <c:v>950</c:v>
                </c:pt>
                <c:pt idx="1448">
                  <c:v>950</c:v>
                </c:pt>
                <c:pt idx="1449">
                  <c:v>1110</c:v>
                </c:pt>
                <c:pt idx="1450">
                  <c:v>910</c:v>
                </c:pt>
                <c:pt idx="1451">
                  <c:v>990</c:v>
                </c:pt>
                <c:pt idx="1452">
                  <c:v>998</c:v>
                </c:pt>
                <c:pt idx="1453">
                  <c:v>870</c:v>
                </c:pt>
                <c:pt idx="1454">
                  <c:v>1150</c:v>
                </c:pt>
                <c:pt idx="1455">
                  <c:v>1030</c:v>
                </c:pt>
                <c:pt idx="1456">
                  <c:v>990</c:v>
                </c:pt>
                <c:pt idx="1457">
                  <c:v>1260</c:v>
                </c:pt>
                <c:pt idx="1458">
                  <c:v>910</c:v>
                </c:pt>
                <c:pt idx="1459">
                  <c:v>990</c:v>
                </c:pt>
                <c:pt idx="1460">
                  <c:v>998</c:v>
                </c:pt>
                <c:pt idx="1461">
                  <c:v>950</c:v>
                </c:pt>
                <c:pt idx="1462">
                  <c:v>998</c:v>
                </c:pt>
                <c:pt idx="1463">
                  <c:v>910</c:v>
                </c:pt>
                <c:pt idx="1464">
                  <c:v>870</c:v>
                </c:pt>
                <c:pt idx="1465">
                  <c:v>870</c:v>
                </c:pt>
                <c:pt idx="1466">
                  <c:v>998</c:v>
                </c:pt>
                <c:pt idx="1467">
                  <c:v>910</c:v>
                </c:pt>
                <c:pt idx="1468">
                  <c:v>1030</c:v>
                </c:pt>
                <c:pt idx="1469">
                  <c:v>950</c:v>
                </c:pt>
                <c:pt idx="1470">
                  <c:v>998</c:v>
                </c:pt>
                <c:pt idx="1471">
                  <c:v>1220</c:v>
                </c:pt>
                <c:pt idx="1472">
                  <c:v>1030</c:v>
                </c:pt>
                <c:pt idx="1473">
                  <c:v>910</c:v>
                </c:pt>
                <c:pt idx="1474">
                  <c:v>1150</c:v>
                </c:pt>
                <c:pt idx="1475">
                  <c:v>1030</c:v>
                </c:pt>
                <c:pt idx="1476">
                  <c:v>998</c:v>
                </c:pt>
                <c:pt idx="1477">
                  <c:v>950</c:v>
                </c:pt>
                <c:pt idx="1478">
                  <c:v>910</c:v>
                </c:pt>
                <c:pt idx="1479">
                  <c:v>1110</c:v>
                </c:pt>
                <c:pt idx="1480">
                  <c:v>870</c:v>
                </c:pt>
                <c:pt idx="1481">
                  <c:v>998</c:v>
                </c:pt>
                <c:pt idx="1482">
                  <c:v>990</c:v>
                </c:pt>
                <c:pt idx="1483">
                  <c:v>998</c:v>
                </c:pt>
                <c:pt idx="1484">
                  <c:v>998</c:v>
                </c:pt>
                <c:pt idx="1485">
                  <c:v>998</c:v>
                </c:pt>
                <c:pt idx="1486">
                  <c:v>870</c:v>
                </c:pt>
                <c:pt idx="1487">
                  <c:v>950</c:v>
                </c:pt>
                <c:pt idx="1488">
                  <c:v>1070</c:v>
                </c:pt>
                <c:pt idx="1489">
                  <c:v>590</c:v>
                </c:pt>
                <c:pt idx="1490">
                  <c:v>590</c:v>
                </c:pt>
                <c:pt idx="1491">
                  <c:v>1420</c:v>
                </c:pt>
                <c:pt idx="1492">
                  <c:v>1190</c:v>
                </c:pt>
                <c:pt idx="1493">
                  <c:v>1110</c:v>
                </c:pt>
                <c:pt idx="1494">
                  <c:v>870</c:v>
                </c:pt>
                <c:pt idx="1495">
                  <c:v>1070</c:v>
                </c:pt>
                <c:pt idx="1496">
                  <c:v>950</c:v>
                </c:pt>
                <c:pt idx="1497">
                  <c:v>990</c:v>
                </c:pt>
                <c:pt idx="1498">
                  <c:v>530</c:v>
                </c:pt>
                <c:pt idx="1499">
                  <c:v>950</c:v>
                </c:pt>
                <c:pt idx="1500">
                  <c:v>950</c:v>
                </c:pt>
                <c:pt idx="1501">
                  <c:v>990</c:v>
                </c:pt>
                <c:pt idx="1502">
                  <c:v>1110</c:v>
                </c:pt>
                <c:pt idx="1503">
                  <c:v>1070</c:v>
                </c:pt>
                <c:pt idx="1504">
                  <c:v>950</c:v>
                </c:pt>
                <c:pt idx="1505">
                  <c:v>990</c:v>
                </c:pt>
                <c:pt idx="1506">
                  <c:v>990</c:v>
                </c:pt>
                <c:pt idx="1507">
                  <c:v>910</c:v>
                </c:pt>
                <c:pt idx="1508">
                  <c:v>790</c:v>
                </c:pt>
                <c:pt idx="1509">
                  <c:v>1030</c:v>
                </c:pt>
                <c:pt idx="1510">
                  <c:v>530</c:v>
                </c:pt>
                <c:pt idx="1511">
                  <c:v>910</c:v>
                </c:pt>
                <c:pt idx="1512">
                  <c:v>950</c:v>
                </c:pt>
                <c:pt idx="1513">
                  <c:v>998</c:v>
                </c:pt>
                <c:pt idx="1514">
                  <c:v>998</c:v>
                </c:pt>
                <c:pt idx="1515">
                  <c:v>1070</c:v>
                </c:pt>
                <c:pt idx="1516">
                  <c:v>990</c:v>
                </c:pt>
                <c:pt idx="1517">
                  <c:v>910</c:v>
                </c:pt>
                <c:pt idx="1518">
                  <c:v>990</c:v>
                </c:pt>
                <c:pt idx="1519">
                  <c:v>870</c:v>
                </c:pt>
                <c:pt idx="1520">
                  <c:v>870</c:v>
                </c:pt>
                <c:pt idx="1521">
                  <c:v>998</c:v>
                </c:pt>
                <c:pt idx="1522">
                  <c:v>870</c:v>
                </c:pt>
                <c:pt idx="1523">
                  <c:v>870</c:v>
                </c:pt>
                <c:pt idx="1524">
                  <c:v>1030</c:v>
                </c:pt>
                <c:pt idx="1525">
                  <c:v>830</c:v>
                </c:pt>
                <c:pt idx="1526">
                  <c:v>640</c:v>
                </c:pt>
                <c:pt idx="1527">
                  <c:v>1070</c:v>
                </c:pt>
                <c:pt idx="1528">
                  <c:v>740</c:v>
                </c:pt>
                <c:pt idx="1529">
                  <c:v>990</c:v>
                </c:pt>
                <c:pt idx="1530">
                  <c:v>990</c:v>
                </c:pt>
                <c:pt idx="1531">
                  <c:v>1150</c:v>
                </c:pt>
                <c:pt idx="1532">
                  <c:v>1030</c:v>
                </c:pt>
                <c:pt idx="1533">
                  <c:v>1150</c:v>
                </c:pt>
                <c:pt idx="1534">
                  <c:v>1190</c:v>
                </c:pt>
                <c:pt idx="1535">
                  <c:v>1070</c:v>
                </c:pt>
                <c:pt idx="1536">
                  <c:v>870</c:v>
                </c:pt>
                <c:pt idx="1537">
                  <c:v>990</c:v>
                </c:pt>
                <c:pt idx="1538">
                  <c:v>640</c:v>
                </c:pt>
                <c:pt idx="1539">
                  <c:v>910</c:v>
                </c:pt>
                <c:pt idx="1540">
                  <c:v>870</c:v>
                </c:pt>
                <c:pt idx="1541">
                  <c:v>950</c:v>
                </c:pt>
                <c:pt idx="1542">
                  <c:v>790</c:v>
                </c:pt>
                <c:pt idx="1543">
                  <c:v>950</c:v>
                </c:pt>
                <c:pt idx="1544">
                  <c:v>870</c:v>
                </c:pt>
                <c:pt idx="1545">
                  <c:v>870</c:v>
                </c:pt>
                <c:pt idx="1546">
                  <c:v>1190</c:v>
                </c:pt>
                <c:pt idx="1547">
                  <c:v>1030</c:v>
                </c:pt>
                <c:pt idx="1548">
                  <c:v>950</c:v>
                </c:pt>
                <c:pt idx="1549">
                  <c:v>870</c:v>
                </c:pt>
                <c:pt idx="1550">
                  <c:v>910</c:v>
                </c:pt>
                <c:pt idx="1551">
                  <c:v>998</c:v>
                </c:pt>
                <c:pt idx="1552">
                  <c:v>1030</c:v>
                </c:pt>
                <c:pt idx="1553">
                  <c:v>910</c:v>
                </c:pt>
                <c:pt idx="1554">
                  <c:v>910</c:v>
                </c:pt>
                <c:pt idx="1555">
                  <c:v>1070</c:v>
                </c:pt>
                <c:pt idx="1556">
                  <c:v>1030</c:v>
                </c:pt>
                <c:pt idx="1557">
                  <c:v>998</c:v>
                </c:pt>
                <c:pt idx="1558">
                  <c:v>950</c:v>
                </c:pt>
                <c:pt idx="1559">
                  <c:v>1070</c:v>
                </c:pt>
                <c:pt idx="1560">
                  <c:v>1070</c:v>
                </c:pt>
                <c:pt idx="1561">
                  <c:v>1190</c:v>
                </c:pt>
                <c:pt idx="1562">
                  <c:v>998</c:v>
                </c:pt>
                <c:pt idx="1563">
                  <c:v>910</c:v>
                </c:pt>
                <c:pt idx="1564">
                  <c:v>1030</c:v>
                </c:pt>
                <c:pt idx="1565">
                  <c:v>1030</c:v>
                </c:pt>
                <c:pt idx="1566">
                  <c:v>790</c:v>
                </c:pt>
                <c:pt idx="1567">
                  <c:v>1190</c:v>
                </c:pt>
                <c:pt idx="1568">
                  <c:v>740</c:v>
                </c:pt>
                <c:pt idx="1569">
                  <c:v>1030</c:v>
                </c:pt>
                <c:pt idx="1570">
                  <c:v>870</c:v>
                </c:pt>
                <c:pt idx="1571">
                  <c:v>990</c:v>
                </c:pt>
                <c:pt idx="1572">
                  <c:v>830</c:v>
                </c:pt>
                <c:pt idx="1573">
                  <c:v>870</c:v>
                </c:pt>
                <c:pt idx="1574">
                  <c:v>950</c:v>
                </c:pt>
                <c:pt idx="1575">
                  <c:v>1220</c:v>
                </c:pt>
                <c:pt idx="1576">
                  <c:v>950</c:v>
                </c:pt>
                <c:pt idx="1577">
                  <c:v>998</c:v>
                </c:pt>
                <c:pt idx="1578">
                  <c:v>1070</c:v>
                </c:pt>
                <c:pt idx="1579">
                  <c:v>990</c:v>
                </c:pt>
                <c:pt idx="1580">
                  <c:v>998</c:v>
                </c:pt>
                <c:pt idx="1581">
                  <c:v>950</c:v>
                </c:pt>
                <c:pt idx="1582">
                  <c:v>870</c:v>
                </c:pt>
                <c:pt idx="1583">
                  <c:v>910</c:v>
                </c:pt>
                <c:pt idx="1584">
                  <c:v>998</c:v>
                </c:pt>
                <c:pt idx="1585">
                  <c:v>830</c:v>
                </c:pt>
                <c:pt idx="1586">
                  <c:v>998</c:v>
                </c:pt>
                <c:pt idx="1587">
                  <c:v>998</c:v>
                </c:pt>
                <c:pt idx="1588">
                  <c:v>990</c:v>
                </c:pt>
                <c:pt idx="1589">
                  <c:v>1150</c:v>
                </c:pt>
                <c:pt idx="1590">
                  <c:v>998</c:v>
                </c:pt>
                <c:pt idx="1591">
                  <c:v>950</c:v>
                </c:pt>
                <c:pt idx="1592">
                  <c:v>998</c:v>
                </c:pt>
                <c:pt idx="1593">
                  <c:v>990</c:v>
                </c:pt>
                <c:pt idx="1594">
                  <c:v>998</c:v>
                </c:pt>
                <c:pt idx="1595">
                  <c:v>998</c:v>
                </c:pt>
                <c:pt idx="1596">
                  <c:v>1190</c:v>
                </c:pt>
                <c:pt idx="1597">
                  <c:v>1190</c:v>
                </c:pt>
                <c:pt idx="1598">
                  <c:v>990</c:v>
                </c:pt>
                <c:pt idx="1599">
                  <c:v>910</c:v>
                </c:pt>
                <c:pt idx="1600">
                  <c:v>870</c:v>
                </c:pt>
                <c:pt idx="1601">
                  <c:v>1030</c:v>
                </c:pt>
                <c:pt idx="1602">
                  <c:v>530</c:v>
                </c:pt>
                <c:pt idx="1603">
                  <c:v>1190</c:v>
                </c:pt>
                <c:pt idx="1604">
                  <c:v>870</c:v>
                </c:pt>
                <c:pt idx="1605">
                  <c:v>998</c:v>
                </c:pt>
                <c:pt idx="1606">
                  <c:v>790</c:v>
                </c:pt>
                <c:pt idx="1607">
                  <c:v>870</c:v>
                </c:pt>
                <c:pt idx="1608">
                  <c:v>910</c:v>
                </c:pt>
                <c:pt idx="1609">
                  <c:v>870</c:v>
                </c:pt>
                <c:pt idx="1610">
                  <c:v>910</c:v>
                </c:pt>
                <c:pt idx="1611">
                  <c:v>998</c:v>
                </c:pt>
                <c:pt idx="1612">
                  <c:v>910</c:v>
                </c:pt>
                <c:pt idx="1613">
                  <c:v>910</c:v>
                </c:pt>
                <c:pt idx="1614">
                  <c:v>1030</c:v>
                </c:pt>
                <c:pt idx="1615">
                  <c:v>1070</c:v>
                </c:pt>
                <c:pt idx="1616">
                  <c:v>950</c:v>
                </c:pt>
                <c:pt idx="1617">
                  <c:v>998</c:v>
                </c:pt>
                <c:pt idx="1618">
                  <c:v>1110</c:v>
                </c:pt>
                <c:pt idx="1619">
                  <c:v>910</c:v>
                </c:pt>
                <c:pt idx="1620">
                  <c:v>1070</c:v>
                </c:pt>
                <c:pt idx="1621">
                  <c:v>870</c:v>
                </c:pt>
                <c:pt idx="1622">
                  <c:v>870</c:v>
                </c:pt>
                <c:pt idx="1623">
                  <c:v>1030</c:v>
                </c:pt>
                <c:pt idx="1624">
                  <c:v>1070</c:v>
                </c:pt>
                <c:pt idx="1625">
                  <c:v>1110</c:v>
                </c:pt>
                <c:pt idx="1626">
                  <c:v>998</c:v>
                </c:pt>
                <c:pt idx="1627">
                  <c:v>950</c:v>
                </c:pt>
                <c:pt idx="1628">
                  <c:v>910</c:v>
                </c:pt>
                <c:pt idx="1629">
                  <c:v>998</c:v>
                </c:pt>
                <c:pt idx="1630">
                  <c:v>910</c:v>
                </c:pt>
                <c:pt idx="1631">
                  <c:v>870</c:v>
                </c:pt>
                <c:pt idx="1632">
                  <c:v>950</c:v>
                </c:pt>
                <c:pt idx="1633">
                  <c:v>910</c:v>
                </c:pt>
                <c:pt idx="1634">
                  <c:v>1150</c:v>
                </c:pt>
                <c:pt idx="1635">
                  <c:v>950</c:v>
                </c:pt>
                <c:pt idx="1636">
                  <c:v>910</c:v>
                </c:pt>
                <c:pt idx="1637">
                  <c:v>910</c:v>
                </c:pt>
                <c:pt idx="1638">
                  <c:v>950</c:v>
                </c:pt>
                <c:pt idx="1639">
                  <c:v>870</c:v>
                </c:pt>
                <c:pt idx="1640">
                  <c:v>998</c:v>
                </c:pt>
                <c:pt idx="1641">
                  <c:v>998</c:v>
                </c:pt>
                <c:pt idx="1642">
                  <c:v>1110</c:v>
                </c:pt>
                <c:pt idx="1643">
                  <c:v>1220</c:v>
                </c:pt>
                <c:pt idx="1644">
                  <c:v>1110</c:v>
                </c:pt>
                <c:pt idx="1645">
                  <c:v>830</c:v>
                </c:pt>
                <c:pt idx="1646">
                  <c:v>950</c:v>
                </c:pt>
                <c:pt idx="1647">
                  <c:v>870</c:v>
                </c:pt>
                <c:pt idx="1648">
                  <c:v>530</c:v>
                </c:pt>
                <c:pt idx="1649">
                  <c:v>830</c:v>
                </c:pt>
                <c:pt idx="1650">
                  <c:v>1110</c:v>
                </c:pt>
                <c:pt idx="1651">
                  <c:v>530</c:v>
                </c:pt>
                <c:pt idx="1652">
                  <c:v>998</c:v>
                </c:pt>
                <c:pt idx="1653">
                  <c:v>1220</c:v>
                </c:pt>
                <c:pt idx="1654">
                  <c:v>910</c:v>
                </c:pt>
                <c:pt idx="1655">
                  <c:v>830</c:v>
                </c:pt>
                <c:pt idx="1656">
                  <c:v>790</c:v>
                </c:pt>
                <c:pt idx="1657">
                  <c:v>990</c:v>
                </c:pt>
                <c:pt idx="1658">
                  <c:v>910</c:v>
                </c:pt>
                <c:pt idx="1659">
                  <c:v>1220</c:v>
                </c:pt>
                <c:pt idx="1660">
                  <c:v>990</c:v>
                </c:pt>
                <c:pt idx="1661">
                  <c:v>910</c:v>
                </c:pt>
                <c:pt idx="1662">
                  <c:v>950</c:v>
                </c:pt>
                <c:pt idx="1663">
                  <c:v>998</c:v>
                </c:pt>
                <c:pt idx="1664">
                  <c:v>950</c:v>
                </c:pt>
                <c:pt idx="1665">
                  <c:v>830</c:v>
                </c:pt>
                <c:pt idx="1666">
                  <c:v>998</c:v>
                </c:pt>
                <c:pt idx="1667">
                  <c:v>990</c:v>
                </c:pt>
                <c:pt idx="1668">
                  <c:v>830</c:v>
                </c:pt>
                <c:pt idx="1669">
                  <c:v>870</c:v>
                </c:pt>
                <c:pt idx="1670">
                  <c:v>950</c:v>
                </c:pt>
                <c:pt idx="1671">
                  <c:v>990</c:v>
                </c:pt>
                <c:pt idx="1672">
                  <c:v>910</c:v>
                </c:pt>
                <c:pt idx="1673">
                  <c:v>1220</c:v>
                </c:pt>
                <c:pt idx="1674">
                  <c:v>998</c:v>
                </c:pt>
                <c:pt idx="1675">
                  <c:v>1070</c:v>
                </c:pt>
                <c:pt idx="1676">
                  <c:v>590</c:v>
                </c:pt>
                <c:pt idx="1677">
                  <c:v>998</c:v>
                </c:pt>
                <c:pt idx="1678">
                  <c:v>998</c:v>
                </c:pt>
                <c:pt idx="1679">
                  <c:v>870</c:v>
                </c:pt>
                <c:pt idx="1680">
                  <c:v>950</c:v>
                </c:pt>
                <c:pt idx="1681">
                  <c:v>990</c:v>
                </c:pt>
                <c:pt idx="1682">
                  <c:v>790</c:v>
                </c:pt>
                <c:pt idx="1683">
                  <c:v>1110</c:v>
                </c:pt>
                <c:pt idx="1684">
                  <c:v>990</c:v>
                </c:pt>
                <c:pt idx="1685">
                  <c:v>1220</c:v>
                </c:pt>
                <c:pt idx="1686">
                  <c:v>870</c:v>
                </c:pt>
                <c:pt idx="1687">
                  <c:v>910</c:v>
                </c:pt>
                <c:pt idx="1688">
                  <c:v>910</c:v>
                </c:pt>
                <c:pt idx="1689">
                  <c:v>990</c:v>
                </c:pt>
                <c:pt idx="1690">
                  <c:v>1070</c:v>
                </c:pt>
                <c:pt idx="1691">
                  <c:v>910</c:v>
                </c:pt>
                <c:pt idx="1692">
                  <c:v>1110</c:v>
                </c:pt>
                <c:pt idx="1693">
                  <c:v>1030</c:v>
                </c:pt>
                <c:pt idx="1694">
                  <c:v>950</c:v>
                </c:pt>
                <c:pt idx="1695">
                  <c:v>1150</c:v>
                </c:pt>
                <c:pt idx="1696">
                  <c:v>1070</c:v>
                </c:pt>
                <c:pt idx="1697">
                  <c:v>950</c:v>
                </c:pt>
                <c:pt idx="1698">
                  <c:v>870</c:v>
                </c:pt>
                <c:pt idx="1699">
                  <c:v>790</c:v>
                </c:pt>
                <c:pt idx="1700">
                  <c:v>1030</c:v>
                </c:pt>
                <c:pt idx="1701">
                  <c:v>1030</c:v>
                </c:pt>
                <c:pt idx="1702">
                  <c:v>830</c:v>
                </c:pt>
                <c:pt idx="1703">
                  <c:v>590</c:v>
                </c:pt>
                <c:pt idx="1704">
                  <c:v>830</c:v>
                </c:pt>
                <c:pt idx="1705">
                  <c:v>910</c:v>
                </c:pt>
                <c:pt idx="1706">
                  <c:v>1510</c:v>
                </c:pt>
                <c:pt idx="1707">
                  <c:v>910</c:v>
                </c:pt>
                <c:pt idx="1708">
                  <c:v>870</c:v>
                </c:pt>
                <c:pt idx="1709">
                  <c:v>910</c:v>
                </c:pt>
                <c:pt idx="1710">
                  <c:v>1030</c:v>
                </c:pt>
                <c:pt idx="1711">
                  <c:v>870</c:v>
                </c:pt>
                <c:pt idx="1712">
                  <c:v>998</c:v>
                </c:pt>
                <c:pt idx="1713">
                  <c:v>870</c:v>
                </c:pt>
                <c:pt idx="1714">
                  <c:v>690</c:v>
                </c:pt>
                <c:pt idx="1715">
                  <c:v>790</c:v>
                </c:pt>
                <c:pt idx="1716">
                  <c:v>1190</c:v>
                </c:pt>
                <c:pt idx="1717">
                  <c:v>1220</c:v>
                </c:pt>
                <c:pt idx="1718">
                  <c:v>830</c:v>
                </c:pt>
                <c:pt idx="1719">
                  <c:v>1150</c:v>
                </c:pt>
                <c:pt idx="1720">
                  <c:v>1220</c:v>
                </c:pt>
                <c:pt idx="1721">
                  <c:v>950</c:v>
                </c:pt>
                <c:pt idx="1722">
                  <c:v>830</c:v>
                </c:pt>
                <c:pt idx="1723">
                  <c:v>990</c:v>
                </c:pt>
                <c:pt idx="1724">
                  <c:v>950</c:v>
                </c:pt>
                <c:pt idx="1725">
                  <c:v>1150</c:v>
                </c:pt>
                <c:pt idx="1726">
                  <c:v>1220</c:v>
                </c:pt>
                <c:pt idx="1727">
                  <c:v>1070</c:v>
                </c:pt>
                <c:pt idx="1728">
                  <c:v>1110</c:v>
                </c:pt>
                <c:pt idx="1729">
                  <c:v>998</c:v>
                </c:pt>
                <c:pt idx="1730">
                  <c:v>998</c:v>
                </c:pt>
                <c:pt idx="1731">
                  <c:v>910</c:v>
                </c:pt>
                <c:pt idx="1732">
                  <c:v>990</c:v>
                </c:pt>
                <c:pt idx="1733">
                  <c:v>1110</c:v>
                </c:pt>
                <c:pt idx="1734">
                  <c:v>870</c:v>
                </c:pt>
                <c:pt idx="1735">
                  <c:v>990</c:v>
                </c:pt>
                <c:pt idx="1736">
                  <c:v>910</c:v>
                </c:pt>
                <c:pt idx="1737">
                  <c:v>1190</c:v>
                </c:pt>
                <c:pt idx="1738">
                  <c:v>870</c:v>
                </c:pt>
                <c:pt idx="1739">
                  <c:v>998</c:v>
                </c:pt>
                <c:pt idx="1740">
                  <c:v>998</c:v>
                </c:pt>
                <c:pt idx="1741">
                  <c:v>950</c:v>
                </c:pt>
                <c:pt idx="1742">
                  <c:v>1260</c:v>
                </c:pt>
                <c:pt idx="1743">
                  <c:v>910</c:v>
                </c:pt>
                <c:pt idx="1744">
                  <c:v>1110</c:v>
                </c:pt>
                <c:pt idx="1745">
                  <c:v>998</c:v>
                </c:pt>
                <c:pt idx="1746">
                  <c:v>1190</c:v>
                </c:pt>
                <c:pt idx="1747">
                  <c:v>1030</c:v>
                </c:pt>
                <c:pt idx="1748">
                  <c:v>1110</c:v>
                </c:pt>
                <c:pt idx="1749">
                  <c:v>998</c:v>
                </c:pt>
                <c:pt idx="1750">
                  <c:v>830</c:v>
                </c:pt>
                <c:pt idx="1751">
                  <c:v>990</c:v>
                </c:pt>
                <c:pt idx="1752">
                  <c:v>990</c:v>
                </c:pt>
                <c:pt idx="1753">
                  <c:v>1190</c:v>
                </c:pt>
                <c:pt idx="1754">
                  <c:v>998</c:v>
                </c:pt>
                <c:pt idx="1755">
                  <c:v>1030</c:v>
                </c:pt>
                <c:pt idx="1756">
                  <c:v>950</c:v>
                </c:pt>
                <c:pt idx="1757">
                  <c:v>950</c:v>
                </c:pt>
                <c:pt idx="1758">
                  <c:v>990</c:v>
                </c:pt>
                <c:pt idx="1759">
                  <c:v>790</c:v>
                </c:pt>
                <c:pt idx="1760">
                  <c:v>1030</c:v>
                </c:pt>
                <c:pt idx="1761">
                  <c:v>1110</c:v>
                </c:pt>
                <c:pt idx="1762">
                  <c:v>910</c:v>
                </c:pt>
                <c:pt idx="1763">
                  <c:v>950</c:v>
                </c:pt>
                <c:pt idx="1764">
                  <c:v>1110</c:v>
                </c:pt>
                <c:pt idx="1765">
                  <c:v>1030</c:v>
                </c:pt>
                <c:pt idx="1766">
                  <c:v>990</c:v>
                </c:pt>
                <c:pt idx="1767">
                  <c:v>1030</c:v>
                </c:pt>
                <c:pt idx="1768">
                  <c:v>1070</c:v>
                </c:pt>
                <c:pt idx="1769">
                  <c:v>1260</c:v>
                </c:pt>
                <c:pt idx="1770">
                  <c:v>830</c:v>
                </c:pt>
                <c:pt idx="1771">
                  <c:v>910</c:v>
                </c:pt>
                <c:pt idx="1772">
                  <c:v>1260</c:v>
                </c:pt>
                <c:pt idx="1773">
                  <c:v>1030</c:v>
                </c:pt>
                <c:pt idx="1774">
                  <c:v>950</c:v>
                </c:pt>
                <c:pt idx="1775">
                  <c:v>1030</c:v>
                </c:pt>
                <c:pt idx="1776">
                  <c:v>1220</c:v>
                </c:pt>
                <c:pt idx="1777">
                  <c:v>690</c:v>
                </c:pt>
                <c:pt idx="1778">
                  <c:v>998</c:v>
                </c:pt>
                <c:pt idx="1779">
                  <c:v>998</c:v>
                </c:pt>
                <c:pt idx="1780">
                  <c:v>910</c:v>
                </c:pt>
                <c:pt idx="1781">
                  <c:v>1150</c:v>
                </c:pt>
                <c:pt idx="1782">
                  <c:v>830</c:v>
                </c:pt>
                <c:pt idx="1783">
                  <c:v>1260</c:v>
                </c:pt>
                <c:pt idx="1784">
                  <c:v>950</c:v>
                </c:pt>
                <c:pt idx="1785">
                  <c:v>790</c:v>
                </c:pt>
                <c:pt idx="1786">
                  <c:v>870</c:v>
                </c:pt>
                <c:pt idx="1787">
                  <c:v>1030</c:v>
                </c:pt>
                <c:pt idx="1788">
                  <c:v>1030</c:v>
                </c:pt>
                <c:pt idx="1789">
                  <c:v>910</c:v>
                </c:pt>
                <c:pt idx="1790">
                  <c:v>830</c:v>
                </c:pt>
                <c:pt idx="1791">
                  <c:v>790</c:v>
                </c:pt>
                <c:pt idx="1792">
                  <c:v>998</c:v>
                </c:pt>
                <c:pt idx="1793">
                  <c:v>870</c:v>
                </c:pt>
                <c:pt idx="1794">
                  <c:v>1110</c:v>
                </c:pt>
                <c:pt idx="1795">
                  <c:v>1110</c:v>
                </c:pt>
                <c:pt idx="1796">
                  <c:v>990</c:v>
                </c:pt>
                <c:pt idx="1797">
                  <c:v>950</c:v>
                </c:pt>
                <c:pt idx="1798">
                  <c:v>990</c:v>
                </c:pt>
                <c:pt idx="1799">
                  <c:v>1030</c:v>
                </c:pt>
                <c:pt idx="1800">
                  <c:v>950</c:v>
                </c:pt>
                <c:pt idx="1801">
                  <c:v>950</c:v>
                </c:pt>
                <c:pt idx="1802">
                  <c:v>910</c:v>
                </c:pt>
                <c:pt idx="1803">
                  <c:v>1110</c:v>
                </c:pt>
                <c:pt idx="1804">
                  <c:v>950</c:v>
                </c:pt>
                <c:pt idx="1805">
                  <c:v>1070</c:v>
                </c:pt>
                <c:pt idx="1806">
                  <c:v>1070</c:v>
                </c:pt>
                <c:pt idx="1807">
                  <c:v>640</c:v>
                </c:pt>
                <c:pt idx="1808">
                  <c:v>1030</c:v>
                </c:pt>
                <c:pt idx="1809">
                  <c:v>1070</c:v>
                </c:pt>
                <c:pt idx="1810">
                  <c:v>790</c:v>
                </c:pt>
                <c:pt idx="1811">
                  <c:v>998</c:v>
                </c:pt>
                <c:pt idx="1812">
                  <c:v>950</c:v>
                </c:pt>
                <c:pt idx="1813">
                  <c:v>950</c:v>
                </c:pt>
                <c:pt idx="1814">
                  <c:v>830</c:v>
                </c:pt>
                <c:pt idx="1815">
                  <c:v>1110</c:v>
                </c:pt>
                <c:pt idx="1816">
                  <c:v>950</c:v>
                </c:pt>
                <c:pt idx="1817">
                  <c:v>910</c:v>
                </c:pt>
                <c:pt idx="1818">
                  <c:v>990</c:v>
                </c:pt>
                <c:pt idx="1819">
                  <c:v>950</c:v>
                </c:pt>
                <c:pt idx="1820">
                  <c:v>998</c:v>
                </c:pt>
                <c:pt idx="1821">
                  <c:v>998</c:v>
                </c:pt>
                <c:pt idx="1822">
                  <c:v>1190</c:v>
                </c:pt>
                <c:pt idx="1823">
                  <c:v>950</c:v>
                </c:pt>
                <c:pt idx="1824">
                  <c:v>998</c:v>
                </c:pt>
                <c:pt idx="1825">
                  <c:v>910</c:v>
                </c:pt>
                <c:pt idx="1826">
                  <c:v>870</c:v>
                </c:pt>
                <c:pt idx="1827">
                  <c:v>1110</c:v>
                </c:pt>
                <c:pt idx="1828">
                  <c:v>998</c:v>
                </c:pt>
                <c:pt idx="1829">
                  <c:v>910</c:v>
                </c:pt>
                <c:pt idx="1830">
                  <c:v>830</c:v>
                </c:pt>
                <c:pt idx="1831">
                  <c:v>870</c:v>
                </c:pt>
                <c:pt idx="1832">
                  <c:v>790</c:v>
                </c:pt>
                <c:pt idx="1833">
                  <c:v>690</c:v>
                </c:pt>
                <c:pt idx="1834">
                  <c:v>1030</c:v>
                </c:pt>
                <c:pt idx="1835">
                  <c:v>1030</c:v>
                </c:pt>
                <c:pt idx="1836">
                  <c:v>1030</c:v>
                </c:pt>
                <c:pt idx="1837">
                  <c:v>1300</c:v>
                </c:pt>
                <c:pt idx="1838">
                  <c:v>998</c:v>
                </c:pt>
                <c:pt idx="1839">
                  <c:v>990</c:v>
                </c:pt>
                <c:pt idx="1840">
                  <c:v>998</c:v>
                </c:pt>
                <c:pt idx="1841">
                  <c:v>1150</c:v>
                </c:pt>
                <c:pt idx="1842">
                  <c:v>910</c:v>
                </c:pt>
                <c:pt idx="1843">
                  <c:v>910</c:v>
                </c:pt>
                <c:pt idx="1844">
                  <c:v>1070</c:v>
                </c:pt>
                <c:pt idx="1845">
                  <c:v>1150</c:v>
                </c:pt>
                <c:pt idx="1846">
                  <c:v>998</c:v>
                </c:pt>
                <c:pt idx="1847">
                  <c:v>870</c:v>
                </c:pt>
                <c:pt idx="1848">
                  <c:v>870</c:v>
                </c:pt>
                <c:pt idx="1849">
                  <c:v>1190</c:v>
                </c:pt>
                <c:pt idx="1850">
                  <c:v>990</c:v>
                </c:pt>
                <c:pt idx="1851">
                  <c:v>998</c:v>
                </c:pt>
                <c:pt idx="1852">
                  <c:v>1070</c:v>
                </c:pt>
                <c:pt idx="1853">
                  <c:v>910</c:v>
                </c:pt>
                <c:pt idx="1854">
                  <c:v>870</c:v>
                </c:pt>
                <c:pt idx="1855">
                  <c:v>910</c:v>
                </c:pt>
                <c:pt idx="1856">
                  <c:v>998</c:v>
                </c:pt>
                <c:pt idx="1857">
                  <c:v>998</c:v>
                </c:pt>
                <c:pt idx="1858">
                  <c:v>998</c:v>
                </c:pt>
                <c:pt idx="1859">
                  <c:v>910</c:v>
                </c:pt>
                <c:pt idx="1860">
                  <c:v>910</c:v>
                </c:pt>
                <c:pt idx="1861">
                  <c:v>998</c:v>
                </c:pt>
                <c:pt idx="1862">
                  <c:v>1190</c:v>
                </c:pt>
                <c:pt idx="1863">
                  <c:v>998</c:v>
                </c:pt>
                <c:pt idx="1864">
                  <c:v>990</c:v>
                </c:pt>
                <c:pt idx="1865">
                  <c:v>530</c:v>
                </c:pt>
                <c:pt idx="1866">
                  <c:v>830</c:v>
                </c:pt>
                <c:pt idx="1867">
                  <c:v>910</c:v>
                </c:pt>
                <c:pt idx="1868">
                  <c:v>950</c:v>
                </c:pt>
                <c:pt idx="1869">
                  <c:v>910</c:v>
                </c:pt>
                <c:pt idx="1870">
                  <c:v>1030</c:v>
                </c:pt>
                <c:pt idx="1871">
                  <c:v>1070</c:v>
                </c:pt>
                <c:pt idx="1872">
                  <c:v>910</c:v>
                </c:pt>
                <c:pt idx="1873">
                  <c:v>998</c:v>
                </c:pt>
                <c:pt idx="1874">
                  <c:v>790</c:v>
                </c:pt>
                <c:pt idx="1875">
                  <c:v>990</c:v>
                </c:pt>
                <c:pt idx="1876">
                  <c:v>1110</c:v>
                </c:pt>
                <c:pt idx="1877">
                  <c:v>1110</c:v>
                </c:pt>
                <c:pt idx="1878">
                  <c:v>910</c:v>
                </c:pt>
                <c:pt idx="1879">
                  <c:v>870</c:v>
                </c:pt>
                <c:pt idx="1880">
                  <c:v>910</c:v>
                </c:pt>
                <c:pt idx="1881">
                  <c:v>910</c:v>
                </c:pt>
                <c:pt idx="1882">
                  <c:v>910</c:v>
                </c:pt>
                <c:pt idx="1883">
                  <c:v>990</c:v>
                </c:pt>
                <c:pt idx="1884">
                  <c:v>998</c:v>
                </c:pt>
                <c:pt idx="1885">
                  <c:v>998</c:v>
                </c:pt>
                <c:pt idx="1886">
                  <c:v>990</c:v>
                </c:pt>
                <c:pt idx="1887">
                  <c:v>1150</c:v>
                </c:pt>
                <c:pt idx="1888">
                  <c:v>1070</c:v>
                </c:pt>
                <c:pt idx="1889">
                  <c:v>998</c:v>
                </c:pt>
                <c:pt idx="1890">
                  <c:v>590</c:v>
                </c:pt>
                <c:pt idx="1891">
                  <c:v>990</c:v>
                </c:pt>
                <c:pt idx="1892">
                  <c:v>910</c:v>
                </c:pt>
                <c:pt idx="1893">
                  <c:v>1110</c:v>
                </c:pt>
                <c:pt idx="1894">
                  <c:v>910</c:v>
                </c:pt>
                <c:pt idx="1895">
                  <c:v>1070</c:v>
                </c:pt>
                <c:pt idx="1896">
                  <c:v>998</c:v>
                </c:pt>
                <c:pt idx="1897">
                  <c:v>998</c:v>
                </c:pt>
                <c:pt idx="1898">
                  <c:v>1030</c:v>
                </c:pt>
                <c:pt idx="1899">
                  <c:v>1030</c:v>
                </c:pt>
                <c:pt idx="1900">
                  <c:v>1220</c:v>
                </c:pt>
                <c:pt idx="1901">
                  <c:v>990</c:v>
                </c:pt>
                <c:pt idx="1902">
                  <c:v>950</c:v>
                </c:pt>
                <c:pt idx="1903">
                  <c:v>1110</c:v>
                </c:pt>
                <c:pt idx="1904">
                  <c:v>1110</c:v>
                </c:pt>
                <c:pt idx="1905">
                  <c:v>990</c:v>
                </c:pt>
                <c:pt idx="1906">
                  <c:v>530</c:v>
                </c:pt>
                <c:pt idx="1907">
                  <c:v>910</c:v>
                </c:pt>
                <c:pt idx="1908">
                  <c:v>870</c:v>
                </c:pt>
                <c:pt idx="1909">
                  <c:v>740</c:v>
                </c:pt>
                <c:pt idx="1910">
                  <c:v>1070</c:v>
                </c:pt>
                <c:pt idx="1911">
                  <c:v>830</c:v>
                </c:pt>
                <c:pt idx="1912">
                  <c:v>1300</c:v>
                </c:pt>
                <c:pt idx="1913">
                  <c:v>1070</c:v>
                </c:pt>
                <c:pt idx="1914">
                  <c:v>998</c:v>
                </c:pt>
                <c:pt idx="1915">
                  <c:v>1030</c:v>
                </c:pt>
                <c:pt idx="1916">
                  <c:v>1030</c:v>
                </c:pt>
                <c:pt idx="1917">
                  <c:v>998</c:v>
                </c:pt>
                <c:pt idx="1918">
                  <c:v>998</c:v>
                </c:pt>
                <c:pt idx="1919">
                  <c:v>790</c:v>
                </c:pt>
                <c:pt idx="1920">
                  <c:v>1070</c:v>
                </c:pt>
                <c:pt idx="1921">
                  <c:v>1070</c:v>
                </c:pt>
                <c:pt idx="1922">
                  <c:v>530</c:v>
                </c:pt>
                <c:pt idx="1923">
                  <c:v>1110</c:v>
                </c:pt>
                <c:pt idx="1924">
                  <c:v>1030</c:v>
                </c:pt>
                <c:pt idx="1925">
                  <c:v>950</c:v>
                </c:pt>
                <c:pt idx="1926">
                  <c:v>950</c:v>
                </c:pt>
                <c:pt idx="1927">
                  <c:v>910</c:v>
                </c:pt>
                <c:pt idx="1928">
                  <c:v>998</c:v>
                </c:pt>
                <c:pt idx="1929">
                  <c:v>990</c:v>
                </c:pt>
                <c:pt idx="1930">
                  <c:v>1110</c:v>
                </c:pt>
                <c:pt idx="1931">
                  <c:v>950</c:v>
                </c:pt>
                <c:pt idx="1932">
                  <c:v>998</c:v>
                </c:pt>
                <c:pt idx="1933">
                  <c:v>1150</c:v>
                </c:pt>
                <c:pt idx="1934">
                  <c:v>998</c:v>
                </c:pt>
                <c:pt idx="1935">
                  <c:v>1030</c:v>
                </c:pt>
                <c:pt idx="1936">
                  <c:v>830</c:v>
                </c:pt>
                <c:pt idx="1937">
                  <c:v>1070</c:v>
                </c:pt>
                <c:pt idx="1938">
                  <c:v>1190</c:v>
                </c:pt>
                <c:pt idx="1939">
                  <c:v>1110</c:v>
                </c:pt>
                <c:pt idx="1940">
                  <c:v>950</c:v>
                </c:pt>
                <c:pt idx="1941">
                  <c:v>870</c:v>
                </c:pt>
                <c:pt idx="1942">
                  <c:v>870</c:v>
                </c:pt>
                <c:pt idx="1943">
                  <c:v>950</c:v>
                </c:pt>
                <c:pt idx="1944">
                  <c:v>1110</c:v>
                </c:pt>
                <c:pt idx="1945">
                  <c:v>530</c:v>
                </c:pt>
                <c:pt idx="1946">
                  <c:v>950</c:v>
                </c:pt>
                <c:pt idx="1947">
                  <c:v>990</c:v>
                </c:pt>
                <c:pt idx="1948">
                  <c:v>910</c:v>
                </c:pt>
                <c:pt idx="1949">
                  <c:v>910</c:v>
                </c:pt>
                <c:pt idx="1950">
                  <c:v>870</c:v>
                </c:pt>
                <c:pt idx="1951">
                  <c:v>950</c:v>
                </c:pt>
                <c:pt idx="1952">
                  <c:v>990</c:v>
                </c:pt>
                <c:pt idx="1953">
                  <c:v>870</c:v>
                </c:pt>
                <c:pt idx="1954">
                  <c:v>830</c:v>
                </c:pt>
                <c:pt idx="1955">
                  <c:v>950</c:v>
                </c:pt>
                <c:pt idx="1956">
                  <c:v>910</c:v>
                </c:pt>
                <c:pt idx="1957">
                  <c:v>990</c:v>
                </c:pt>
                <c:pt idx="1958">
                  <c:v>950</c:v>
                </c:pt>
                <c:pt idx="1959">
                  <c:v>998</c:v>
                </c:pt>
                <c:pt idx="1960">
                  <c:v>830</c:v>
                </c:pt>
                <c:pt idx="1961">
                  <c:v>950</c:v>
                </c:pt>
                <c:pt idx="1962">
                  <c:v>910</c:v>
                </c:pt>
                <c:pt idx="1963">
                  <c:v>998</c:v>
                </c:pt>
                <c:pt idx="1964">
                  <c:v>998</c:v>
                </c:pt>
                <c:pt idx="1965">
                  <c:v>990</c:v>
                </c:pt>
                <c:pt idx="1966">
                  <c:v>1110</c:v>
                </c:pt>
                <c:pt idx="1967">
                  <c:v>910</c:v>
                </c:pt>
                <c:pt idx="1968">
                  <c:v>998</c:v>
                </c:pt>
                <c:pt idx="1969">
                  <c:v>950</c:v>
                </c:pt>
                <c:pt idx="1970">
                  <c:v>870</c:v>
                </c:pt>
                <c:pt idx="1971">
                  <c:v>1110</c:v>
                </c:pt>
                <c:pt idx="1972">
                  <c:v>870</c:v>
                </c:pt>
                <c:pt idx="1973">
                  <c:v>870</c:v>
                </c:pt>
                <c:pt idx="1974">
                  <c:v>530</c:v>
                </c:pt>
                <c:pt idx="1975">
                  <c:v>1190</c:v>
                </c:pt>
                <c:pt idx="1976">
                  <c:v>1110</c:v>
                </c:pt>
                <c:pt idx="1977">
                  <c:v>950</c:v>
                </c:pt>
                <c:pt idx="1978">
                  <c:v>950</c:v>
                </c:pt>
                <c:pt idx="1979">
                  <c:v>998</c:v>
                </c:pt>
                <c:pt idx="1980">
                  <c:v>530</c:v>
                </c:pt>
                <c:pt idx="1981">
                  <c:v>1070</c:v>
                </c:pt>
                <c:pt idx="1982">
                  <c:v>950</c:v>
                </c:pt>
                <c:pt idx="1983">
                  <c:v>998</c:v>
                </c:pt>
                <c:pt idx="1984">
                  <c:v>1150</c:v>
                </c:pt>
                <c:pt idx="1985">
                  <c:v>950</c:v>
                </c:pt>
                <c:pt idx="1986">
                  <c:v>990</c:v>
                </c:pt>
                <c:pt idx="1987">
                  <c:v>990</c:v>
                </c:pt>
                <c:pt idx="1988">
                  <c:v>950</c:v>
                </c:pt>
                <c:pt idx="1989">
                  <c:v>1110</c:v>
                </c:pt>
                <c:pt idx="1990">
                  <c:v>950</c:v>
                </c:pt>
                <c:pt idx="1991">
                  <c:v>990</c:v>
                </c:pt>
                <c:pt idx="1992">
                  <c:v>950</c:v>
                </c:pt>
                <c:pt idx="1993">
                  <c:v>1030</c:v>
                </c:pt>
                <c:pt idx="1994">
                  <c:v>1150</c:v>
                </c:pt>
                <c:pt idx="1995">
                  <c:v>1110</c:v>
                </c:pt>
                <c:pt idx="1996">
                  <c:v>990</c:v>
                </c:pt>
                <c:pt idx="1997">
                  <c:v>1190</c:v>
                </c:pt>
                <c:pt idx="1998">
                  <c:v>870</c:v>
                </c:pt>
                <c:pt idx="1999">
                  <c:v>910</c:v>
                </c:pt>
                <c:pt idx="2000">
                  <c:v>998</c:v>
                </c:pt>
                <c:pt idx="2001">
                  <c:v>1030</c:v>
                </c:pt>
                <c:pt idx="2002">
                  <c:v>1030</c:v>
                </c:pt>
                <c:pt idx="2003">
                  <c:v>1070</c:v>
                </c:pt>
                <c:pt idx="2004">
                  <c:v>998</c:v>
                </c:pt>
                <c:pt idx="2005">
                  <c:v>910</c:v>
                </c:pt>
                <c:pt idx="2006">
                  <c:v>990</c:v>
                </c:pt>
                <c:pt idx="2007">
                  <c:v>950</c:v>
                </c:pt>
                <c:pt idx="2008">
                  <c:v>1190</c:v>
                </c:pt>
                <c:pt idx="2009">
                  <c:v>1150</c:v>
                </c:pt>
                <c:pt idx="2010">
                  <c:v>1030</c:v>
                </c:pt>
                <c:pt idx="2011">
                  <c:v>998</c:v>
                </c:pt>
                <c:pt idx="2012">
                  <c:v>990</c:v>
                </c:pt>
                <c:pt idx="2013">
                  <c:v>1070</c:v>
                </c:pt>
                <c:pt idx="2014">
                  <c:v>990</c:v>
                </c:pt>
                <c:pt idx="2015">
                  <c:v>998</c:v>
                </c:pt>
                <c:pt idx="2016">
                  <c:v>1190</c:v>
                </c:pt>
                <c:pt idx="2017">
                  <c:v>998</c:v>
                </c:pt>
                <c:pt idx="2018">
                  <c:v>998</c:v>
                </c:pt>
                <c:pt idx="2019">
                  <c:v>990</c:v>
                </c:pt>
                <c:pt idx="2020">
                  <c:v>950</c:v>
                </c:pt>
                <c:pt idx="2021">
                  <c:v>530</c:v>
                </c:pt>
                <c:pt idx="2022">
                  <c:v>910</c:v>
                </c:pt>
                <c:pt idx="2023">
                  <c:v>1150</c:v>
                </c:pt>
                <c:pt idx="2024">
                  <c:v>998</c:v>
                </c:pt>
                <c:pt idx="2025">
                  <c:v>990</c:v>
                </c:pt>
                <c:pt idx="2026">
                  <c:v>910</c:v>
                </c:pt>
                <c:pt idx="2027">
                  <c:v>830</c:v>
                </c:pt>
                <c:pt idx="2028">
                  <c:v>990</c:v>
                </c:pt>
                <c:pt idx="2029">
                  <c:v>1380</c:v>
                </c:pt>
                <c:pt idx="2030">
                  <c:v>1030</c:v>
                </c:pt>
                <c:pt idx="2031">
                  <c:v>1190</c:v>
                </c:pt>
                <c:pt idx="2032">
                  <c:v>990</c:v>
                </c:pt>
                <c:pt idx="2033">
                  <c:v>950</c:v>
                </c:pt>
                <c:pt idx="2034">
                  <c:v>1110</c:v>
                </c:pt>
                <c:pt idx="2035">
                  <c:v>1110</c:v>
                </c:pt>
                <c:pt idx="2036">
                  <c:v>1070</c:v>
                </c:pt>
                <c:pt idx="2037">
                  <c:v>990</c:v>
                </c:pt>
                <c:pt idx="2038">
                  <c:v>950</c:v>
                </c:pt>
                <c:pt idx="2039">
                  <c:v>1070</c:v>
                </c:pt>
                <c:pt idx="2040">
                  <c:v>870</c:v>
                </c:pt>
                <c:pt idx="2041">
                  <c:v>870</c:v>
                </c:pt>
                <c:pt idx="2042">
                  <c:v>998</c:v>
                </c:pt>
                <c:pt idx="2043">
                  <c:v>950</c:v>
                </c:pt>
                <c:pt idx="2044">
                  <c:v>990</c:v>
                </c:pt>
                <c:pt idx="2045">
                  <c:v>998</c:v>
                </c:pt>
                <c:pt idx="2046">
                  <c:v>1220</c:v>
                </c:pt>
                <c:pt idx="2047">
                  <c:v>910</c:v>
                </c:pt>
                <c:pt idx="2048">
                  <c:v>990</c:v>
                </c:pt>
                <c:pt idx="2049">
                  <c:v>910</c:v>
                </c:pt>
                <c:pt idx="2050">
                  <c:v>830</c:v>
                </c:pt>
                <c:pt idx="2051">
                  <c:v>1030</c:v>
                </c:pt>
                <c:pt idx="2052">
                  <c:v>910</c:v>
                </c:pt>
                <c:pt idx="2053">
                  <c:v>1110</c:v>
                </c:pt>
                <c:pt idx="2054">
                  <c:v>950</c:v>
                </c:pt>
                <c:pt idx="2055">
                  <c:v>998</c:v>
                </c:pt>
                <c:pt idx="2056">
                  <c:v>998</c:v>
                </c:pt>
                <c:pt idx="2057">
                  <c:v>1190</c:v>
                </c:pt>
                <c:pt idx="2058">
                  <c:v>998</c:v>
                </c:pt>
                <c:pt idx="2059">
                  <c:v>1070</c:v>
                </c:pt>
                <c:pt idx="2060">
                  <c:v>910</c:v>
                </c:pt>
                <c:pt idx="2061">
                  <c:v>990</c:v>
                </c:pt>
                <c:pt idx="2062">
                  <c:v>870</c:v>
                </c:pt>
                <c:pt idx="2063">
                  <c:v>1110</c:v>
                </c:pt>
                <c:pt idx="2064">
                  <c:v>998</c:v>
                </c:pt>
                <c:pt idx="2065">
                  <c:v>870</c:v>
                </c:pt>
                <c:pt idx="2066">
                  <c:v>950</c:v>
                </c:pt>
                <c:pt idx="2067">
                  <c:v>830</c:v>
                </c:pt>
                <c:pt idx="2068">
                  <c:v>1150</c:v>
                </c:pt>
                <c:pt idx="2069">
                  <c:v>910</c:v>
                </c:pt>
                <c:pt idx="2070">
                  <c:v>998</c:v>
                </c:pt>
                <c:pt idx="2071">
                  <c:v>910</c:v>
                </c:pt>
                <c:pt idx="2072">
                  <c:v>950</c:v>
                </c:pt>
                <c:pt idx="2073">
                  <c:v>830</c:v>
                </c:pt>
                <c:pt idx="2074">
                  <c:v>1110</c:v>
                </c:pt>
                <c:pt idx="2075">
                  <c:v>830</c:v>
                </c:pt>
                <c:pt idx="2076">
                  <c:v>1030</c:v>
                </c:pt>
                <c:pt idx="2077">
                  <c:v>870</c:v>
                </c:pt>
                <c:pt idx="2078">
                  <c:v>950</c:v>
                </c:pt>
                <c:pt idx="2079">
                  <c:v>1110</c:v>
                </c:pt>
                <c:pt idx="2080">
                  <c:v>910</c:v>
                </c:pt>
                <c:pt idx="2081">
                  <c:v>1070</c:v>
                </c:pt>
                <c:pt idx="2082">
                  <c:v>950</c:v>
                </c:pt>
                <c:pt idx="2083">
                  <c:v>530</c:v>
                </c:pt>
                <c:pt idx="2084">
                  <c:v>1030</c:v>
                </c:pt>
                <c:pt idx="2085">
                  <c:v>950</c:v>
                </c:pt>
                <c:pt idx="2086">
                  <c:v>998</c:v>
                </c:pt>
                <c:pt idx="2087">
                  <c:v>530</c:v>
                </c:pt>
                <c:pt idx="2088">
                  <c:v>790</c:v>
                </c:pt>
                <c:pt idx="2089">
                  <c:v>1190</c:v>
                </c:pt>
                <c:pt idx="2090">
                  <c:v>990</c:v>
                </c:pt>
                <c:pt idx="2091">
                  <c:v>910</c:v>
                </c:pt>
                <c:pt idx="2092">
                  <c:v>950</c:v>
                </c:pt>
                <c:pt idx="2093">
                  <c:v>950</c:v>
                </c:pt>
                <c:pt idx="2094">
                  <c:v>870</c:v>
                </c:pt>
                <c:pt idx="2095">
                  <c:v>1030</c:v>
                </c:pt>
                <c:pt idx="2096">
                  <c:v>870</c:v>
                </c:pt>
                <c:pt idx="2097">
                  <c:v>910</c:v>
                </c:pt>
                <c:pt idx="2098">
                  <c:v>990</c:v>
                </c:pt>
                <c:pt idx="2099">
                  <c:v>998</c:v>
                </c:pt>
                <c:pt idx="2100">
                  <c:v>790</c:v>
                </c:pt>
                <c:pt idx="2101">
                  <c:v>1150</c:v>
                </c:pt>
                <c:pt idx="2102">
                  <c:v>1030</c:v>
                </c:pt>
                <c:pt idx="2103">
                  <c:v>870</c:v>
                </c:pt>
                <c:pt idx="2104">
                  <c:v>830</c:v>
                </c:pt>
                <c:pt idx="2105">
                  <c:v>950</c:v>
                </c:pt>
                <c:pt idx="2106">
                  <c:v>830</c:v>
                </c:pt>
                <c:pt idx="2107">
                  <c:v>998</c:v>
                </c:pt>
                <c:pt idx="2108">
                  <c:v>1070</c:v>
                </c:pt>
                <c:pt idx="2109">
                  <c:v>1070</c:v>
                </c:pt>
                <c:pt idx="2110">
                  <c:v>998</c:v>
                </c:pt>
                <c:pt idx="2111">
                  <c:v>1110</c:v>
                </c:pt>
                <c:pt idx="2112">
                  <c:v>1070</c:v>
                </c:pt>
                <c:pt idx="2113">
                  <c:v>990</c:v>
                </c:pt>
                <c:pt idx="2114">
                  <c:v>910</c:v>
                </c:pt>
                <c:pt idx="2115">
                  <c:v>998</c:v>
                </c:pt>
                <c:pt idx="2116">
                  <c:v>1110</c:v>
                </c:pt>
                <c:pt idx="2117">
                  <c:v>998</c:v>
                </c:pt>
                <c:pt idx="2118">
                  <c:v>830</c:v>
                </c:pt>
                <c:pt idx="2119">
                  <c:v>990</c:v>
                </c:pt>
                <c:pt idx="2120">
                  <c:v>950</c:v>
                </c:pt>
                <c:pt idx="2121">
                  <c:v>998</c:v>
                </c:pt>
                <c:pt idx="2122">
                  <c:v>870</c:v>
                </c:pt>
                <c:pt idx="2123">
                  <c:v>1150</c:v>
                </c:pt>
                <c:pt idx="2124">
                  <c:v>998</c:v>
                </c:pt>
                <c:pt idx="2125">
                  <c:v>830</c:v>
                </c:pt>
                <c:pt idx="2126">
                  <c:v>950</c:v>
                </c:pt>
                <c:pt idx="2127">
                  <c:v>998</c:v>
                </c:pt>
                <c:pt idx="2128">
                  <c:v>1300</c:v>
                </c:pt>
                <c:pt idx="2129">
                  <c:v>830</c:v>
                </c:pt>
                <c:pt idx="2130">
                  <c:v>1220</c:v>
                </c:pt>
                <c:pt idx="2131">
                  <c:v>998</c:v>
                </c:pt>
                <c:pt idx="2132">
                  <c:v>870</c:v>
                </c:pt>
                <c:pt idx="2133">
                  <c:v>1070</c:v>
                </c:pt>
                <c:pt idx="2134">
                  <c:v>950</c:v>
                </c:pt>
                <c:pt idx="2135">
                  <c:v>910</c:v>
                </c:pt>
                <c:pt idx="2136">
                  <c:v>1110</c:v>
                </c:pt>
                <c:pt idx="2137">
                  <c:v>870</c:v>
                </c:pt>
                <c:pt idx="2138">
                  <c:v>830</c:v>
                </c:pt>
                <c:pt idx="2139">
                  <c:v>990</c:v>
                </c:pt>
                <c:pt idx="2140">
                  <c:v>1150</c:v>
                </c:pt>
                <c:pt idx="2141">
                  <c:v>1030</c:v>
                </c:pt>
                <c:pt idx="2142">
                  <c:v>1190</c:v>
                </c:pt>
                <c:pt idx="2143">
                  <c:v>998</c:v>
                </c:pt>
                <c:pt idx="2144">
                  <c:v>790</c:v>
                </c:pt>
                <c:pt idx="2145">
                  <c:v>1110</c:v>
                </c:pt>
                <c:pt idx="2146">
                  <c:v>1030</c:v>
                </c:pt>
                <c:pt idx="2147">
                  <c:v>990</c:v>
                </c:pt>
                <c:pt idx="2148">
                  <c:v>990</c:v>
                </c:pt>
                <c:pt idx="2149">
                  <c:v>1220</c:v>
                </c:pt>
                <c:pt idx="2150">
                  <c:v>998</c:v>
                </c:pt>
                <c:pt idx="2151">
                  <c:v>870</c:v>
                </c:pt>
                <c:pt idx="2152">
                  <c:v>990</c:v>
                </c:pt>
                <c:pt idx="2153">
                  <c:v>950</c:v>
                </c:pt>
                <c:pt idx="2154">
                  <c:v>998</c:v>
                </c:pt>
                <c:pt idx="2155">
                  <c:v>740</c:v>
                </c:pt>
                <c:pt idx="2156">
                  <c:v>998</c:v>
                </c:pt>
                <c:pt idx="2157">
                  <c:v>1030</c:v>
                </c:pt>
                <c:pt idx="2158">
                  <c:v>910</c:v>
                </c:pt>
                <c:pt idx="2159">
                  <c:v>1150</c:v>
                </c:pt>
                <c:pt idx="2160">
                  <c:v>910</c:v>
                </c:pt>
                <c:pt idx="2161">
                  <c:v>910</c:v>
                </c:pt>
                <c:pt idx="2162">
                  <c:v>998</c:v>
                </c:pt>
                <c:pt idx="2163">
                  <c:v>910</c:v>
                </c:pt>
                <c:pt idx="2164">
                  <c:v>1070</c:v>
                </c:pt>
                <c:pt idx="2165">
                  <c:v>1030</c:v>
                </c:pt>
                <c:pt idx="2166">
                  <c:v>1030</c:v>
                </c:pt>
                <c:pt idx="2167">
                  <c:v>950</c:v>
                </c:pt>
                <c:pt idx="2168">
                  <c:v>1190</c:v>
                </c:pt>
                <c:pt idx="2169">
                  <c:v>990</c:v>
                </c:pt>
                <c:pt idx="2170">
                  <c:v>950</c:v>
                </c:pt>
                <c:pt idx="2171">
                  <c:v>590</c:v>
                </c:pt>
                <c:pt idx="2172">
                  <c:v>1030</c:v>
                </c:pt>
                <c:pt idx="2173">
                  <c:v>950</c:v>
                </c:pt>
                <c:pt idx="2174">
                  <c:v>830</c:v>
                </c:pt>
                <c:pt idx="2175">
                  <c:v>910</c:v>
                </c:pt>
                <c:pt idx="2176">
                  <c:v>1030</c:v>
                </c:pt>
                <c:pt idx="2177">
                  <c:v>1030</c:v>
                </c:pt>
                <c:pt idx="2178">
                  <c:v>910</c:v>
                </c:pt>
                <c:pt idx="2179">
                  <c:v>998</c:v>
                </c:pt>
                <c:pt idx="2180">
                  <c:v>910</c:v>
                </c:pt>
                <c:pt idx="2181">
                  <c:v>950</c:v>
                </c:pt>
                <c:pt idx="2182">
                  <c:v>998</c:v>
                </c:pt>
                <c:pt idx="2183">
                  <c:v>1150</c:v>
                </c:pt>
                <c:pt idx="2184">
                  <c:v>910</c:v>
                </c:pt>
                <c:pt idx="2185">
                  <c:v>910</c:v>
                </c:pt>
                <c:pt idx="2186">
                  <c:v>998</c:v>
                </c:pt>
                <c:pt idx="2187">
                  <c:v>990</c:v>
                </c:pt>
                <c:pt idx="2188">
                  <c:v>1030</c:v>
                </c:pt>
                <c:pt idx="2189">
                  <c:v>998</c:v>
                </c:pt>
                <c:pt idx="2190">
                  <c:v>990</c:v>
                </c:pt>
                <c:pt idx="2191">
                  <c:v>1110</c:v>
                </c:pt>
                <c:pt idx="2192">
                  <c:v>950</c:v>
                </c:pt>
                <c:pt idx="2193">
                  <c:v>998</c:v>
                </c:pt>
                <c:pt idx="2194">
                  <c:v>990</c:v>
                </c:pt>
                <c:pt idx="2195">
                  <c:v>910</c:v>
                </c:pt>
                <c:pt idx="2196">
                  <c:v>998</c:v>
                </c:pt>
                <c:pt idx="2197">
                  <c:v>870</c:v>
                </c:pt>
                <c:pt idx="2198">
                  <c:v>1220</c:v>
                </c:pt>
                <c:pt idx="2199">
                  <c:v>910</c:v>
                </c:pt>
                <c:pt idx="2200">
                  <c:v>1110</c:v>
                </c:pt>
                <c:pt idx="2201">
                  <c:v>1110</c:v>
                </c:pt>
                <c:pt idx="2202">
                  <c:v>830</c:v>
                </c:pt>
                <c:pt idx="2203">
                  <c:v>950</c:v>
                </c:pt>
                <c:pt idx="2204">
                  <c:v>910</c:v>
                </c:pt>
                <c:pt idx="2205">
                  <c:v>830</c:v>
                </c:pt>
                <c:pt idx="2206">
                  <c:v>990</c:v>
                </c:pt>
                <c:pt idx="2207">
                  <c:v>1190</c:v>
                </c:pt>
                <c:pt idx="2208">
                  <c:v>950</c:v>
                </c:pt>
                <c:pt idx="2209">
                  <c:v>870</c:v>
                </c:pt>
                <c:pt idx="2210">
                  <c:v>950</c:v>
                </c:pt>
                <c:pt idx="2211">
                  <c:v>910</c:v>
                </c:pt>
                <c:pt idx="2212">
                  <c:v>990</c:v>
                </c:pt>
                <c:pt idx="2213">
                  <c:v>870</c:v>
                </c:pt>
                <c:pt idx="2214">
                  <c:v>950</c:v>
                </c:pt>
                <c:pt idx="2215">
                  <c:v>790</c:v>
                </c:pt>
                <c:pt idx="2216">
                  <c:v>990</c:v>
                </c:pt>
                <c:pt idx="2217">
                  <c:v>990</c:v>
                </c:pt>
                <c:pt idx="2218">
                  <c:v>1070</c:v>
                </c:pt>
                <c:pt idx="2219">
                  <c:v>990</c:v>
                </c:pt>
                <c:pt idx="2220">
                  <c:v>990</c:v>
                </c:pt>
                <c:pt idx="2221">
                  <c:v>1030</c:v>
                </c:pt>
                <c:pt idx="2222">
                  <c:v>870</c:v>
                </c:pt>
                <c:pt idx="2223">
                  <c:v>950</c:v>
                </c:pt>
                <c:pt idx="2224">
                  <c:v>1110</c:v>
                </c:pt>
                <c:pt idx="2225">
                  <c:v>910</c:v>
                </c:pt>
                <c:pt idx="2226">
                  <c:v>998</c:v>
                </c:pt>
                <c:pt idx="2227">
                  <c:v>950</c:v>
                </c:pt>
                <c:pt idx="2228">
                  <c:v>998</c:v>
                </c:pt>
                <c:pt idx="2229">
                  <c:v>530</c:v>
                </c:pt>
                <c:pt idx="2230">
                  <c:v>910</c:v>
                </c:pt>
                <c:pt idx="2231">
                  <c:v>870</c:v>
                </c:pt>
                <c:pt idx="2232">
                  <c:v>1070</c:v>
                </c:pt>
                <c:pt idx="2233">
                  <c:v>998</c:v>
                </c:pt>
                <c:pt idx="2234">
                  <c:v>910</c:v>
                </c:pt>
                <c:pt idx="2235">
                  <c:v>1030</c:v>
                </c:pt>
                <c:pt idx="2236">
                  <c:v>870</c:v>
                </c:pt>
                <c:pt idx="2237">
                  <c:v>530</c:v>
                </c:pt>
                <c:pt idx="2238">
                  <c:v>950</c:v>
                </c:pt>
                <c:pt idx="2239">
                  <c:v>998</c:v>
                </c:pt>
                <c:pt idx="2240">
                  <c:v>910</c:v>
                </c:pt>
                <c:pt idx="2241">
                  <c:v>910</c:v>
                </c:pt>
                <c:pt idx="2242">
                  <c:v>950</c:v>
                </c:pt>
                <c:pt idx="2243">
                  <c:v>950</c:v>
                </c:pt>
                <c:pt idx="2244">
                  <c:v>1030</c:v>
                </c:pt>
                <c:pt idx="2245">
                  <c:v>870</c:v>
                </c:pt>
                <c:pt idx="2246">
                  <c:v>990</c:v>
                </c:pt>
                <c:pt idx="2247">
                  <c:v>1030</c:v>
                </c:pt>
                <c:pt idx="2248">
                  <c:v>990</c:v>
                </c:pt>
                <c:pt idx="2249">
                  <c:v>910</c:v>
                </c:pt>
                <c:pt idx="2250">
                  <c:v>910</c:v>
                </c:pt>
                <c:pt idx="2251">
                  <c:v>910</c:v>
                </c:pt>
                <c:pt idx="2252">
                  <c:v>990</c:v>
                </c:pt>
                <c:pt idx="2253">
                  <c:v>998</c:v>
                </c:pt>
                <c:pt idx="2254">
                  <c:v>990</c:v>
                </c:pt>
                <c:pt idx="2255">
                  <c:v>1110</c:v>
                </c:pt>
                <c:pt idx="2256">
                  <c:v>998</c:v>
                </c:pt>
                <c:pt idx="2257">
                  <c:v>640</c:v>
                </c:pt>
                <c:pt idx="2258">
                  <c:v>590</c:v>
                </c:pt>
                <c:pt idx="2259">
                  <c:v>1110</c:v>
                </c:pt>
                <c:pt idx="2260">
                  <c:v>870</c:v>
                </c:pt>
                <c:pt idx="2261">
                  <c:v>1300</c:v>
                </c:pt>
                <c:pt idx="2262">
                  <c:v>1030</c:v>
                </c:pt>
                <c:pt idx="2263">
                  <c:v>910</c:v>
                </c:pt>
                <c:pt idx="2264">
                  <c:v>950</c:v>
                </c:pt>
                <c:pt idx="2265">
                  <c:v>830</c:v>
                </c:pt>
                <c:pt idx="2266">
                  <c:v>950</c:v>
                </c:pt>
                <c:pt idx="2267">
                  <c:v>1110</c:v>
                </c:pt>
                <c:pt idx="2268">
                  <c:v>870</c:v>
                </c:pt>
                <c:pt idx="2269">
                  <c:v>870</c:v>
                </c:pt>
                <c:pt idx="2270">
                  <c:v>910</c:v>
                </c:pt>
                <c:pt idx="2271">
                  <c:v>530</c:v>
                </c:pt>
                <c:pt idx="2272">
                  <c:v>870</c:v>
                </c:pt>
                <c:pt idx="2273">
                  <c:v>1030</c:v>
                </c:pt>
                <c:pt idx="2274">
                  <c:v>950</c:v>
                </c:pt>
                <c:pt idx="2275">
                  <c:v>950</c:v>
                </c:pt>
                <c:pt idx="2276">
                  <c:v>1150</c:v>
                </c:pt>
                <c:pt idx="2277">
                  <c:v>990</c:v>
                </c:pt>
                <c:pt idx="2278">
                  <c:v>1030</c:v>
                </c:pt>
                <c:pt idx="2279">
                  <c:v>998</c:v>
                </c:pt>
                <c:pt idx="2280">
                  <c:v>950</c:v>
                </c:pt>
                <c:pt idx="2281">
                  <c:v>790</c:v>
                </c:pt>
                <c:pt idx="2282">
                  <c:v>998</c:v>
                </c:pt>
                <c:pt idx="2283">
                  <c:v>1190</c:v>
                </c:pt>
                <c:pt idx="2284">
                  <c:v>998</c:v>
                </c:pt>
                <c:pt idx="2285">
                  <c:v>1070</c:v>
                </c:pt>
                <c:pt idx="2286">
                  <c:v>998</c:v>
                </c:pt>
                <c:pt idx="2287">
                  <c:v>1220</c:v>
                </c:pt>
                <c:pt idx="2288">
                  <c:v>1110</c:v>
                </c:pt>
                <c:pt idx="2289">
                  <c:v>870</c:v>
                </c:pt>
                <c:pt idx="2290">
                  <c:v>1150</c:v>
                </c:pt>
                <c:pt idx="2291">
                  <c:v>1220</c:v>
                </c:pt>
                <c:pt idx="2292">
                  <c:v>830</c:v>
                </c:pt>
                <c:pt idx="2293">
                  <c:v>1070</c:v>
                </c:pt>
                <c:pt idx="2294">
                  <c:v>990</c:v>
                </c:pt>
                <c:pt idx="2295">
                  <c:v>870</c:v>
                </c:pt>
                <c:pt idx="2296">
                  <c:v>910</c:v>
                </c:pt>
                <c:pt idx="2297">
                  <c:v>1150</c:v>
                </c:pt>
                <c:pt idx="2298">
                  <c:v>1030</c:v>
                </c:pt>
                <c:pt idx="2299">
                  <c:v>740</c:v>
                </c:pt>
                <c:pt idx="2300">
                  <c:v>990</c:v>
                </c:pt>
                <c:pt idx="2301">
                  <c:v>910</c:v>
                </c:pt>
                <c:pt idx="2302">
                  <c:v>998</c:v>
                </c:pt>
                <c:pt idx="2303">
                  <c:v>530</c:v>
                </c:pt>
                <c:pt idx="2304">
                  <c:v>1030</c:v>
                </c:pt>
                <c:pt idx="2305">
                  <c:v>910</c:v>
                </c:pt>
                <c:pt idx="2306">
                  <c:v>1030</c:v>
                </c:pt>
                <c:pt idx="2307">
                  <c:v>1190</c:v>
                </c:pt>
                <c:pt idx="2308">
                  <c:v>910</c:v>
                </c:pt>
                <c:pt idx="2309">
                  <c:v>910</c:v>
                </c:pt>
                <c:pt idx="2310">
                  <c:v>870</c:v>
                </c:pt>
                <c:pt idx="2311">
                  <c:v>998</c:v>
                </c:pt>
                <c:pt idx="2312">
                  <c:v>950</c:v>
                </c:pt>
                <c:pt idx="2313">
                  <c:v>950</c:v>
                </c:pt>
                <c:pt idx="2314">
                  <c:v>950</c:v>
                </c:pt>
                <c:pt idx="2315">
                  <c:v>830</c:v>
                </c:pt>
                <c:pt idx="2316">
                  <c:v>830</c:v>
                </c:pt>
                <c:pt idx="2317">
                  <c:v>1220</c:v>
                </c:pt>
                <c:pt idx="2318">
                  <c:v>910</c:v>
                </c:pt>
                <c:pt idx="2319">
                  <c:v>990</c:v>
                </c:pt>
                <c:pt idx="2320">
                  <c:v>1070</c:v>
                </c:pt>
                <c:pt idx="2321">
                  <c:v>790</c:v>
                </c:pt>
                <c:pt idx="2322">
                  <c:v>870</c:v>
                </c:pt>
                <c:pt idx="2323">
                  <c:v>998</c:v>
                </c:pt>
                <c:pt idx="2324">
                  <c:v>1030</c:v>
                </c:pt>
                <c:pt idx="2325">
                  <c:v>910</c:v>
                </c:pt>
                <c:pt idx="2326">
                  <c:v>990</c:v>
                </c:pt>
                <c:pt idx="2327">
                  <c:v>1030</c:v>
                </c:pt>
                <c:pt idx="2328">
                  <c:v>870</c:v>
                </c:pt>
                <c:pt idx="2329">
                  <c:v>950</c:v>
                </c:pt>
                <c:pt idx="2330">
                  <c:v>950</c:v>
                </c:pt>
                <c:pt idx="2331">
                  <c:v>1220</c:v>
                </c:pt>
                <c:pt idx="2332">
                  <c:v>998</c:v>
                </c:pt>
                <c:pt idx="2333">
                  <c:v>1300</c:v>
                </c:pt>
                <c:pt idx="2334">
                  <c:v>870</c:v>
                </c:pt>
                <c:pt idx="2335">
                  <c:v>790</c:v>
                </c:pt>
                <c:pt idx="2336">
                  <c:v>830</c:v>
                </c:pt>
                <c:pt idx="2337">
                  <c:v>998</c:v>
                </c:pt>
                <c:pt idx="2338">
                  <c:v>1150</c:v>
                </c:pt>
                <c:pt idx="2339">
                  <c:v>990</c:v>
                </c:pt>
                <c:pt idx="2340">
                  <c:v>870</c:v>
                </c:pt>
                <c:pt idx="2341">
                  <c:v>910</c:v>
                </c:pt>
                <c:pt idx="2342">
                  <c:v>870</c:v>
                </c:pt>
                <c:pt idx="2343">
                  <c:v>950</c:v>
                </c:pt>
                <c:pt idx="2344">
                  <c:v>910</c:v>
                </c:pt>
                <c:pt idx="2345">
                  <c:v>998</c:v>
                </c:pt>
                <c:pt idx="2346">
                  <c:v>990</c:v>
                </c:pt>
                <c:pt idx="2347">
                  <c:v>870</c:v>
                </c:pt>
                <c:pt idx="2348">
                  <c:v>1030</c:v>
                </c:pt>
                <c:pt idx="2349">
                  <c:v>950</c:v>
                </c:pt>
                <c:pt idx="2350">
                  <c:v>870</c:v>
                </c:pt>
                <c:pt idx="2351">
                  <c:v>1190</c:v>
                </c:pt>
                <c:pt idx="2352">
                  <c:v>740</c:v>
                </c:pt>
                <c:pt idx="2353">
                  <c:v>790</c:v>
                </c:pt>
                <c:pt idx="2354">
                  <c:v>998</c:v>
                </c:pt>
                <c:pt idx="2355">
                  <c:v>990</c:v>
                </c:pt>
                <c:pt idx="2356">
                  <c:v>998</c:v>
                </c:pt>
                <c:pt idx="2357">
                  <c:v>1190</c:v>
                </c:pt>
                <c:pt idx="2358">
                  <c:v>1030</c:v>
                </c:pt>
                <c:pt idx="2359">
                  <c:v>1030</c:v>
                </c:pt>
                <c:pt idx="2360">
                  <c:v>998</c:v>
                </c:pt>
                <c:pt idx="2361">
                  <c:v>950</c:v>
                </c:pt>
                <c:pt idx="2362">
                  <c:v>950</c:v>
                </c:pt>
                <c:pt idx="2363">
                  <c:v>950</c:v>
                </c:pt>
                <c:pt idx="2364">
                  <c:v>830</c:v>
                </c:pt>
                <c:pt idx="2365">
                  <c:v>998</c:v>
                </c:pt>
                <c:pt idx="2366">
                  <c:v>870</c:v>
                </c:pt>
                <c:pt idx="2367">
                  <c:v>990</c:v>
                </c:pt>
                <c:pt idx="2368">
                  <c:v>870</c:v>
                </c:pt>
                <c:pt idx="2369">
                  <c:v>1030</c:v>
                </c:pt>
                <c:pt idx="2370">
                  <c:v>950</c:v>
                </c:pt>
                <c:pt idx="2371">
                  <c:v>1030</c:v>
                </c:pt>
                <c:pt idx="2372">
                  <c:v>998</c:v>
                </c:pt>
                <c:pt idx="2373">
                  <c:v>790</c:v>
                </c:pt>
                <c:pt idx="2374">
                  <c:v>998</c:v>
                </c:pt>
                <c:pt idx="2375">
                  <c:v>998</c:v>
                </c:pt>
                <c:pt idx="2376">
                  <c:v>950</c:v>
                </c:pt>
                <c:pt idx="2377">
                  <c:v>998</c:v>
                </c:pt>
                <c:pt idx="2378">
                  <c:v>830</c:v>
                </c:pt>
                <c:pt idx="2379">
                  <c:v>990</c:v>
                </c:pt>
                <c:pt idx="2380">
                  <c:v>1110</c:v>
                </c:pt>
                <c:pt idx="2381">
                  <c:v>910</c:v>
                </c:pt>
                <c:pt idx="2382">
                  <c:v>998</c:v>
                </c:pt>
                <c:pt idx="2383">
                  <c:v>870</c:v>
                </c:pt>
                <c:pt idx="2384">
                  <c:v>830</c:v>
                </c:pt>
                <c:pt idx="2385">
                  <c:v>910</c:v>
                </c:pt>
                <c:pt idx="2386">
                  <c:v>1070</c:v>
                </c:pt>
                <c:pt idx="2387">
                  <c:v>990</c:v>
                </c:pt>
                <c:pt idx="2388">
                  <c:v>910</c:v>
                </c:pt>
                <c:pt idx="2389">
                  <c:v>870</c:v>
                </c:pt>
                <c:pt idx="2390">
                  <c:v>870</c:v>
                </c:pt>
                <c:pt idx="2391">
                  <c:v>998</c:v>
                </c:pt>
                <c:pt idx="2392">
                  <c:v>1030</c:v>
                </c:pt>
                <c:pt idx="2393">
                  <c:v>830</c:v>
                </c:pt>
                <c:pt idx="2394">
                  <c:v>950</c:v>
                </c:pt>
                <c:pt idx="2395">
                  <c:v>870</c:v>
                </c:pt>
                <c:pt idx="2396">
                  <c:v>998</c:v>
                </c:pt>
                <c:pt idx="2397">
                  <c:v>530</c:v>
                </c:pt>
                <c:pt idx="2398">
                  <c:v>950</c:v>
                </c:pt>
                <c:pt idx="2399">
                  <c:v>998</c:v>
                </c:pt>
                <c:pt idx="2400">
                  <c:v>910</c:v>
                </c:pt>
                <c:pt idx="2401">
                  <c:v>998</c:v>
                </c:pt>
                <c:pt idx="2402">
                  <c:v>998</c:v>
                </c:pt>
                <c:pt idx="2403">
                  <c:v>1030</c:v>
                </c:pt>
                <c:pt idx="2404">
                  <c:v>910</c:v>
                </c:pt>
                <c:pt idx="2405">
                  <c:v>910</c:v>
                </c:pt>
                <c:pt idx="2406">
                  <c:v>1150</c:v>
                </c:pt>
                <c:pt idx="2407">
                  <c:v>830</c:v>
                </c:pt>
                <c:pt idx="2408">
                  <c:v>1030</c:v>
                </c:pt>
                <c:pt idx="2409">
                  <c:v>1030</c:v>
                </c:pt>
                <c:pt idx="2410">
                  <c:v>1030</c:v>
                </c:pt>
                <c:pt idx="2411">
                  <c:v>1030</c:v>
                </c:pt>
                <c:pt idx="2412">
                  <c:v>910</c:v>
                </c:pt>
                <c:pt idx="2413">
                  <c:v>950</c:v>
                </c:pt>
                <c:pt idx="2414">
                  <c:v>1150</c:v>
                </c:pt>
                <c:pt idx="2415">
                  <c:v>1070</c:v>
                </c:pt>
                <c:pt idx="2416">
                  <c:v>1070</c:v>
                </c:pt>
                <c:pt idx="2417">
                  <c:v>950</c:v>
                </c:pt>
                <c:pt idx="2418">
                  <c:v>1110</c:v>
                </c:pt>
                <c:pt idx="2419">
                  <c:v>870</c:v>
                </c:pt>
                <c:pt idx="2420">
                  <c:v>990</c:v>
                </c:pt>
                <c:pt idx="2421">
                  <c:v>998</c:v>
                </c:pt>
                <c:pt idx="2422">
                  <c:v>998</c:v>
                </c:pt>
                <c:pt idx="2423">
                  <c:v>740</c:v>
                </c:pt>
                <c:pt idx="2424">
                  <c:v>870</c:v>
                </c:pt>
                <c:pt idx="2425">
                  <c:v>830</c:v>
                </c:pt>
                <c:pt idx="2426">
                  <c:v>1110</c:v>
                </c:pt>
                <c:pt idx="2427">
                  <c:v>998</c:v>
                </c:pt>
                <c:pt idx="2428">
                  <c:v>950</c:v>
                </c:pt>
                <c:pt idx="2429">
                  <c:v>998</c:v>
                </c:pt>
                <c:pt idx="2430">
                  <c:v>740</c:v>
                </c:pt>
                <c:pt idx="2431">
                  <c:v>1070</c:v>
                </c:pt>
                <c:pt idx="2432">
                  <c:v>590</c:v>
                </c:pt>
                <c:pt idx="2433">
                  <c:v>1070</c:v>
                </c:pt>
                <c:pt idx="2434">
                  <c:v>998</c:v>
                </c:pt>
                <c:pt idx="2435">
                  <c:v>830</c:v>
                </c:pt>
                <c:pt idx="2436">
                  <c:v>950</c:v>
                </c:pt>
                <c:pt idx="2437">
                  <c:v>950</c:v>
                </c:pt>
                <c:pt idx="2438">
                  <c:v>910</c:v>
                </c:pt>
                <c:pt idx="2439">
                  <c:v>1110</c:v>
                </c:pt>
                <c:pt idx="2440">
                  <c:v>910</c:v>
                </c:pt>
                <c:pt idx="2441">
                  <c:v>1190</c:v>
                </c:pt>
                <c:pt idx="2442">
                  <c:v>870</c:v>
                </c:pt>
                <c:pt idx="2443">
                  <c:v>1030</c:v>
                </c:pt>
                <c:pt idx="2444">
                  <c:v>870</c:v>
                </c:pt>
                <c:pt idx="2445">
                  <c:v>640</c:v>
                </c:pt>
                <c:pt idx="2446">
                  <c:v>998</c:v>
                </c:pt>
                <c:pt idx="2447">
                  <c:v>998</c:v>
                </c:pt>
                <c:pt idx="2448">
                  <c:v>998</c:v>
                </c:pt>
                <c:pt idx="2449">
                  <c:v>870</c:v>
                </c:pt>
                <c:pt idx="2450">
                  <c:v>910</c:v>
                </c:pt>
                <c:pt idx="2451">
                  <c:v>1030</c:v>
                </c:pt>
                <c:pt idx="2452">
                  <c:v>990</c:v>
                </c:pt>
                <c:pt idx="2453">
                  <c:v>830</c:v>
                </c:pt>
                <c:pt idx="2454">
                  <c:v>870</c:v>
                </c:pt>
                <c:pt idx="2455">
                  <c:v>1070</c:v>
                </c:pt>
                <c:pt idx="2456">
                  <c:v>950</c:v>
                </c:pt>
                <c:pt idx="2457">
                  <c:v>910</c:v>
                </c:pt>
                <c:pt idx="2458">
                  <c:v>1030</c:v>
                </c:pt>
                <c:pt idx="2459">
                  <c:v>790</c:v>
                </c:pt>
                <c:pt idx="2460">
                  <c:v>990</c:v>
                </c:pt>
                <c:pt idx="2461">
                  <c:v>870</c:v>
                </c:pt>
                <c:pt idx="2462">
                  <c:v>740</c:v>
                </c:pt>
                <c:pt idx="2463">
                  <c:v>910</c:v>
                </c:pt>
                <c:pt idx="2464">
                  <c:v>830</c:v>
                </c:pt>
                <c:pt idx="2465">
                  <c:v>870</c:v>
                </c:pt>
                <c:pt idx="2466">
                  <c:v>950</c:v>
                </c:pt>
                <c:pt idx="2467">
                  <c:v>950</c:v>
                </c:pt>
                <c:pt idx="2468">
                  <c:v>830</c:v>
                </c:pt>
                <c:pt idx="2469">
                  <c:v>1220</c:v>
                </c:pt>
                <c:pt idx="2470">
                  <c:v>910</c:v>
                </c:pt>
                <c:pt idx="2471">
                  <c:v>1110</c:v>
                </c:pt>
                <c:pt idx="2472">
                  <c:v>1150</c:v>
                </c:pt>
                <c:pt idx="2473">
                  <c:v>998</c:v>
                </c:pt>
                <c:pt idx="2474">
                  <c:v>950</c:v>
                </c:pt>
                <c:pt idx="2475">
                  <c:v>950</c:v>
                </c:pt>
                <c:pt idx="2476">
                  <c:v>990</c:v>
                </c:pt>
                <c:pt idx="2477">
                  <c:v>740</c:v>
                </c:pt>
                <c:pt idx="2478">
                  <c:v>998</c:v>
                </c:pt>
                <c:pt idx="2479">
                  <c:v>1030</c:v>
                </c:pt>
                <c:pt idx="2480">
                  <c:v>530</c:v>
                </c:pt>
                <c:pt idx="2481">
                  <c:v>1070</c:v>
                </c:pt>
                <c:pt idx="2482">
                  <c:v>990</c:v>
                </c:pt>
                <c:pt idx="2483">
                  <c:v>990</c:v>
                </c:pt>
                <c:pt idx="2484">
                  <c:v>830</c:v>
                </c:pt>
                <c:pt idx="2485">
                  <c:v>998</c:v>
                </c:pt>
                <c:pt idx="2486">
                  <c:v>830</c:v>
                </c:pt>
                <c:pt idx="2487">
                  <c:v>830</c:v>
                </c:pt>
                <c:pt idx="2488">
                  <c:v>998</c:v>
                </c:pt>
                <c:pt idx="2489">
                  <c:v>990</c:v>
                </c:pt>
                <c:pt idx="2490">
                  <c:v>910</c:v>
                </c:pt>
                <c:pt idx="2491">
                  <c:v>990</c:v>
                </c:pt>
                <c:pt idx="2492">
                  <c:v>950</c:v>
                </c:pt>
                <c:pt idx="2493">
                  <c:v>990</c:v>
                </c:pt>
                <c:pt idx="2494">
                  <c:v>950</c:v>
                </c:pt>
                <c:pt idx="2495">
                  <c:v>830</c:v>
                </c:pt>
                <c:pt idx="2496">
                  <c:v>950</c:v>
                </c:pt>
                <c:pt idx="2497">
                  <c:v>1070</c:v>
                </c:pt>
                <c:pt idx="2498">
                  <c:v>1070</c:v>
                </c:pt>
                <c:pt idx="2499">
                  <c:v>1150</c:v>
                </c:pt>
                <c:pt idx="2500">
                  <c:v>830</c:v>
                </c:pt>
                <c:pt idx="2501">
                  <c:v>998</c:v>
                </c:pt>
                <c:pt idx="2502">
                  <c:v>998</c:v>
                </c:pt>
                <c:pt idx="2503">
                  <c:v>1070</c:v>
                </c:pt>
                <c:pt idx="2504">
                  <c:v>998</c:v>
                </c:pt>
                <c:pt idx="2505">
                  <c:v>1110</c:v>
                </c:pt>
                <c:pt idx="2506">
                  <c:v>870</c:v>
                </c:pt>
                <c:pt idx="2507">
                  <c:v>998</c:v>
                </c:pt>
                <c:pt idx="2508">
                  <c:v>990</c:v>
                </c:pt>
                <c:pt idx="2509">
                  <c:v>990</c:v>
                </c:pt>
                <c:pt idx="2510">
                  <c:v>1030</c:v>
                </c:pt>
                <c:pt idx="2511">
                  <c:v>1110</c:v>
                </c:pt>
                <c:pt idx="2512">
                  <c:v>740</c:v>
                </c:pt>
                <c:pt idx="2513">
                  <c:v>998</c:v>
                </c:pt>
                <c:pt idx="2514">
                  <c:v>1030</c:v>
                </c:pt>
                <c:pt idx="2515">
                  <c:v>910</c:v>
                </c:pt>
                <c:pt idx="2516">
                  <c:v>1030</c:v>
                </c:pt>
                <c:pt idx="2517">
                  <c:v>1110</c:v>
                </c:pt>
                <c:pt idx="2518">
                  <c:v>990</c:v>
                </c:pt>
                <c:pt idx="2519">
                  <c:v>910</c:v>
                </c:pt>
                <c:pt idx="2520">
                  <c:v>1030</c:v>
                </c:pt>
                <c:pt idx="2521">
                  <c:v>998</c:v>
                </c:pt>
                <c:pt idx="2522">
                  <c:v>990</c:v>
                </c:pt>
                <c:pt idx="2523">
                  <c:v>950</c:v>
                </c:pt>
                <c:pt idx="2524">
                  <c:v>910</c:v>
                </c:pt>
                <c:pt idx="2525">
                  <c:v>1030</c:v>
                </c:pt>
                <c:pt idx="2526">
                  <c:v>990</c:v>
                </c:pt>
                <c:pt idx="2527">
                  <c:v>1030</c:v>
                </c:pt>
                <c:pt idx="2528">
                  <c:v>998</c:v>
                </c:pt>
                <c:pt idx="2529">
                  <c:v>1030</c:v>
                </c:pt>
                <c:pt idx="2530">
                  <c:v>950</c:v>
                </c:pt>
                <c:pt idx="2531">
                  <c:v>1110</c:v>
                </c:pt>
                <c:pt idx="2532">
                  <c:v>950</c:v>
                </c:pt>
                <c:pt idx="2533">
                  <c:v>990</c:v>
                </c:pt>
                <c:pt idx="2534">
                  <c:v>998</c:v>
                </c:pt>
                <c:pt idx="2535">
                  <c:v>1030</c:v>
                </c:pt>
                <c:pt idx="2536">
                  <c:v>1380</c:v>
                </c:pt>
                <c:pt idx="2537">
                  <c:v>950</c:v>
                </c:pt>
                <c:pt idx="2538">
                  <c:v>790</c:v>
                </c:pt>
                <c:pt idx="2539">
                  <c:v>910</c:v>
                </c:pt>
                <c:pt idx="2540">
                  <c:v>870</c:v>
                </c:pt>
                <c:pt idx="2541">
                  <c:v>910</c:v>
                </c:pt>
                <c:pt idx="2542">
                  <c:v>998</c:v>
                </c:pt>
                <c:pt idx="2543">
                  <c:v>790</c:v>
                </c:pt>
                <c:pt idx="2544">
                  <c:v>998</c:v>
                </c:pt>
                <c:pt idx="2545">
                  <c:v>910</c:v>
                </c:pt>
                <c:pt idx="2546">
                  <c:v>950</c:v>
                </c:pt>
                <c:pt idx="2547">
                  <c:v>830</c:v>
                </c:pt>
                <c:pt idx="2548">
                  <c:v>950</c:v>
                </c:pt>
                <c:pt idx="2549">
                  <c:v>950</c:v>
                </c:pt>
                <c:pt idx="2550">
                  <c:v>1510</c:v>
                </c:pt>
                <c:pt idx="2551">
                  <c:v>998</c:v>
                </c:pt>
                <c:pt idx="2552">
                  <c:v>950</c:v>
                </c:pt>
                <c:pt idx="2553">
                  <c:v>1070</c:v>
                </c:pt>
                <c:pt idx="2554">
                  <c:v>1070</c:v>
                </c:pt>
                <c:pt idx="2555">
                  <c:v>870</c:v>
                </c:pt>
                <c:pt idx="2556">
                  <c:v>998</c:v>
                </c:pt>
                <c:pt idx="2557">
                  <c:v>998</c:v>
                </c:pt>
                <c:pt idx="2558">
                  <c:v>1220</c:v>
                </c:pt>
                <c:pt idx="2559">
                  <c:v>990</c:v>
                </c:pt>
                <c:pt idx="2560">
                  <c:v>950</c:v>
                </c:pt>
                <c:pt idx="2561">
                  <c:v>990</c:v>
                </c:pt>
                <c:pt idx="2562">
                  <c:v>910</c:v>
                </c:pt>
                <c:pt idx="2563">
                  <c:v>998</c:v>
                </c:pt>
                <c:pt idx="2564">
                  <c:v>870</c:v>
                </c:pt>
                <c:pt idx="2565">
                  <c:v>990</c:v>
                </c:pt>
                <c:pt idx="2566">
                  <c:v>910</c:v>
                </c:pt>
                <c:pt idx="2567">
                  <c:v>990</c:v>
                </c:pt>
                <c:pt idx="2568">
                  <c:v>870</c:v>
                </c:pt>
                <c:pt idx="2569">
                  <c:v>830</c:v>
                </c:pt>
                <c:pt idx="2570">
                  <c:v>990</c:v>
                </c:pt>
                <c:pt idx="2571">
                  <c:v>1220</c:v>
                </c:pt>
                <c:pt idx="2572">
                  <c:v>998</c:v>
                </c:pt>
                <c:pt idx="2573">
                  <c:v>910</c:v>
                </c:pt>
                <c:pt idx="2574">
                  <c:v>830</c:v>
                </c:pt>
                <c:pt idx="2575">
                  <c:v>870</c:v>
                </c:pt>
                <c:pt idx="2576">
                  <c:v>790</c:v>
                </c:pt>
                <c:pt idx="2577">
                  <c:v>950</c:v>
                </c:pt>
                <c:pt idx="2578">
                  <c:v>1110</c:v>
                </c:pt>
                <c:pt idx="2579">
                  <c:v>1030</c:v>
                </c:pt>
                <c:pt idx="2580">
                  <c:v>950</c:v>
                </c:pt>
                <c:pt idx="2581">
                  <c:v>910</c:v>
                </c:pt>
                <c:pt idx="2582">
                  <c:v>990</c:v>
                </c:pt>
                <c:pt idx="2583">
                  <c:v>1190</c:v>
                </c:pt>
                <c:pt idx="2584">
                  <c:v>1070</c:v>
                </c:pt>
                <c:pt idx="2585">
                  <c:v>1220</c:v>
                </c:pt>
                <c:pt idx="2586">
                  <c:v>870</c:v>
                </c:pt>
                <c:pt idx="2587">
                  <c:v>870</c:v>
                </c:pt>
                <c:pt idx="2588">
                  <c:v>1070</c:v>
                </c:pt>
                <c:pt idx="2589">
                  <c:v>1070</c:v>
                </c:pt>
                <c:pt idx="2590">
                  <c:v>790</c:v>
                </c:pt>
                <c:pt idx="2591">
                  <c:v>990</c:v>
                </c:pt>
                <c:pt idx="2592">
                  <c:v>910</c:v>
                </c:pt>
                <c:pt idx="2593">
                  <c:v>998</c:v>
                </c:pt>
                <c:pt idx="2594">
                  <c:v>1030</c:v>
                </c:pt>
                <c:pt idx="2595">
                  <c:v>1030</c:v>
                </c:pt>
                <c:pt idx="2596">
                  <c:v>990</c:v>
                </c:pt>
                <c:pt idx="2597">
                  <c:v>998</c:v>
                </c:pt>
                <c:pt idx="2598">
                  <c:v>1220</c:v>
                </c:pt>
                <c:pt idx="2599">
                  <c:v>1110</c:v>
                </c:pt>
                <c:pt idx="2600">
                  <c:v>910</c:v>
                </c:pt>
                <c:pt idx="2601">
                  <c:v>950</c:v>
                </c:pt>
                <c:pt idx="2602">
                  <c:v>1150</c:v>
                </c:pt>
                <c:pt idx="2603">
                  <c:v>910</c:v>
                </c:pt>
                <c:pt idx="2604">
                  <c:v>1070</c:v>
                </c:pt>
                <c:pt idx="2605">
                  <c:v>870</c:v>
                </c:pt>
                <c:pt idx="2606">
                  <c:v>870</c:v>
                </c:pt>
                <c:pt idx="2607">
                  <c:v>998</c:v>
                </c:pt>
                <c:pt idx="2608">
                  <c:v>998</c:v>
                </c:pt>
                <c:pt idx="2609">
                  <c:v>870</c:v>
                </c:pt>
                <c:pt idx="2610">
                  <c:v>990</c:v>
                </c:pt>
                <c:pt idx="2611">
                  <c:v>990</c:v>
                </c:pt>
                <c:pt idx="2612">
                  <c:v>910</c:v>
                </c:pt>
                <c:pt idx="2613">
                  <c:v>990</c:v>
                </c:pt>
                <c:pt idx="2614">
                  <c:v>990</c:v>
                </c:pt>
                <c:pt idx="2615">
                  <c:v>998</c:v>
                </c:pt>
                <c:pt idx="2616">
                  <c:v>990</c:v>
                </c:pt>
                <c:pt idx="2617">
                  <c:v>790</c:v>
                </c:pt>
                <c:pt idx="2618">
                  <c:v>910</c:v>
                </c:pt>
                <c:pt idx="2619">
                  <c:v>998</c:v>
                </c:pt>
                <c:pt idx="2620">
                  <c:v>998</c:v>
                </c:pt>
                <c:pt idx="2621">
                  <c:v>740</c:v>
                </c:pt>
                <c:pt idx="2622">
                  <c:v>950</c:v>
                </c:pt>
                <c:pt idx="2623">
                  <c:v>998</c:v>
                </c:pt>
                <c:pt idx="2624">
                  <c:v>910</c:v>
                </c:pt>
                <c:pt idx="2625">
                  <c:v>870</c:v>
                </c:pt>
                <c:pt idx="2626">
                  <c:v>1070</c:v>
                </c:pt>
                <c:pt idx="2627">
                  <c:v>1070</c:v>
                </c:pt>
                <c:pt idx="2628">
                  <c:v>998</c:v>
                </c:pt>
                <c:pt idx="2629">
                  <c:v>1030</c:v>
                </c:pt>
                <c:pt idx="2630">
                  <c:v>870</c:v>
                </c:pt>
                <c:pt idx="2631">
                  <c:v>1030</c:v>
                </c:pt>
                <c:pt idx="2632">
                  <c:v>950</c:v>
                </c:pt>
                <c:pt idx="2633">
                  <c:v>998</c:v>
                </c:pt>
                <c:pt idx="2634">
                  <c:v>950</c:v>
                </c:pt>
                <c:pt idx="2635">
                  <c:v>830</c:v>
                </c:pt>
                <c:pt idx="2636">
                  <c:v>1030</c:v>
                </c:pt>
                <c:pt idx="2637">
                  <c:v>950</c:v>
                </c:pt>
                <c:pt idx="2638">
                  <c:v>990</c:v>
                </c:pt>
                <c:pt idx="2639">
                  <c:v>998</c:v>
                </c:pt>
                <c:pt idx="2640">
                  <c:v>998</c:v>
                </c:pt>
                <c:pt idx="2641">
                  <c:v>998</c:v>
                </c:pt>
                <c:pt idx="2642">
                  <c:v>990</c:v>
                </c:pt>
                <c:pt idx="2643">
                  <c:v>998</c:v>
                </c:pt>
                <c:pt idx="2644">
                  <c:v>990</c:v>
                </c:pt>
                <c:pt idx="2645">
                  <c:v>870</c:v>
                </c:pt>
                <c:pt idx="2646">
                  <c:v>998</c:v>
                </c:pt>
                <c:pt idx="2647">
                  <c:v>998</c:v>
                </c:pt>
                <c:pt idx="2648">
                  <c:v>950</c:v>
                </c:pt>
                <c:pt idx="2649">
                  <c:v>910</c:v>
                </c:pt>
                <c:pt idx="2650">
                  <c:v>998</c:v>
                </c:pt>
                <c:pt idx="2651">
                  <c:v>1070</c:v>
                </c:pt>
                <c:pt idx="2652">
                  <c:v>950</c:v>
                </c:pt>
                <c:pt idx="2653">
                  <c:v>950</c:v>
                </c:pt>
                <c:pt idx="2654">
                  <c:v>870</c:v>
                </c:pt>
                <c:pt idx="2655">
                  <c:v>870</c:v>
                </c:pt>
                <c:pt idx="2656">
                  <c:v>830</c:v>
                </c:pt>
                <c:pt idx="2657">
                  <c:v>530</c:v>
                </c:pt>
                <c:pt idx="2658">
                  <c:v>990</c:v>
                </c:pt>
                <c:pt idx="2659">
                  <c:v>1030</c:v>
                </c:pt>
                <c:pt idx="2660">
                  <c:v>950</c:v>
                </c:pt>
                <c:pt idx="2661">
                  <c:v>830</c:v>
                </c:pt>
                <c:pt idx="2662">
                  <c:v>998</c:v>
                </c:pt>
                <c:pt idx="2663">
                  <c:v>1220</c:v>
                </c:pt>
                <c:pt idx="2664">
                  <c:v>870</c:v>
                </c:pt>
                <c:pt idx="2665">
                  <c:v>870</c:v>
                </c:pt>
                <c:pt idx="2666">
                  <c:v>1380</c:v>
                </c:pt>
                <c:pt idx="2667">
                  <c:v>1030</c:v>
                </c:pt>
                <c:pt idx="2668">
                  <c:v>990</c:v>
                </c:pt>
                <c:pt idx="2669">
                  <c:v>998</c:v>
                </c:pt>
                <c:pt idx="2670">
                  <c:v>910</c:v>
                </c:pt>
                <c:pt idx="2671">
                  <c:v>950</c:v>
                </c:pt>
                <c:pt idx="2672">
                  <c:v>1150</c:v>
                </c:pt>
                <c:pt idx="2673">
                  <c:v>950</c:v>
                </c:pt>
                <c:pt idx="2674">
                  <c:v>950</c:v>
                </c:pt>
                <c:pt idx="2675">
                  <c:v>870</c:v>
                </c:pt>
                <c:pt idx="2676">
                  <c:v>910</c:v>
                </c:pt>
                <c:pt idx="2677">
                  <c:v>740</c:v>
                </c:pt>
                <c:pt idx="2678">
                  <c:v>830</c:v>
                </c:pt>
                <c:pt idx="2679">
                  <c:v>950</c:v>
                </c:pt>
                <c:pt idx="2680">
                  <c:v>530</c:v>
                </c:pt>
                <c:pt idx="2681">
                  <c:v>950</c:v>
                </c:pt>
                <c:pt idx="2682">
                  <c:v>740</c:v>
                </c:pt>
                <c:pt idx="2683">
                  <c:v>870</c:v>
                </c:pt>
                <c:pt idx="2684">
                  <c:v>998</c:v>
                </c:pt>
                <c:pt idx="2685">
                  <c:v>950</c:v>
                </c:pt>
                <c:pt idx="2686">
                  <c:v>830</c:v>
                </c:pt>
                <c:pt idx="2687">
                  <c:v>1300</c:v>
                </c:pt>
                <c:pt idx="2688">
                  <c:v>1220</c:v>
                </c:pt>
                <c:pt idx="2689">
                  <c:v>950</c:v>
                </c:pt>
                <c:pt idx="2690">
                  <c:v>1260</c:v>
                </c:pt>
                <c:pt idx="2691">
                  <c:v>830</c:v>
                </c:pt>
                <c:pt idx="2692">
                  <c:v>998</c:v>
                </c:pt>
                <c:pt idx="2693">
                  <c:v>870</c:v>
                </c:pt>
                <c:pt idx="2694">
                  <c:v>990</c:v>
                </c:pt>
                <c:pt idx="2695">
                  <c:v>1220</c:v>
                </c:pt>
                <c:pt idx="2696">
                  <c:v>998</c:v>
                </c:pt>
                <c:pt idx="2697">
                  <c:v>1030</c:v>
                </c:pt>
                <c:pt idx="2698">
                  <c:v>870</c:v>
                </c:pt>
                <c:pt idx="2699">
                  <c:v>998</c:v>
                </c:pt>
                <c:pt idx="2700">
                  <c:v>910</c:v>
                </c:pt>
                <c:pt idx="2701">
                  <c:v>990</c:v>
                </c:pt>
                <c:pt idx="2702">
                  <c:v>830</c:v>
                </c:pt>
                <c:pt idx="2703">
                  <c:v>950</c:v>
                </c:pt>
                <c:pt idx="2704">
                  <c:v>990</c:v>
                </c:pt>
                <c:pt idx="2705">
                  <c:v>950</c:v>
                </c:pt>
                <c:pt idx="2706">
                  <c:v>998</c:v>
                </c:pt>
                <c:pt idx="2707">
                  <c:v>1150</c:v>
                </c:pt>
                <c:pt idx="2708">
                  <c:v>998</c:v>
                </c:pt>
                <c:pt idx="2709">
                  <c:v>830</c:v>
                </c:pt>
                <c:pt idx="2710">
                  <c:v>830</c:v>
                </c:pt>
                <c:pt idx="2711">
                  <c:v>1030</c:v>
                </c:pt>
                <c:pt idx="2712">
                  <c:v>990</c:v>
                </c:pt>
                <c:pt idx="2713">
                  <c:v>530</c:v>
                </c:pt>
                <c:pt idx="2714">
                  <c:v>950</c:v>
                </c:pt>
                <c:pt idx="2715">
                  <c:v>950</c:v>
                </c:pt>
                <c:pt idx="2716">
                  <c:v>1110</c:v>
                </c:pt>
                <c:pt idx="2717">
                  <c:v>998</c:v>
                </c:pt>
                <c:pt idx="2718">
                  <c:v>870</c:v>
                </c:pt>
                <c:pt idx="2719">
                  <c:v>870</c:v>
                </c:pt>
                <c:pt idx="2720">
                  <c:v>830</c:v>
                </c:pt>
                <c:pt idx="2721">
                  <c:v>990</c:v>
                </c:pt>
                <c:pt idx="2722">
                  <c:v>870</c:v>
                </c:pt>
                <c:pt idx="2723">
                  <c:v>998</c:v>
                </c:pt>
                <c:pt idx="2724">
                  <c:v>950</c:v>
                </c:pt>
                <c:pt idx="2725">
                  <c:v>790</c:v>
                </c:pt>
                <c:pt idx="2726">
                  <c:v>910</c:v>
                </c:pt>
                <c:pt idx="2727">
                  <c:v>1110</c:v>
                </c:pt>
                <c:pt idx="2728">
                  <c:v>990</c:v>
                </c:pt>
                <c:pt idx="2729">
                  <c:v>990</c:v>
                </c:pt>
                <c:pt idx="2730">
                  <c:v>1030</c:v>
                </c:pt>
                <c:pt idx="2731">
                  <c:v>910</c:v>
                </c:pt>
                <c:pt idx="2732">
                  <c:v>950</c:v>
                </c:pt>
                <c:pt idx="2733">
                  <c:v>1070</c:v>
                </c:pt>
                <c:pt idx="2734">
                  <c:v>1030</c:v>
                </c:pt>
                <c:pt idx="2735">
                  <c:v>1220</c:v>
                </c:pt>
                <c:pt idx="2736">
                  <c:v>998</c:v>
                </c:pt>
                <c:pt idx="2737">
                  <c:v>590</c:v>
                </c:pt>
                <c:pt idx="2738">
                  <c:v>1030</c:v>
                </c:pt>
                <c:pt idx="2739">
                  <c:v>950</c:v>
                </c:pt>
                <c:pt idx="2740">
                  <c:v>1070</c:v>
                </c:pt>
                <c:pt idx="2741">
                  <c:v>870</c:v>
                </c:pt>
                <c:pt idx="2742">
                  <c:v>910</c:v>
                </c:pt>
                <c:pt idx="2743">
                  <c:v>1190</c:v>
                </c:pt>
                <c:pt idx="2744">
                  <c:v>1030</c:v>
                </c:pt>
                <c:pt idx="2745">
                  <c:v>910</c:v>
                </c:pt>
                <c:pt idx="2746">
                  <c:v>950</c:v>
                </c:pt>
                <c:pt idx="2747">
                  <c:v>990</c:v>
                </c:pt>
                <c:pt idx="2748">
                  <c:v>870</c:v>
                </c:pt>
                <c:pt idx="2749">
                  <c:v>790</c:v>
                </c:pt>
                <c:pt idx="2750">
                  <c:v>590</c:v>
                </c:pt>
                <c:pt idx="2751">
                  <c:v>830</c:v>
                </c:pt>
                <c:pt idx="2752">
                  <c:v>950</c:v>
                </c:pt>
                <c:pt idx="2753">
                  <c:v>1190</c:v>
                </c:pt>
                <c:pt idx="2754">
                  <c:v>790</c:v>
                </c:pt>
                <c:pt idx="2755">
                  <c:v>830</c:v>
                </c:pt>
                <c:pt idx="2756">
                  <c:v>950</c:v>
                </c:pt>
                <c:pt idx="2757">
                  <c:v>1030</c:v>
                </c:pt>
                <c:pt idx="2758">
                  <c:v>950</c:v>
                </c:pt>
                <c:pt idx="2759">
                  <c:v>870</c:v>
                </c:pt>
                <c:pt idx="2760">
                  <c:v>910</c:v>
                </c:pt>
                <c:pt idx="2761">
                  <c:v>1030</c:v>
                </c:pt>
                <c:pt idx="2762">
                  <c:v>1030</c:v>
                </c:pt>
                <c:pt idx="2763">
                  <c:v>790</c:v>
                </c:pt>
                <c:pt idx="2764">
                  <c:v>530</c:v>
                </c:pt>
                <c:pt idx="2765">
                  <c:v>1030</c:v>
                </c:pt>
                <c:pt idx="2766">
                  <c:v>870</c:v>
                </c:pt>
                <c:pt idx="2767">
                  <c:v>870</c:v>
                </c:pt>
                <c:pt idx="2768">
                  <c:v>950</c:v>
                </c:pt>
                <c:pt idx="2769">
                  <c:v>870</c:v>
                </c:pt>
                <c:pt idx="2770">
                  <c:v>910</c:v>
                </c:pt>
                <c:pt idx="2771">
                  <c:v>870</c:v>
                </c:pt>
                <c:pt idx="2772">
                  <c:v>1030</c:v>
                </c:pt>
                <c:pt idx="2773">
                  <c:v>998</c:v>
                </c:pt>
                <c:pt idx="2774">
                  <c:v>910</c:v>
                </c:pt>
                <c:pt idx="2775">
                  <c:v>950</c:v>
                </c:pt>
                <c:pt idx="2776">
                  <c:v>990</c:v>
                </c:pt>
                <c:pt idx="2777">
                  <c:v>870</c:v>
                </c:pt>
                <c:pt idx="2778">
                  <c:v>870</c:v>
                </c:pt>
                <c:pt idx="2779">
                  <c:v>870</c:v>
                </c:pt>
                <c:pt idx="2780">
                  <c:v>998</c:v>
                </c:pt>
                <c:pt idx="2781">
                  <c:v>1030</c:v>
                </c:pt>
                <c:pt idx="2782">
                  <c:v>830</c:v>
                </c:pt>
                <c:pt idx="2783">
                  <c:v>830</c:v>
                </c:pt>
                <c:pt idx="2784">
                  <c:v>830</c:v>
                </c:pt>
                <c:pt idx="2785">
                  <c:v>998</c:v>
                </c:pt>
                <c:pt idx="2786">
                  <c:v>998</c:v>
                </c:pt>
                <c:pt idx="2787">
                  <c:v>998</c:v>
                </c:pt>
                <c:pt idx="2788">
                  <c:v>950</c:v>
                </c:pt>
                <c:pt idx="2789">
                  <c:v>1070</c:v>
                </c:pt>
                <c:pt idx="2790">
                  <c:v>830</c:v>
                </c:pt>
                <c:pt idx="2791">
                  <c:v>910</c:v>
                </c:pt>
                <c:pt idx="2792">
                  <c:v>870</c:v>
                </c:pt>
                <c:pt idx="2793">
                  <c:v>998</c:v>
                </c:pt>
                <c:pt idx="2794">
                  <c:v>998</c:v>
                </c:pt>
                <c:pt idx="2795">
                  <c:v>830</c:v>
                </c:pt>
                <c:pt idx="2796">
                  <c:v>830</c:v>
                </c:pt>
                <c:pt idx="2797">
                  <c:v>830</c:v>
                </c:pt>
                <c:pt idx="2798">
                  <c:v>910</c:v>
                </c:pt>
                <c:pt idx="2799">
                  <c:v>1030</c:v>
                </c:pt>
                <c:pt idx="2800">
                  <c:v>1110</c:v>
                </c:pt>
                <c:pt idx="2801">
                  <c:v>910</c:v>
                </c:pt>
                <c:pt idx="2802">
                  <c:v>530</c:v>
                </c:pt>
                <c:pt idx="2803">
                  <c:v>998</c:v>
                </c:pt>
                <c:pt idx="2804">
                  <c:v>910</c:v>
                </c:pt>
                <c:pt idx="2805">
                  <c:v>990</c:v>
                </c:pt>
                <c:pt idx="2806">
                  <c:v>950</c:v>
                </c:pt>
                <c:pt idx="2807">
                  <c:v>590</c:v>
                </c:pt>
                <c:pt idx="2808">
                  <c:v>950</c:v>
                </c:pt>
                <c:pt idx="2809">
                  <c:v>998</c:v>
                </c:pt>
                <c:pt idx="2810">
                  <c:v>1190</c:v>
                </c:pt>
                <c:pt idx="2811">
                  <c:v>1150</c:v>
                </c:pt>
                <c:pt idx="2812">
                  <c:v>530</c:v>
                </c:pt>
                <c:pt idx="2813">
                  <c:v>998</c:v>
                </c:pt>
                <c:pt idx="2814">
                  <c:v>950</c:v>
                </c:pt>
                <c:pt idx="2815">
                  <c:v>910</c:v>
                </c:pt>
                <c:pt idx="2816">
                  <c:v>998</c:v>
                </c:pt>
                <c:pt idx="2817">
                  <c:v>1150</c:v>
                </c:pt>
                <c:pt idx="2818">
                  <c:v>1110</c:v>
                </c:pt>
                <c:pt idx="2819">
                  <c:v>830</c:v>
                </c:pt>
                <c:pt idx="2820">
                  <c:v>1220</c:v>
                </c:pt>
                <c:pt idx="2821">
                  <c:v>1030</c:v>
                </c:pt>
                <c:pt idx="2822">
                  <c:v>1110</c:v>
                </c:pt>
                <c:pt idx="2823">
                  <c:v>830</c:v>
                </c:pt>
                <c:pt idx="2824">
                  <c:v>1380</c:v>
                </c:pt>
                <c:pt idx="2825">
                  <c:v>640</c:v>
                </c:pt>
                <c:pt idx="2826">
                  <c:v>998</c:v>
                </c:pt>
                <c:pt idx="2827">
                  <c:v>950</c:v>
                </c:pt>
                <c:pt idx="2828">
                  <c:v>870</c:v>
                </c:pt>
                <c:pt idx="2829">
                  <c:v>910</c:v>
                </c:pt>
                <c:pt idx="2830">
                  <c:v>910</c:v>
                </c:pt>
                <c:pt idx="2831">
                  <c:v>950</c:v>
                </c:pt>
                <c:pt idx="2832">
                  <c:v>1030</c:v>
                </c:pt>
                <c:pt idx="2833">
                  <c:v>1220</c:v>
                </c:pt>
                <c:pt idx="2834">
                  <c:v>950</c:v>
                </c:pt>
                <c:pt idx="2835">
                  <c:v>998</c:v>
                </c:pt>
                <c:pt idx="2836">
                  <c:v>870</c:v>
                </c:pt>
                <c:pt idx="2837">
                  <c:v>870</c:v>
                </c:pt>
                <c:pt idx="2838">
                  <c:v>990</c:v>
                </c:pt>
                <c:pt idx="2839">
                  <c:v>998</c:v>
                </c:pt>
                <c:pt idx="2840">
                  <c:v>998</c:v>
                </c:pt>
                <c:pt idx="2841">
                  <c:v>998</c:v>
                </c:pt>
                <c:pt idx="2842">
                  <c:v>990</c:v>
                </c:pt>
                <c:pt idx="2843">
                  <c:v>1220</c:v>
                </c:pt>
                <c:pt idx="2844">
                  <c:v>1070</c:v>
                </c:pt>
                <c:pt idx="2845">
                  <c:v>910</c:v>
                </c:pt>
                <c:pt idx="2846">
                  <c:v>950</c:v>
                </c:pt>
                <c:pt idx="2847">
                  <c:v>950</c:v>
                </c:pt>
                <c:pt idx="2848">
                  <c:v>1030</c:v>
                </c:pt>
                <c:pt idx="2849">
                  <c:v>990</c:v>
                </c:pt>
                <c:pt idx="2850">
                  <c:v>950</c:v>
                </c:pt>
                <c:pt idx="2851">
                  <c:v>910</c:v>
                </c:pt>
                <c:pt idx="2852">
                  <c:v>910</c:v>
                </c:pt>
                <c:pt idx="2853">
                  <c:v>950</c:v>
                </c:pt>
                <c:pt idx="2854">
                  <c:v>998</c:v>
                </c:pt>
                <c:pt idx="2855">
                  <c:v>1110</c:v>
                </c:pt>
                <c:pt idx="2856">
                  <c:v>870</c:v>
                </c:pt>
                <c:pt idx="2857">
                  <c:v>998</c:v>
                </c:pt>
                <c:pt idx="2858">
                  <c:v>998</c:v>
                </c:pt>
                <c:pt idx="2859">
                  <c:v>910</c:v>
                </c:pt>
                <c:pt idx="2860">
                  <c:v>1150</c:v>
                </c:pt>
                <c:pt idx="2861">
                  <c:v>998</c:v>
                </c:pt>
                <c:pt idx="2862">
                  <c:v>998</c:v>
                </c:pt>
                <c:pt idx="2863">
                  <c:v>990</c:v>
                </c:pt>
                <c:pt idx="2864">
                  <c:v>998</c:v>
                </c:pt>
                <c:pt idx="2865">
                  <c:v>910</c:v>
                </c:pt>
                <c:pt idx="2866">
                  <c:v>870</c:v>
                </c:pt>
                <c:pt idx="2867">
                  <c:v>990</c:v>
                </c:pt>
                <c:pt idx="2868">
                  <c:v>870</c:v>
                </c:pt>
                <c:pt idx="2869">
                  <c:v>990</c:v>
                </c:pt>
                <c:pt idx="2870">
                  <c:v>990</c:v>
                </c:pt>
                <c:pt idx="2871">
                  <c:v>1110</c:v>
                </c:pt>
                <c:pt idx="2872">
                  <c:v>830</c:v>
                </c:pt>
                <c:pt idx="2873">
                  <c:v>950</c:v>
                </c:pt>
                <c:pt idx="2874">
                  <c:v>950</c:v>
                </c:pt>
                <c:pt idx="2875">
                  <c:v>1260</c:v>
                </c:pt>
                <c:pt idx="2876">
                  <c:v>950</c:v>
                </c:pt>
                <c:pt idx="2877">
                  <c:v>910</c:v>
                </c:pt>
                <c:pt idx="2878">
                  <c:v>950</c:v>
                </c:pt>
                <c:pt idx="2879">
                  <c:v>640</c:v>
                </c:pt>
                <c:pt idx="2880">
                  <c:v>1190</c:v>
                </c:pt>
                <c:pt idx="2881">
                  <c:v>1110</c:v>
                </c:pt>
                <c:pt idx="2882">
                  <c:v>998</c:v>
                </c:pt>
                <c:pt idx="2883">
                  <c:v>950</c:v>
                </c:pt>
                <c:pt idx="2884">
                  <c:v>1030</c:v>
                </c:pt>
                <c:pt idx="2885">
                  <c:v>1070</c:v>
                </c:pt>
                <c:pt idx="2886">
                  <c:v>998</c:v>
                </c:pt>
                <c:pt idx="2887">
                  <c:v>830</c:v>
                </c:pt>
                <c:pt idx="2888">
                  <c:v>910</c:v>
                </c:pt>
                <c:pt idx="2889">
                  <c:v>950</c:v>
                </c:pt>
                <c:pt idx="2890">
                  <c:v>990</c:v>
                </c:pt>
                <c:pt idx="2891">
                  <c:v>998</c:v>
                </c:pt>
                <c:pt idx="2892">
                  <c:v>910</c:v>
                </c:pt>
                <c:pt idx="2893">
                  <c:v>950</c:v>
                </c:pt>
                <c:pt idx="2894">
                  <c:v>1030</c:v>
                </c:pt>
                <c:pt idx="2895">
                  <c:v>950</c:v>
                </c:pt>
                <c:pt idx="2896">
                  <c:v>998</c:v>
                </c:pt>
                <c:pt idx="2897">
                  <c:v>998</c:v>
                </c:pt>
                <c:pt idx="2898">
                  <c:v>1030</c:v>
                </c:pt>
                <c:pt idx="2899">
                  <c:v>870</c:v>
                </c:pt>
                <c:pt idx="2900">
                  <c:v>870</c:v>
                </c:pt>
                <c:pt idx="2901">
                  <c:v>910</c:v>
                </c:pt>
                <c:pt idx="2902">
                  <c:v>998</c:v>
                </c:pt>
                <c:pt idx="2903">
                  <c:v>950</c:v>
                </c:pt>
                <c:pt idx="2904">
                  <c:v>998</c:v>
                </c:pt>
                <c:pt idx="2905">
                  <c:v>990</c:v>
                </c:pt>
                <c:pt idx="2906">
                  <c:v>998</c:v>
                </c:pt>
                <c:pt idx="2907">
                  <c:v>1070</c:v>
                </c:pt>
                <c:pt idx="2908">
                  <c:v>950</c:v>
                </c:pt>
                <c:pt idx="2909">
                  <c:v>1190</c:v>
                </c:pt>
                <c:pt idx="2910">
                  <c:v>1070</c:v>
                </c:pt>
                <c:pt idx="2911">
                  <c:v>990</c:v>
                </c:pt>
                <c:pt idx="2912">
                  <c:v>950</c:v>
                </c:pt>
                <c:pt idx="2913">
                  <c:v>910</c:v>
                </c:pt>
                <c:pt idx="2914">
                  <c:v>910</c:v>
                </c:pt>
                <c:pt idx="2915">
                  <c:v>870</c:v>
                </c:pt>
                <c:pt idx="2916">
                  <c:v>870</c:v>
                </c:pt>
                <c:pt idx="2917">
                  <c:v>870</c:v>
                </c:pt>
                <c:pt idx="2918">
                  <c:v>870</c:v>
                </c:pt>
                <c:pt idx="2919">
                  <c:v>910</c:v>
                </c:pt>
                <c:pt idx="2920">
                  <c:v>1030</c:v>
                </c:pt>
                <c:pt idx="2921">
                  <c:v>1110</c:v>
                </c:pt>
                <c:pt idx="2922">
                  <c:v>790</c:v>
                </c:pt>
                <c:pt idx="2923">
                  <c:v>1030</c:v>
                </c:pt>
                <c:pt idx="2924">
                  <c:v>1070</c:v>
                </c:pt>
                <c:pt idx="2925">
                  <c:v>830</c:v>
                </c:pt>
                <c:pt idx="2926">
                  <c:v>998</c:v>
                </c:pt>
                <c:pt idx="2927">
                  <c:v>990</c:v>
                </c:pt>
                <c:pt idx="2928">
                  <c:v>998</c:v>
                </c:pt>
                <c:pt idx="2929">
                  <c:v>830</c:v>
                </c:pt>
                <c:pt idx="2930">
                  <c:v>998</c:v>
                </c:pt>
                <c:pt idx="2931">
                  <c:v>990</c:v>
                </c:pt>
                <c:pt idx="2932">
                  <c:v>1150</c:v>
                </c:pt>
                <c:pt idx="2933">
                  <c:v>740</c:v>
                </c:pt>
                <c:pt idx="2934">
                  <c:v>990</c:v>
                </c:pt>
                <c:pt idx="2935">
                  <c:v>830</c:v>
                </c:pt>
                <c:pt idx="2936">
                  <c:v>910</c:v>
                </c:pt>
                <c:pt idx="2937">
                  <c:v>950</c:v>
                </c:pt>
                <c:pt idx="2938">
                  <c:v>1070</c:v>
                </c:pt>
                <c:pt idx="2939">
                  <c:v>1150</c:v>
                </c:pt>
                <c:pt idx="2940">
                  <c:v>1220</c:v>
                </c:pt>
                <c:pt idx="2941">
                  <c:v>950</c:v>
                </c:pt>
                <c:pt idx="2942">
                  <c:v>1110</c:v>
                </c:pt>
                <c:pt idx="2943">
                  <c:v>1190</c:v>
                </c:pt>
                <c:pt idx="2944">
                  <c:v>870</c:v>
                </c:pt>
                <c:pt idx="2945">
                  <c:v>998</c:v>
                </c:pt>
                <c:pt idx="2946">
                  <c:v>990</c:v>
                </c:pt>
                <c:pt idx="2947">
                  <c:v>990</c:v>
                </c:pt>
                <c:pt idx="2948">
                  <c:v>910</c:v>
                </c:pt>
                <c:pt idx="2949">
                  <c:v>1110</c:v>
                </c:pt>
                <c:pt idx="2950">
                  <c:v>870</c:v>
                </c:pt>
                <c:pt idx="2951">
                  <c:v>830</c:v>
                </c:pt>
                <c:pt idx="2952">
                  <c:v>910</c:v>
                </c:pt>
                <c:pt idx="2953">
                  <c:v>998</c:v>
                </c:pt>
                <c:pt idx="2954">
                  <c:v>870</c:v>
                </c:pt>
                <c:pt idx="2955">
                  <c:v>998</c:v>
                </c:pt>
                <c:pt idx="2956">
                  <c:v>1070</c:v>
                </c:pt>
                <c:pt idx="2957">
                  <c:v>990</c:v>
                </c:pt>
                <c:pt idx="2958">
                  <c:v>870</c:v>
                </c:pt>
                <c:pt idx="2959">
                  <c:v>990</c:v>
                </c:pt>
                <c:pt idx="2960">
                  <c:v>998</c:v>
                </c:pt>
                <c:pt idx="2961">
                  <c:v>1190</c:v>
                </c:pt>
                <c:pt idx="2962">
                  <c:v>998</c:v>
                </c:pt>
                <c:pt idx="2963">
                  <c:v>1380</c:v>
                </c:pt>
                <c:pt idx="2964">
                  <c:v>1220</c:v>
                </c:pt>
                <c:pt idx="2965">
                  <c:v>1190</c:v>
                </c:pt>
                <c:pt idx="2966">
                  <c:v>1110</c:v>
                </c:pt>
                <c:pt idx="2967">
                  <c:v>1110</c:v>
                </c:pt>
                <c:pt idx="2968">
                  <c:v>998</c:v>
                </c:pt>
                <c:pt idx="2969">
                  <c:v>1260</c:v>
                </c:pt>
                <c:pt idx="2970">
                  <c:v>998</c:v>
                </c:pt>
                <c:pt idx="2971">
                  <c:v>1070</c:v>
                </c:pt>
                <c:pt idx="2972">
                  <c:v>1070</c:v>
                </c:pt>
                <c:pt idx="2973">
                  <c:v>1260</c:v>
                </c:pt>
                <c:pt idx="2974">
                  <c:v>1300</c:v>
                </c:pt>
                <c:pt idx="2975">
                  <c:v>950</c:v>
                </c:pt>
                <c:pt idx="2976">
                  <c:v>530</c:v>
                </c:pt>
                <c:pt idx="2977">
                  <c:v>1300</c:v>
                </c:pt>
                <c:pt idx="2978">
                  <c:v>1340</c:v>
                </c:pt>
                <c:pt idx="2979">
                  <c:v>1150</c:v>
                </c:pt>
                <c:pt idx="2980">
                  <c:v>1260</c:v>
                </c:pt>
                <c:pt idx="2981">
                  <c:v>1150</c:v>
                </c:pt>
                <c:pt idx="2982">
                  <c:v>998</c:v>
                </c:pt>
                <c:pt idx="2983">
                  <c:v>1220</c:v>
                </c:pt>
                <c:pt idx="2984">
                  <c:v>1340</c:v>
                </c:pt>
                <c:pt idx="2985">
                  <c:v>1340</c:v>
                </c:pt>
                <c:pt idx="2986">
                  <c:v>998</c:v>
                </c:pt>
                <c:pt idx="2987">
                  <c:v>640</c:v>
                </c:pt>
                <c:pt idx="2988">
                  <c:v>950</c:v>
                </c:pt>
                <c:pt idx="2989">
                  <c:v>990</c:v>
                </c:pt>
                <c:pt idx="2990">
                  <c:v>950</c:v>
                </c:pt>
                <c:pt idx="2991">
                  <c:v>910</c:v>
                </c:pt>
                <c:pt idx="2992">
                  <c:v>1110</c:v>
                </c:pt>
                <c:pt idx="2993">
                  <c:v>1190</c:v>
                </c:pt>
                <c:pt idx="2994">
                  <c:v>1110</c:v>
                </c:pt>
                <c:pt idx="2995">
                  <c:v>1190</c:v>
                </c:pt>
                <c:pt idx="2996">
                  <c:v>998</c:v>
                </c:pt>
                <c:pt idx="2997">
                  <c:v>1070</c:v>
                </c:pt>
                <c:pt idx="2998">
                  <c:v>1070</c:v>
                </c:pt>
                <c:pt idx="2999">
                  <c:v>1260</c:v>
                </c:pt>
                <c:pt idx="3000">
                  <c:v>950</c:v>
                </c:pt>
                <c:pt idx="3001">
                  <c:v>998</c:v>
                </c:pt>
                <c:pt idx="3002">
                  <c:v>998</c:v>
                </c:pt>
                <c:pt idx="3003">
                  <c:v>1030</c:v>
                </c:pt>
                <c:pt idx="3004">
                  <c:v>998</c:v>
                </c:pt>
                <c:pt idx="3005">
                  <c:v>1070</c:v>
                </c:pt>
                <c:pt idx="3006">
                  <c:v>1110</c:v>
                </c:pt>
                <c:pt idx="3007">
                  <c:v>1190</c:v>
                </c:pt>
                <c:pt idx="3008">
                  <c:v>1030</c:v>
                </c:pt>
                <c:pt idx="3009">
                  <c:v>1030</c:v>
                </c:pt>
                <c:pt idx="3010">
                  <c:v>1070</c:v>
                </c:pt>
                <c:pt idx="3011">
                  <c:v>1110</c:v>
                </c:pt>
                <c:pt idx="3012">
                  <c:v>998</c:v>
                </c:pt>
                <c:pt idx="3013">
                  <c:v>830</c:v>
                </c:pt>
                <c:pt idx="3014">
                  <c:v>998</c:v>
                </c:pt>
                <c:pt idx="3015">
                  <c:v>590</c:v>
                </c:pt>
                <c:pt idx="3016">
                  <c:v>1070</c:v>
                </c:pt>
                <c:pt idx="3017">
                  <c:v>950</c:v>
                </c:pt>
                <c:pt idx="3018">
                  <c:v>830</c:v>
                </c:pt>
                <c:pt idx="3019">
                  <c:v>1220</c:v>
                </c:pt>
                <c:pt idx="3020">
                  <c:v>950</c:v>
                </c:pt>
                <c:pt idx="3021">
                  <c:v>830</c:v>
                </c:pt>
                <c:pt idx="3022">
                  <c:v>950</c:v>
                </c:pt>
                <c:pt idx="3023">
                  <c:v>870</c:v>
                </c:pt>
                <c:pt idx="3024">
                  <c:v>1300</c:v>
                </c:pt>
                <c:pt idx="3025">
                  <c:v>998</c:v>
                </c:pt>
                <c:pt idx="3026">
                  <c:v>1340</c:v>
                </c:pt>
                <c:pt idx="3027">
                  <c:v>1220</c:v>
                </c:pt>
                <c:pt idx="3028">
                  <c:v>1260</c:v>
                </c:pt>
                <c:pt idx="3029">
                  <c:v>998</c:v>
                </c:pt>
                <c:pt idx="3030">
                  <c:v>998</c:v>
                </c:pt>
                <c:pt idx="3031">
                  <c:v>1260</c:v>
                </c:pt>
                <c:pt idx="3032">
                  <c:v>1070</c:v>
                </c:pt>
                <c:pt idx="3033">
                  <c:v>1220</c:v>
                </c:pt>
                <c:pt idx="3034">
                  <c:v>1340</c:v>
                </c:pt>
                <c:pt idx="3035">
                  <c:v>1110</c:v>
                </c:pt>
                <c:pt idx="3036">
                  <c:v>590</c:v>
                </c:pt>
                <c:pt idx="3037">
                  <c:v>1030</c:v>
                </c:pt>
                <c:pt idx="3038">
                  <c:v>1110</c:v>
                </c:pt>
                <c:pt idx="3039">
                  <c:v>1110</c:v>
                </c:pt>
                <c:pt idx="3040">
                  <c:v>1190</c:v>
                </c:pt>
                <c:pt idx="3041">
                  <c:v>1070</c:v>
                </c:pt>
                <c:pt idx="3042">
                  <c:v>950</c:v>
                </c:pt>
                <c:pt idx="3043">
                  <c:v>1220</c:v>
                </c:pt>
                <c:pt idx="3044">
                  <c:v>950</c:v>
                </c:pt>
                <c:pt idx="3045">
                  <c:v>1190</c:v>
                </c:pt>
                <c:pt idx="3046">
                  <c:v>1070</c:v>
                </c:pt>
                <c:pt idx="3047">
                  <c:v>1110</c:v>
                </c:pt>
                <c:pt idx="3048">
                  <c:v>1460</c:v>
                </c:pt>
                <c:pt idx="3049">
                  <c:v>1380</c:v>
                </c:pt>
                <c:pt idx="3050">
                  <c:v>990</c:v>
                </c:pt>
                <c:pt idx="3051">
                  <c:v>990</c:v>
                </c:pt>
                <c:pt idx="3052">
                  <c:v>998</c:v>
                </c:pt>
                <c:pt idx="3053">
                  <c:v>870</c:v>
                </c:pt>
                <c:pt idx="3054">
                  <c:v>950</c:v>
                </c:pt>
                <c:pt idx="3055">
                  <c:v>790</c:v>
                </c:pt>
                <c:pt idx="3056">
                  <c:v>998</c:v>
                </c:pt>
                <c:pt idx="3057">
                  <c:v>1190</c:v>
                </c:pt>
                <c:pt idx="3058">
                  <c:v>950</c:v>
                </c:pt>
                <c:pt idx="3059">
                  <c:v>990</c:v>
                </c:pt>
                <c:pt idx="3060">
                  <c:v>990</c:v>
                </c:pt>
                <c:pt idx="3061">
                  <c:v>1190</c:v>
                </c:pt>
                <c:pt idx="3062">
                  <c:v>910</c:v>
                </c:pt>
                <c:pt idx="3063">
                  <c:v>1220</c:v>
                </c:pt>
                <c:pt idx="3064">
                  <c:v>530</c:v>
                </c:pt>
                <c:pt idx="3065">
                  <c:v>950</c:v>
                </c:pt>
                <c:pt idx="3066">
                  <c:v>998</c:v>
                </c:pt>
                <c:pt idx="3067">
                  <c:v>830</c:v>
                </c:pt>
                <c:pt idx="3068">
                  <c:v>1030</c:v>
                </c:pt>
                <c:pt idx="3069">
                  <c:v>910</c:v>
                </c:pt>
                <c:pt idx="3070">
                  <c:v>1070</c:v>
                </c:pt>
                <c:pt idx="3071">
                  <c:v>990</c:v>
                </c:pt>
                <c:pt idx="3072">
                  <c:v>950</c:v>
                </c:pt>
                <c:pt idx="3073">
                  <c:v>1190</c:v>
                </c:pt>
                <c:pt idx="3074">
                  <c:v>950</c:v>
                </c:pt>
                <c:pt idx="3075">
                  <c:v>1150</c:v>
                </c:pt>
                <c:pt idx="3076">
                  <c:v>990</c:v>
                </c:pt>
                <c:pt idx="3077">
                  <c:v>1260</c:v>
                </c:pt>
                <c:pt idx="3078">
                  <c:v>1260</c:v>
                </c:pt>
                <c:pt idx="3079">
                  <c:v>910</c:v>
                </c:pt>
                <c:pt idx="3080">
                  <c:v>990</c:v>
                </c:pt>
                <c:pt idx="3081">
                  <c:v>1070</c:v>
                </c:pt>
                <c:pt idx="3082">
                  <c:v>1190</c:v>
                </c:pt>
                <c:pt idx="3083">
                  <c:v>1070</c:v>
                </c:pt>
                <c:pt idx="3084">
                  <c:v>1110</c:v>
                </c:pt>
                <c:pt idx="3085">
                  <c:v>1070</c:v>
                </c:pt>
                <c:pt idx="3086">
                  <c:v>830</c:v>
                </c:pt>
                <c:pt idx="3087">
                  <c:v>870</c:v>
                </c:pt>
                <c:pt idx="3088">
                  <c:v>830</c:v>
                </c:pt>
                <c:pt idx="3089">
                  <c:v>1030</c:v>
                </c:pt>
                <c:pt idx="3090">
                  <c:v>950</c:v>
                </c:pt>
                <c:pt idx="3091">
                  <c:v>910</c:v>
                </c:pt>
                <c:pt idx="3092">
                  <c:v>830</c:v>
                </c:pt>
                <c:pt idx="3093">
                  <c:v>910</c:v>
                </c:pt>
                <c:pt idx="3094">
                  <c:v>1220</c:v>
                </c:pt>
                <c:pt idx="3095">
                  <c:v>1150</c:v>
                </c:pt>
                <c:pt idx="3096">
                  <c:v>1070</c:v>
                </c:pt>
                <c:pt idx="3097">
                  <c:v>910</c:v>
                </c:pt>
                <c:pt idx="3098">
                  <c:v>990</c:v>
                </c:pt>
                <c:pt idx="3099">
                  <c:v>998</c:v>
                </c:pt>
                <c:pt idx="3100">
                  <c:v>1260</c:v>
                </c:pt>
                <c:pt idx="3101">
                  <c:v>1190</c:v>
                </c:pt>
                <c:pt idx="3102">
                  <c:v>1070</c:v>
                </c:pt>
                <c:pt idx="3103">
                  <c:v>1340</c:v>
                </c:pt>
                <c:pt idx="3104">
                  <c:v>1260</c:v>
                </c:pt>
                <c:pt idx="3105">
                  <c:v>1110</c:v>
                </c:pt>
                <c:pt idx="3106">
                  <c:v>1070</c:v>
                </c:pt>
                <c:pt idx="3107">
                  <c:v>1110</c:v>
                </c:pt>
                <c:pt idx="3108">
                  <c:v>1030</c:v>
                </c:pt>
                <c:pt idx="3109">
                  <c:v>910</c:v>
                </c:pt>
                <c:pt idx="3110">
                  <c:v>910</c:v>
                </c:pt>
                <c:pt idx="3111">
                  <c:v>1150</c:v>
                </c:pt>
                <c:pt idx="3112">
                  <c:v>1030</c:v>
                </c:pt>
                <c:pt idx="3113">
                  <c:v>1070</c:v>
                </c:pt>
                <c:pt idx="3114">
                  <c:v>1030</c:v>
                </c:pt>
                <c:pt idx="3115">
                  <c:v>990</c:v>
                </c:pt>
                <c:pt idx="3116">
                  <c:v>1110</c:v>
                </c:pt>
                <c:pt idx="3117">
                  <c:v>1110</c:v>
                </c:pt>
                <c:pt idx="3118">
                  <c:v>870</c:v>
                </c:pt>
                <c:pt idx="3119">
                  <c:v>990</c:v>
                </c:pt>
                <c:pt idx="3120">
                  <c:v>910</c:v>
                </c:pt>
                <c:pt idx="3121">
                  <c:v>950</c:v>
                </c:pt>
                <c:pt idx="3122">
                  <c:v>990</c:v>
                </c:pt>
                <c:pt idx="3123">
                  <c:v>990</c:v>
                </c:pt>
                <c:pt idx="3124">
                  <c:v>1150</c:v>
                </c:pt>
                <c:pt idx="3125">
                  <c:v>950</c:v>
                </c:pt>
                <c:pt idx="3126">
                  <c:v>910</c:v>
                </c:pt>
                <c:pt idx="3127">
                  <c:v>950</c:v>
                </c:pt>
                <c:pt idx="3128">
                  <c:v>910</c:v>
                </c:pt>
                <c:pt idx="3129">
                  <c:v>950</c:v>
                </c:pt>
                <c:pt idx="3130">
                  <c:v>950</c:v>
                </c:pt>
                <c:pt idx="3131">
                  <c:v>830</c:v>
                </c:pt>
                <c:pt idx="3132">
                  <c:v>1070</c:v>
                </c:pt>
                <c:pt idx="3133">
                  <c:v>1220</c:v>
                </c:pt>
                <c:pt idx="3134">
                  <c:v>910</c:v>
                </c:pt>
                <c:pt idx="3135">
                  <c:v>998</c:v>
                </c:pt>
                <c:pt idx="3136">
                  <c:v>910</c:v>
                </c:pt>
                <c:pt idx="3137">
                  <c:v>998</c:v>
                </c:pt>
                <c:pt idx="3138">
                  <c:v>998</c:v>
                </c:pt>
                <c:pt idx="3139">
                  <c:v>870</c:v>
                </c:pt>
                <c:pt idx="3140">
                  <c:v>1070</c:v>
                </c:pt>
                <c:pt idx="3141">
                  <c:v>950</c:v>
                </c:pt>
                <c:pt idx="3142">
                  <c:v>990</c:v>
                </c:pt>
                <c:pt idx="3143">
                  <c:v>790</c:v>
                </c:pt>
                <c:pt idx="3144">
                  <c:v>870</c:v>
                </c:pt>
                <c:pt idx="3145">
                  <c:v>998</c:v>
                </c:pt>
                <c:pt idx="3146">
                  <c:v>1030</c:v>
                </c:pt>
                <c:pt idx="3147">
                  <c:v>910</c:v>
                </c:pt>
                <c:pt idx="3148">
                  <c:v>870</c:v>
                </c:pt>
                <c:pt idx="3149">
                  <c:v>950</c:v>
                </c:pt>
                <c:pt idx="3150">
                  <c:v>870</c:v>
                </c:pt>
                <c:pt idx="3151">
                  <c:v>998</c:v>
                </c:pt>
                <c:pt idx="3152">
                  <c:v>1070</c:v>
                </c:pt>
                <c:pt idx="3153">
                  <c:v>1110</c:v>
                </c:pt>
                <c:pt idx="3154">
                  <c:v>740</c:v>
                </c:pt>
                <c:pt idx="3155">
                  <c:v>1220</c:v>
                </c:pt>
                <c:pt idx="3156">
                  <c:v>1070</c:v>
                </c:pt>
                <c:pt idx="3157">
                  <c:v>910</c:v>
                </c:pt>
                <c:pt idx="3158">
                  <c:v>998</c:v>
                </c:pt>
                <c:pt idx="3159">
                  <c:v>1380</c:v>
                </c:pt>
                <c:pt idx="3160">
                  <c:v>1110</c:v>
                </c:pt>
                <c:pt idx="3161">
                  <c:v>950</c:v>
                </c:pt>
                <c:pt idx="3162">
                  <c:v>1070</c:v>
                </c:pt>
                <c:pt idx="3163">
                  <c:v>1220</c:v>
                </c:pt>
                <c:pt idx="3164">
                  <c:v>790</c:v>
                </c:pt>
                <c:pt idx="3165">
                  <c:v>1110</c:v>
                </c:pt>
                <c:pt idx="3166">
                  <c:v>950</c:v>
                </c:pt>
                <c:pt idx="3167">
                  <c:v>870</c:v>
                </c:pt>
                <c:pt idx="3168">
                  <c:v>1070</c:v>
                </c:pt>
                <c:pt idx="3169">
                  <c:v>1260</c:v>
                </c:pt>
                <c:pt idx="3170">
                  <c:v>1110</c:v>
                </c:pt>
                <c:pt idx="3171">
                  <c:v>530</c:v>
                </c:pt>
                <c:pt idx="3172">
                  <c:v>640</c:v>
                </c:pt>
                <c:pt idx="3173">
                  <c:v>1260</c:v>
                </c:pt>
                <c:pt idx="3174">
                  <c:v>1420</c:v>
                </c:pt>
                <c:pt idx="3175">
                  <c:v>1260</c:v>
                </c:pt>
                <c:pt idx="3176">
                  <c:v>1220</c:v>
                </c:pt>
                <c:pt idx="3177">
                  <c:v>910</c:v>
                </c:pt>
                <c:pt idx="3178">
                  <c:v>1110</c:v>
                </c:pt>
                <c:pt idx="3179">
                  <c:v>990</c:v>
                </c:pt>
                <c:pt idx="3180">
                  <c:v>830</c:v>
                </c:pt>
                <c:pt idx="3181">
                  <c:v>1300</c:v>
                </c:pt>
                <c:pt idx="3182">
                  <c:v>1190</c:v>
                </c:pt>
                <c:pt idx="3183">
                  <c:v>998</c:v>
                </c:pt>
                <c:pt idx="3184">
                  <c:v>1300</c:v>
                </c:pt>
                <c:pt idx="3185">
                  <c:v>1300</c:v>
                </c:pt>
                <c:pt idx="3186">
                  <c:v>1220</c:v>
                </c:pt>
                <c:pt idx="3187">
                  <c:v>1300</c:v>
                </c:pt>
                <c:pt idx="3188">
                  <c:v>1340</c:v>
                </c:pt>
                <c:pt idx="3189">
                  <c:v>998</c:v>
                </c:pt>
                <c:pt idx="3190">
                  <c:v>1030</c:v>
                </c:pt>
                <c:pt idx="3191">
                  <c:v>1190</c:v>
                </c:pt>
                <c:pt idx="3192">
                  <c:v>590</c:v>
                </c:pt>
                <c:pt idx="3193">
                  <c:v>1070</c:v>
                </c:pt>
                <c:pt idx="3194">
                  <c:v>1150</c:v>
                </c:pt>
                <c:pt idx="3195">
                  <c:v>998</c:v>
                </c:pt>
                <c:pt idx="3196">
                  <c:v>1220</c:v>
                </c:pt>
                <c:pt idx="3197">
                  <c:v>950</c:v>
                </c:pt>
                <c:pt idx="3198">
                  <c:v>998</c:v>
                </c:pt>
                <c:pt idx="3199">
                  <c:v>1030</c:v>
                </c:pt>
                <c:pt idx="3200">
                  <c:v>998</c:v>
                </c:pt>
                <c:pt idx="3201">
                  <c:v>1150</c:v>
                </c:pt>
                <c:pt idx="3202">
                  <c:v>1190</c:v>
                </c:pt>
                <c:pt idx="3203">
                  <c:v>990</c:v>
                </c:pt>
                <c:pt idx="3204">
                  <c:v>530</c:v>
                </c:pt>
                <c:pt idx="3205">
                  <c:v>990</c:v>
                </c:pt>
                <c:pt idx="3206">
                  <c:v>950</c:v>
                </c:pt>
                <c:pt idx="3207">
                  <c:v>990</c:v>
                </c:pt>
                <c:pt idx="3208">
                  <c:v>1110</c:v>
                </c:pt>
                <c:pt idx="3209">
                  <c:v>998</c:v>
                </c:pt>
                <c:pt idx="3210">
                  <c:v>950</c:v>
                </c:pt>
                <c:pt idx="3211">
                  <c:v>990</c:v>
                </c:pt>
                <c:pt idx="3212">
                  <c:v>998</c:v>
                </c:pt>
                <c:pt idx="3213">
                  <c:v>1070</c:v>
                </c:pt>
                <c:pt idx="3214">
                  <c:v>998</c:v>
                </c:pt>
                <c:pt idx="3215">
                  <c:v>950</c:v>
                </c:pt>
                <c:pt idx="3216">
                  <c:v>990</c:v>
                </c:pt>
                <c:pt idx="3217">
                  <c:v>990</c:v>
                </c:pt>
                <c:pt idx="3218">
                  <c:v>1150</c:v>
                </c:pt>
                <c:pt idx="3219">
                  <c:v>830</c:v>
                </c:pt>
                <c:pt idx="3220">
                  <c:v>1030</c:v>
                </c:pt>
                <c:pt idx="3221">
                  <c:v>1150</c:v>
                </c:pt>
                <c:pt idx="3222">
                  <c:v>998</c:v>
                </c:pt>
                <c:pt idx="3223">
                  <c:v>1070</c:v>
                </c:pt>
                <c:pt idx="3224">
                  <c:v>998</c:v>
                </c:pt>
                <c:pt idx="3225">
                  <c:v>910</c:v>
                </c:pt>
                <c:pt idx="3226">
                  <c:v>1030</c:v>
                </c:pt>
                <c:pt idx="3227">
                  <c:v>998</c:v>
                </c:pt>
                <c:pt idx="3228">
                  <c:v>998</c:v>
                </c:pt>
                <c:pt idx="3229">
                  <c:v>990</c:v>
                </c:pt>
                <c:pt idx="3230">
                  <c:v>998</c:v>
                </c:pt>
                <c:pt idx="3231">
                  <c:v>1220</c:v>
                </c:pt>
                <c:pt idx="3232">
                  <c:v>1030</c:v>
                </c:pt>
                <c:pt idx="3233">
                  <c:v>950</c:v>
                </c:pt>
                <c:pt idx="3234">
                  <c:v>690</c:v>
                </c:pt>
                <c:pt idx="3235">
                  <c:v>870</c:v>
                </c:pt>
                <c:pt idx="3236">
                  <c:v>950</c:v>
                </c:pt>
                <c:pt idx="3237">
                  <c:v>1030</c:v>
                </c:pt>
                <c:pt idx="3238">
                  <c:v>998</c:v>
                </c:pt>
                <c:pt idx="3239">
                  <c:v>530</c:v>
                </c:pt>
                <c:pt idx="3240">
                  <c:v>990</c:v>
                </c:pt>
                <c:pt idx="3241">
                  <c:v>1070</c:v>
                </c:pt>
                <c:pt idx="3242">
                  <c:v>1030</c:v>
                </c:pt>
                <c:pt idx="3243">
                  <c:v>910</c:v>
                </c:pt>
                <c:pt idx="3244">
                  <c:v>1150</c:v>
                </c:pt>
                <c:pt idx="3245">
                  <c:v>1190</c:v>
                </c:pt>
                <c:pt idx="3246">
                  <c:v>998</c:v>
                </c:pt>
                <c:pt idx="3247">
                  <c:v>1220</c:v>
                </c:pt>
                <c:pt idx="3248">
                  <c:v>1030</c:v>
                </c:pt>
                <c:pt idx="3249">
                  <c:v>998</c:v>
                </c:pt>
                <c:pt idx="3250">
                  <c:v>910</c:v>
                </c:pt>
                <c:pt idx="3251">
                  <c:v>910</c:v>
                </c:pt>
                <c:pt idx="3252">
                  <c:v>910</c:v>
                </c:pt>
                <c:pt idx="3253">
                  <c:v>1220</c:v>
                </c:pt>
                <c:pt idx="3254">
                  <c:v>1150</c:v>
                </c:pt>
                <c:pt idx="3255">
                  <c:v>998</c:v>
                </c:pt>
                <c:pt idx="3256">
                  <c:v>998</c:v>
                </c:pt>
                <c:pt idx="3257">
                  <c:v>830</c:v>
                </c:pt>
                <c:pt idx="3258">
                  <c:v>990</c:v>
                </c:pt>
                <c:pt idx="3259">
                  <c:v>998</c:v>
                </c:pt>
                <c:pt idx="3260">
                  <c:v>1150</c:v>
                </c:pt>
                <c:pt idx="3261">
                  <c:v>1110</c:v>
                </c:pt>
                <c:pt idx="3262">
                  <c:v>1150</c:v>
                </c:pt>
                <c:pt idx="3263">
                  <c:v>1070</c:v>
                </c:pt>
                <c:pt idx="3264">
                  <c:v>1070</c:v>
                </c:pt>
                <c:pt idx="3265">
                  <c:v>1030</c:v>
                </c:pt>
                <c:pt idx="3266">
                  <c:v>1070</c:v>
                </c:pt>
                <c:pt idx="3267">
                  <c:v>998</c:v>
                </c:pt>
                <c:pt idx="3268">
                  <c:v>1190</c:v>
                </c:pt>
                <c:pt idx="3269">
                  <c:v>950</c:v>
                </c:pt>
                <c:pt idx="3270">
                  <c:v>1150</c:v>
                </c:pt>
                <c:pt idx="3271">
                  <c:v>990</c:v>
                </c:pt>
                <c:pt idx="3272">
                  <c:v>1190</c:v>
                </c:pt>
                <c:pt idx="3273">
                  <c:v>998</c:v>
                </c:pt>
                <c:pt idx="3274">
                  <c:v>998</c:v>
                </c:pt>
                <c:pt idx="3275">
                  <c:v>1110</c:v>
                </c:pt>
                <c:pt idx="3276">
                  <c:v>998</c:v>
                </c:pt>
                <c:pt idx="3277">
                  <c:v>950</c:v>
                </c:pt>
                <c:pt idx="3278">
                  <c:v>998</c:v>
                </c:pt>
                <c:pt idx="3279">
                  <c:v>998</c:v>
                </c:pt>
                <c:pt idx="3280">
                  <c:v>998</c:v>
                </c:pt>
                <c:pt idx="3281">
                  <c:v>990</c:v>
                </c:pt>
                <c:pt idx="3282">
                  <c:v>998</c:v>
                </c:pt>
                <c:pt idx="3283">
                  <c:v>870</c:v>
                </c:pt>
                <c:pt idx="3284">
                  <c:v>950</c:v>
                </c:pt>
                <c:pt idx="3285">
                  <c:v>1220</c:v>
                </c:pt>
                <c:pt idx="3286">
                  <c:v>1150</c:v>
                </c:pt>
                <c:pt idx="3287">
                  <c:v>590</c:v>
                </c:pt>
                <c:pt idx="3288">
                  <c:v>990</c:v>
                </c:pt>
                <c:pt idx="3289">
                  <c:v>998</c:v>
                </c:pt>
                <c:pt idx="3290">
                  <c:v>1110</c:v>
                </c:pt>
                <c:pt idx="3291">
                  <c:v>1110</c:v>
                </c:pt>
                <c:pt idx="3292">
                  <c:v>830</c:v>
                </c:pt>
                <c:pt idx="3293">
                  <c:v>1110</c:v>
                </c:pt>
                <c:pt idx="3294">
                  <c:v>1070</c:v>
                </c:pt>
                <c:pt idx="3295">
                  <c:v>1260</c:v>
                </c:pt>
                <c:pt idx="3296">
                  <c:v>1190</c:v>
                </c:pt>
                <c:pt idx="3297">
                  <c:v>998</c:v>
                </c:pt>
                <c:pt idx="3298">
                  <c:v>990</c:v>
                </c:pt>
                <c:pt idx="3299">
                  <c:v>998</c:v>
                </c:pt>
                <c:pt idx="3300">
                  <c:v>998</c:v>
                </c:pt>
                <c:pt idx="3301">
                  <c:v>990</c:v>
                </c:pt>
                <c:pt idx="3302">
                  <c:v>870</c:v>
                </c:pt>
                <c:pt idx="3303">
                  <c:v>950</c:v>
                </c:pt>
                <c:pt idx="3304">
                  <c:v>1030</c:v>
                </c:pt>
                <c:pt idx="3305">
                  <c:v>950</c:v>
                </c:pt>
                <c:pt idx="3306">
                  <c:v>910</c:v>
                </c:pt>
                <c:pt idx="3307">
                  <c:v>990</c:v>
                </c:pt>
                <c:pt idx="3308">
                  <c:v>998</c:v>
                </c:pt>
                <c:pt idx="3309">
                  <c:v>990</c:v>
                </c:pt>
                <c:pt idx="3310">
                  <c:v>1030</c:v>
                </c:pt>
                <c:pt idx="3311">
                  <c:v>740</c:v>
                </c:pt>
                <c:pt idx="3312">
                  <c:v>998</c:v>
                </c:pt>
                <c:pt idx="3313">
                  <c:v>950</c:v>
                </c:pt>
                <c:pt idx="3314">
                  <c:v>1110</c:v>
                </c:pt>
                <c:pt idx="3315">
                  <c:v>870</c:v>
                </c:pt>
                <c:pt idx="3316">
                  <c:v>1110</c:v>
                </c:pt>
                <c:pt idx="3317">
                  <c:v>830</c:v>
                </c:pt>
                <c:pt idx="3318">
                  <c:v>1030</c:v>
                </c:pt>
                <c:pt idx="3319">
                  <c:v>998</c:v>
                </c:pt>
                <c:pt idx="3320">
                  <c:v>870</c:v>
                </c:pt>
                <c:pt idx="3321">
                  <c:v>1070</c:v>
                </c:pt>
                <c:pt idx="3322">
                  <c:v>998</c:v>
                </c:pt>
                <c:pt idx="3323">
                  <c:v>998</c:v>
                </c:pt>
                <c:pt idx="3324">
                  <c:v>1110</c:v>
                </c:pt>
                <c:pt idx="3325">
                  <c:v>1150</c:v>
                </c:pt>
                <c:pt idx="3326">
                  <c:v>1190</c:v>
                </c:pt>
                <c:pt idx="3327">
                  <c:v>950</c:v>
                </c:pt>
                <c:pt idx="3328">
                  <c:v>990</c:v>
                </c:pt>
                <c:pt idx="3329">
                  <c:v>1150</c:v>
                </c:pt>
                <c:pt idx="3330">
                  <c:v>870</c:v>
                </c:pt>
                <c:pt idx="3331">
                  <c:v>1030</c:v>
                </c:pt>
                <c:pt idx="3332">
                  <c:v>998</c:v>
                </c:pt>
                <c:pt idx="3333">
                  <c:v>950</c:v>
                </c:pt>
                <c:pt idx="3334">
                  <c:v>830</c:v>
                </c:pt>
                <c:pt idx="3335">
                  <c:v>998</c:v>
                </c:pt>
                <c:pt idx="3336">
                  <c:v>998</c:v>
                </c:pt>
                <c:pt idx="3337">
                  <c:v>870</c:v>
                </c:pt>
                <c:pt idx="3338">
                  <c:v>870</c:v>
                </c:pt>
                <c:pt idx="3339">
                  <c:v>990</c:v>
                </c:pt>
                <c:pt idx="3340">
                  <c:v>1340</c:v>
                </c:pt>
                <c:pt idx="3341">
                  <c:v>1030</c:v>
                </c:pt>
                <c:pt idx="3342">
                  <c:v>870</c:v>
                </c:pt>
                <c:pt idx="3343">
                  <c:v>990</c:v>
                </c:pt>
                <c:pt idx="3344">
                  <c:v>950</c:v>
                </c:pt>
                <c:pt idx="3345">
                  <c:v>870</c:v>
                </c:pt>
                <c:pt idx="3346">
                  <c:v>910</c:v>
                </c:pt>
                <c:pt idx="3347">
                  <c:v>1030</c:v>
                </c:pt>
                <c:pt idx="3348">
                  <c:v>1070</c:v>
                </c:pt>
                <c:pt idx="3349">
                  <c:v>870</c:v>
                </c:pt>
                <c:pt idx="3350">
                  <c:v>1220</c:v>
                </c:pt>
                <c:pt idx="3351">
                  <c:v>1110</c:v>
                </c:pt>
                <c:pt idx="3352">
                  <c:v>998</c:v>
                </c:pt>
                <c:pt idx="3353">
                  <c:v>998</c:v>
                </c:pt>
                <c:pt idx="3354">
                  <c:v>950</c:v>
                </c:pt>
                <c:pt idx="3355">
                  <c:v>950</c:v>
                </c:pt>
                <c:pt idx="3356">
                  <c:v>910</c:v>
                </c:pt>
                <c:pt idx="3357">
                  <c:v>870</c:v>
                </c:pt>
                <c:pt idx="3358">
                  <c:v>1150</c:v>
                </c:pt>
                <c:pt idx="3359">
                  <c:v>910</c:v>
                </c:pt>
                <c:pt idx="3360">
                  <c:v>1190</c:v>
                </c:pt>
                <c:pt idx="3361">
                  <c:v>1070</c:v>
                </c:pt>
                <c:pt idx="3362">
                  <c:v>830</c:v>
                </c:pt>
                <c:pt idx="3363">
                  <c:v>1220</c:v>
                </c:pt>
                <c:pt idx="3364">
                  <c:v>998</c:v>
                </c:pt>
                <c:pt idx="3365">
                  <c:v>910</c:v>
                </c:pt>
                <c:pt idx="3366">
                  <c:v>950</c:v>
                </c:pt>
                <c:pt idx="3367">
                  <c:v>830</c:v>
                </c:pt>
                <c:pt idx="3368">
                  <c:v>1030</c:v>
                </c:pt>
                <c:pt idx="3369">
                  <c:v>910</c:v>
                </c:pt>
                <c:pt idx="3370">
                  <c:v>1110</c:v>
                </c:pt>
                <c:pt idx="3371">
                  <c:v>1030</c:v>
                </c:pt>
                <c:pt idx="3372">
                  <c:v>950</c:v>
                </c:pt>
                <c:pt idx="3373">
                  <c:v>998</c:v>
                </c:pt>
                <c:pt idx="3374">
                  <c:v>990</c:v>
                </c:pt>
                <c:pt idx="3375">
                  <c:v>910</c:v>
                </c:pt>
                <c:pt idx="3376">
                  <c:v>1150</c:v>
                </c:pt>
                <c:pt idx="3377">
                  <c:v>1030</c:v>
                </c:pt>
                <c:pt idx="3378">
                  <c:v>950</c:v>
                </c:pt>
                <c:pt idx="3379">
                  <c:v>998</c:v>
                </c:pt>
                <c:pt idx="3380">
                  <c:v>950</c:v>
                </c:pt>
                <c:pt idx="3381">
                  <c:v>998</c:v>
                </c:pt>
                <c:pt idx="3382">
                  <c:v>1070</c:v>
                </c:pt>
                <c:pt idx="3383">
                  <c:v>998</c:v>
                </c:pt>
                <c:pt idx="3384">
                  <c:v>830</c:v>
                </c:pt>
                <c:pt idx="3385">
                  <c:v>998</c:v>
                </c:pt>
                <c:pt idx="3386">
                  <c:v>998</c:v>
                </c:pt>
                <c:pt idx="3387">
                  <c:v>870</c:v>
                </c:pt>
                <c:pt idx="3388">
                  <c:v>590</c:v>
                </c:pt>
                <c:pt idx="3389">
                  <c:v>690</c:v>
                </c:pt>
                <c:pt idx="3390">
                  <c:v>990</c:v>
                </c:pt>
                <c:pt idx="3391">
                  <c:v>990</c:v>
                </c:pt>
                <c:pt idx="3392">
                  <c:v>1070</c:v>
                </c:pt>
                <c:pt idx="3393">
                  <c:v>1420</c:v>
                </c:pt>
                <c:pt idx="3394">
                  <c:v>990</c:v>
                </c:pt>
                <c:pt idx="3395">
                  <c:v>790</c:v>
                </c:pt>
                <c:pt idx="3396">
                  <c:v>950</c:v>
                </c:pt>
                <c:pt idx="3397">
                  <c:v>1030</c:v>
                </c:pt>
                <c:pt idx="3398">
                  <c:v>990</c:v>
                </c:pt>
                <c:pt idx="3399">
                  <c:v>870</c:v>
                </c:pt>
              </c:numCache>
            </c:numRef>
          </c:yVal>
          <c:smooth val="0"/>
          <c:extLst>
            <c:ext xmlns:c16="http://schemas.microsoft.com/office/drawing/2014/chart" uri="{C3380CC4-5D6E-409C-BE32-E72D297353CC}">
              <c16:uniqueId val="{00000000-0695-4449-A70D-8FEEFA2BCE0B}"/>
            </c:ext>
          </c:extLst>
        </c:ser>
        <c:dLbls>
          <c:showLegendKey val="0"/>
          <c:showVal val="0"/>
          <c:showCatName val="0"/>
          <c:showSerName val="0"/>
          <c:showPercent val="0"/>
          <c:showBubbleSize val="0"/>
        </c:dLbls>
        <c:axId val="455175992"/>
        <c:axId val="455177304"/>
      </c:scatterChart>
      <c:valAx>
        <c:axId val="455175992"/>
        <c:scaling>
          <c:orientation val="minMax"/>
        </c:scaling>
        <c:delete val="0"/>
        <c:axPos val="b"/>
        <c:numFmt formatCode="General" sourceLinked="1"/>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400" b="0" i="0" u="none" strike="noStrike" kern="1200" baseline="0">
                <a:solidFill>
                  <a:schemeClr val="lt1">
                    <a:lumMod val="75000"/>
                  </a:schemeClr>
                </a:solidFill>
                <a:latin typeface="Agency FB" panose="020B0503020202020204" pitchFamily="34" charset="0"/>
                <a:ea typeface="+mn-ea"/>
                <a:cs typeface="+mn-cs"/>
              </a:defRPr>
            </a:pPr>
            <a:endParaRPr lang="en-US"/>
          </a:p>
        </c:txPr>
        <c:crossAx val="455177304"/>
        <c:crosses val="autoZero"/>
        <c:crossBetween val="midCat"/>
      </c:valAx>
      <c:valAx>
        <c:axId val="455177304"/>
        <c:scaling>
          <c:orientation val="minMax"/>
        </c:scaling>
        <c:delete val="0"/>
        <c:axPos val="l"/>
        <c:numFmt formatCode="General" sourceLinked="1"/>
        <c:majorTickMark val="out"/>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400" b="0" i="0" u="none" strike="noStrike" kern="1200" baseline="0">
                <a:solidFill>
                  <a:schemeClr val="lt1">
                    <a:lumMod val="75000"/>
                  </a:schemeClr>
                </a:solidFill>
                <a:latin typeface="Agency FB" panose="020B0503020202020204" pitchFamily="34" charset="0"/>
                <a:ea typeface="+mn-ea"/>
                <a:cs typeface="+mn-cs"/>
              </a:defRPr>
            </a:pPr>
            <a:endParaRPr lang="en-US"/>
          </a:p>
        </c:txPr>
        <c:crossAx val="45517599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fraction!$D$1</c:f>
              <c:strCache>
                <c:ptCount val="1"/>
                <c:pt idx="0">
                  <c:v>fraction_not_returned</c:v>
                </c:pt>
              </c:strCache>
            </c:strRef>
          </c:tx>
          <c:spPr>
            <a:ln w="28575" cap="rnd">
              <a:solidFill>
                <a:srgbClr val="F65050"/>
              </a:solidFill>
              <a:round/>
            </a:ln>
            <a:effectLst/>
          </c:spPr>
          <c:marker>
            <c:symbol val="none"/>
          </c:marker>
          <c:cat>
            <c:strRef>
              <c:f>fraction!$A$2:$A$14</c:f>
              <c:strCache>
                <c:ptCount val="13"/>
                <c:pt idx="0">
                  <c:v>Biology</c:v>
                </c:pt>
                <c:pt idx="1">
                  <c:v>Criminal Justice</c:v>
                </c:pt>
                <c:pt idx="2">
                  <c:v>Early Childhood Education</c:v>
                </c:pt>
                <c:pt idx="3">
                  <c:v>Exercise Science</c:v>
                </c:pt>
                <c:pt idx="4">
                  <c:v>General Business</c:v>
                </c:pt>
                <c:pt idx="5">
                  <c:v>Miscellaneous</c:v>
                </c:pt>
                <c:pt idx="6">
                  <c:v>Music Education</c:v>
                </c:pt>
                <c:pt idx="7">
                  <c:v>Music Performance</c:v>
                </c:pt>
                <c:pt idx="8">
                  <c:v>Nursing</c:v>
                </c:pt>
                <c:pt idx="9">
                  <c:v>Pre-Business</c:v>
                </c:pt>
                <c:pt idx="10">
                  <c:v>Pre-Nursing</c:v>
                </c:pt>
                <c:pt idx="11">
                  <c:v>Psychology</c:v>
                </c:pt>
                <c:pt idx="12">
                  <c:v>Theatre Arts</c:v>
                </c:pt>
              </c:strCache>
            </c:strRef>
          </c:cat>
          <c:val>
            <c:numRef>
              <c:f>fraction!$D$2:$D$14</c:f>
              <c:numCache>
                <c:formatCode>General</c:formatCode>
                <c:ptCount val="13"/>
                <c:pt idx="0">
                  <c:v>0.23</c:v>
                </c:pt>
                <c:pt idx="1">
                  <c:v>0.3</c:v>
                </c:pt>
                <c:pt idx="2">
                  <c:v>0.19</c:v>
                </c:pt>
                <c:pt idx="3">
                  <c:v>0.23</c:v>
                </c:pt>
                <c:pt idx="4">
                  <c:v>0.14000000000000001</c:v>
                </c:pt>
                <c:pt idx="5">
                  <c:v>0.22</c:v>
                </c:pt>
                <c:pt idx="6">
                  <c:v>0.08</c:v>
                </c:pt>
                <c:pt idx="7">
                  <c:v>0.12</c:v>
                </c:pt>
                <c:pt idx="8">
                  <c:v>0.23</c:v>
                </c:pt>
                <c:pt idx="9">
                  <c:v>0.24</c:v>
                </c:pt>
                <c:pt idx="10">
                  <c:v>0.27</c:v>
                </c:pt>
                <c:pt idx="11">
                  <c:v>0.28000000000000003</c:v>
                </c:pt>
                <c:pt idx="12">
                  <c:v>0.09</c:v>
                </c:pt>
              </c:numCache>
            </c:numRef>
          </c:val>
          <c:smooth val="0"/>
          <c:extLst>
            <c:ext xmlns:c16="http://schemas.microsoft.com/office/drawing/2014/chart" uri="{C3380CC4-5D6E-409C-BE32-E72D297353CC}">
              <c16:uniqueId val="{00000000-BF7B-4F44-8D21-775CE3793045}"/>
            </c:ext>
          </c:extLst>
        </c:ser>
        <c:ser>
          <c:idx val="1"/>
          <c:order val="1"/>
          <c:tx>
            <c:strRef>
              <c:f>fraction!$E$1</c:f>
              <c:strCache>
                <c:ptCount val="1"/>
                <c:pt idx="0">
                  <c:v>fraction_returned</c:v>
                </c:pt>
              </c:strCache>
            </c:strRef>
          </c:tx>
          <c:spPr>
            <a:ln w="28575" cap="rnd">
              <a:solidFill>
                <a:srgbClr val="92D050"/>
              </a:solidFill>
              <a:round/>
            </a:ln>
            <a:effectLst/>
          </c:spPr>
          <c:marker>
            <c:symbol val="none"/>
          </c:marker>
          <c:cat>
            <c:strRef>
              <c:f>fraction!$A$2:$A$14</c:f>
              <c:strCache>
                <c:ptCount val="13"/>
                <c:pt idx="0">
                  <c:v>Biology</c:v>
                </c:pt>
                <c:pt idx="1">
                  <c:v>Criminal Justice</c:v>
                </c:pt>
                <c:pt idx="2">
                  <c:v>Early Childhood Education</c:v>
                </c:pt>
                <c:pt idx="3">
                  <c:v>Exercise Science</c:v>
                </c:pt>
                <c:pt idx="4">
                  <c:v>General Business</c:v>
                </c:pt>
                <c:pt idx="5">
                  <c:v>Miscellaneous</c:v>
                </c:pt>
                <c:pt idx="6">
                  <c:v>Music Education</c:v>
                </c:pt>
                <c:pt idx="7">
                  <c:v>Music Performance</c:v>
                </c:pt>
                <c:pt idx="8">
                  <c:v>Nursing</c:v>
                </c:pt>
                <c:pt idx="9">
                  <c:v>Pre-Business</c:v>
                </c:pt>
                <c:pt idx="10">
                  <c:v>Pre-Nursing</c:v>
                </c:pt>
                <c:pt idx="11">
                  <c:v>Psychology</c:v>
                </c:pt>
                <c:pt idx="12">
                  <c:v>Theatre Arts</c:v>
                </c:pt>
              </c:strCache>
            </c:strRef>
          </c:cat>
          <c:val>
            <c:numRef>
              <c:f>fraction!$E$2:$E$14</c:f>
              <c:numCache>
                <c:formatCode>General</c:formatCode>
                <c:ptCount val="13"/>
                <c:pt idx="0">
                  <c:v>0.77</c:v>
                </c:pt>
                <c:pt idx="1">
                  <c:v>0.7</c:v>
                </c:pt>
                <c:pt idx="2">
                  <c:v>0.81</c:v>
                </c:pt>
                <c:pt idx="3">
                  <c:v>0.77</c:v>
                </c:pt>
                <c:pt idx="4">
                  <c:v>0.86</c:v>
                </c:pt>
                <c:pt idx="5">
                  <c:v>0.78</c:v>
                </c:pt>
                <c:pt idx="6">
                  <c:v>0.92</c:v>
                </c:pt>
                <c:pt idx="7">
                  <c:v>0.88</c:v>
                </c:pt>
                <c:pt idx="8">
                  <c:v>0.77</c:v>
                </c:pt>
                <c:pt idx="9">
                  <c:v>0.76</c:v>
                </c:pt>
                <c:pt idx="10">
                  <c:v>0.73</c:v>
                </c:pt>
                <c:pt idx="11">
                  <c:v>0.72</c:v>
                </c:pt>
                <c:pt idx="12">
                  <c:v>0.91</c:v>
                </c:pt>
              </c:numCache>
            </c:numRef>
          </c:val>
          <c:smooth val="0"/>
          <c:extLst>
            <c:ext xmlns:c16="http://schemas.microsoft.com/office/drawing/2014/chart" uri="{C3380CC4-5D6E-409C-BE32-E72D297353CC}">
              <c16:uniqueId val="{00000001-BF7B-4F44-8D21-775CE3793045}"/>
            </c:ext>
          </c:extLst>
        </c:ser>
        <c:dLbls>
          <c:showLegendKey val="0"/>
          <c:showVal val="0"/>
          <c:showCatName val="0"/>
          <c:showSerName val="0"/>
          <c:showPercent val="0"/>
          <c:showBubbleSize val="0"/>
        </c:dLbls>
        <c:smooth val="0"/>
        <c:axId val="279570712"/>
        <c:axId val="348716664"/>
      </c:lineChart>
      <c:catAx>
        <c:axId val="2795707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gency FB" panose="020B0503020202020204" pitchFamily="34" charset="0"/>
                <a:ea typeface="+mn-ea"/>
                <a:cs typeface="+mn-cs"/>
              </a:defRPr>
            </a:pPr>
            <a:endParaRPr lang="en-US"/>
          </a:p>
        </c:txPr>
        <c:crossAx val="348716664"/>
        <c:crosses val="autoZero"/>
        <c:auto val="1"/>
        <c:lblAlgn val="ctr"/>
        <c:lblOffset val="100"/>
        <c:noMultiLvlLbl val="0"/>
      </c:catAx>
      <c:valAx>
        <c:axId val="348716664"/>
        <c:scaling>
          <c:orientation val="minMax"/>
        </c:scaling>
        <c:delete val="1"/>
        <c:axPos val="l"/>
        <c:numFmt formatCode="General" sourceLinked="1"/>
        <c:majorTickMark val="none"/>
        <c:minorTickMark val="none"/>
        <c:tickLblPos val="nextTo"/>
        <c:crossAx val="2795707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[attrition_1.csv]Sheet1!PivotTable1</c:name>
    <c:fmtId val="4"/>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Sheet1!$B$3:$B$4</c:f>
              <c:strCache>
                <c:ptCount val="1"/>
                <c:pt idx="0">
                  <c:v>0</c:v>
                </c:pt>
              </c:strCache>
            </c:strRef>
          </c:tx>
          <c:spPr>
            <a:solidFill>
              <a:schemeClr val="accent1">
                <a:lumMod val="60000"/>
                <a:lumOff val="40000"/>
                <a:alpha val="60000"/>
              </a:schemeClr>
            </a:solidFill>
            <a:ln>
              <a:noFill/>
            </a:ln>
            <a:effectLst/>
          </c:spPr>
          <c:invertIfNegative val="0"/>
          <c:cat>
            <c:multiLvlStrRef>
              <c:f>Sheet1!$A$5:$A$25</c:f>
              <c:multiLvlStrCache>
                <c:ptCount val="12"/>
                <c:lvl>
                  <c:pt idx="0">
                    <c:v>Complete</c:v>
                  </c:pt>
                  <c:pt idx="1">
                    <c:v>Not Complete</c:v>
                  </c:pt>
                  <c:pt idx="2">
                    <c:v>Complete</c:v>
                  </c:pt>
                  <c:pt idx="3">
                    <c:v>Not Complete</c:v>
                  </c:pt>
                  <c:pt idx="4">
                    <c:v>Complete</c:v>
                  </c:pt>
                  <c:pt idx="5">
                    <c:v>Not Attempt</c:v>
                  </c:pt>
                  <c:pt idx="6">
                    <c:v>Not Complete</c:v>
                  </c:pt>
                  <c:pt idx="7">
                    <c:v>Complete</c:v>
                  </c:pt>
                  <c:pt idx="8">
                    <c:v>Not Attempt</c:v>
                  </c:pt>
                  <c:pt idx="9">
                    <c:v>Not Complete</c:v>
                  </c:pt>
                  <c:pt idx="10">
                    <c:v>Complete</c:v>
                  </c:pt>
                  <c:pt idx="11">
                    <c:v>Not Complete</c:v>
                  </c:pt>
                </c:lvl>
                <c:lvl>
                  <c:pt idx="0">
                    <c:v>Complete</c:v>
                  </c:pt>
                  <c:pt idx="2">
                    <c:v>Not Complete</c:v>
                  </c:pt>
                  <c:pt idx="4">
                    <c:v>Complete</c:v>
                  </c:pt>
                  <c:pt idx="7">
                    <c:v>Not Complete</c:v>
                  </c:pt>
                  <c:pt idx="10">
                    <c:v>Complete</c:v>
                  </c:pt>
                  <c:pt idx="11">
                    <c:v>Not Complete</c:v>
                  </c:pt>
                </c:lvl>
                <c:lvl>
                  <c:pt idx="0">
                    <c:v>Associate</c:v>
                  </c:pt>
                  <c:pt idx="4">
                    <c:v>Bachelors</c:v>
                  </c:pt>
                  <c:pt idx="10">
                    <c:v>Career Associate</c:v>
                  </c:pt>
                </c:lvl>
              </c:multiLvlStrCache>
            </c:multiLvlStrRef>
          </c:cat>
          <c:val>
            <c:numRef>
              <c:f>Sheet1!$B$5:$B$25</c:f>
              <c:numCache>
                <c:formatCode>General</c:formatCode>
                <c:ptCount val="12"/>
                <c:pt idx="3">
                  <c:v>2</c:v>
                </c:pt>
                <c:pt idx="4">
                  <c:v>217</c:v>
                </c:pt>
                <c:pt idx="5">
                  <c:v>89</c:v>
                </c:pt>
                <c:pt idx="6">
                  <c:v>104</c:v>
                </c:pt>
                <c:pt idx="7">
                  <c:v>82</c:v>
                </c:pt>
                <c:pt idx="8">
                  <c:v>90</c:v>
                </c:pt>
                <c:pt idx="9">
                  <c:v>138</c:v>
                </c:pt>
                <c:pt idx="10">
                  <c:v>1</c:v>
                </c:pt>
              </c:numCache>
            </c:numRef>
          </c:val>
          <c:extLst>
            <c:ext xmlns:c16="http://schemas.microsoft.com/office/drawing/2014/chart" uri="{C3380CC4-5D6E-409C-BE32-E72D297353CC}">
              <c16:uniqueId val="{00000000-B4DA-4C3D-A979-9884C5E0247A}"/>
            </c:ext>
          </c:extLst>
        </c:ser>
        <c:ser>
          <c:idx val="1"/>
          <c:order val="1"/>
          <c:tx>
            <c:strRef>
              <c:f>Sheet1!$C$3:$C$4</c:f>
              <c:strCache>
                <c:ptCount val="1"/>
                <c:pt idx="0">
                  <c:v>1</c:v>
                </c:pt>
              </c:strCache>
            </c:strRef>
          </c:tx>
          <c:spPr>
            <a:solidFill>
              <a:srgbClr val="92D050"/>
            </a:solidFill>
            <a:ln>
              <a:noFill/>
            </a:ln>
            <a:effectLst/>
          </c:spPr>
          <c:invertIfNegative val="0"/>
          <c:cat>
            <c:multiLvlStrRef>
              <c:f>Sheet1!$A$5:$A$25</c:f>
              <c:multiLvlStrCache>
                <c:ptCount val="12"/>
                <c:lvl>
                  <c:pt idx="0">
                    <c:v>Complete</c:v>
                  </c:pt>
                  <c:pt idx="1">
                    <c:v>Not Complete</c:v>
                  </c:pt>
                  <c:pt idx="2">
                    <c:v>Complete</c:v>
                  </c:pt>
                  <c:pt idx="3">
                    <c:v>Not Complete</c:v>
                  </c:pt>
                  <c:pt idx="4">
                    <c:v>Complete</c:v>
                  </c:pt>
                  <c:pt idx="5">
                    <c:v>Not Attempt</c:v>
                  </c:pt>
                  <c:pt idx="6">
                    <c:v>Not Complete</c:v>
                  </c:pt>
                  <c:pt idx="7">
                    <c:v>Complete</c:v>
                  </c:pt>
                  <c:pt idx="8">
                    <c:v>Not Attempt</c:v>
                  </c:pt>
                  <c:pt idx="9">
                    <c:v>Not Complete</c:v>
                  </c:pt>
                  <c:pt idx="10">
                    <c:v>Complete</c:v>
                  </c:pt>
                  <c:pt idx="11">
                    <c:v>Not Complete</c:v>
                  </c:pt>
                </c:lvl>
                <c:lvl>
                  <c:pt idx="0">
                    <c:v>Complete</c:v>
                  </c:pt>
                  <c:pt idx="2">
                    <c:v>Not Complete</c:v>
                  </c:pt>
                  <c:pt idx="4">
                    <c:v>Complete</c:v>
                  </c:pt>
                  <c:pt idx="7">
                    <c:v>Not Complete</c:v>
                  </c:pt>
                  <c:pt idx="10">
                    <c:v>Complete</c:v>
                  </c:pt>
                  <c:pt idx="11">
                    <c:v>Not Complete</c:v>
                  </c:pt>
                </c:lvl>
                <c:lvl>
                  <c:pt idx="0">
                    <c:v>Associate</c:v>
                  </c:pt>
                  <c:pt idx="4">
                    <c:v>Bachelors</c:v>
                  </c:pt>
                  <c:pt idx="10">
                    <c:v>Career Associate</c:v>
                  </c:pt>
                </c:lvl>
              </c:multiLvlStrCache>
            </c:multiLvlStrRef>
          </c:cat>
          <c:val>
            <c:numRef>
              <c:f>Sheet1!$C$5:$C$25</c:f>
              <c:numCache>
                <c:formatCode>General</c:formatCode>
                <c:ptCount val="12"/>
                <c:pt idx="0">
                  <c:v>7</c:v>
                </c:pt>
                <c:pt idx="1">
                  <c:v>1</c:v>
                </c:pt>
                <c:pt idx="2">
                  <c:v>1</c:v>
                </c:pt>
                <c:pt idx="3">
                  <c:v>1</c:v>
                </c:pt>
                <c:pt idx="4">
                  <c:v>1153</c:v>
                </c:pt>
                <c:pt idx="5">
                  <c:v>12</c:v>
                </c:pt>
                <c:pt idx="6">
                  <c:v>454</c:v>
                </c:pt>
                <c:pt idx="7">
                  <c:v>492</c:v>
                </c:pt>
                <c:pt idx="8">
                  <c:v>18</c:v>
                </c:pt>
                <c:pt idx="9">
                  <c:v>535</c:v>
                </c:pt>
                <c:pt idx="10">
                  <c:v>2</c:v>
                </c:pt>
                <c:pt idx="11">
                  <c:v>1</c:v>
                </c:pt>
              </c:numCache>
            </c:numRef>
          </c:val>
          <c:extLst>
            <c:ext xmlns:c16="http://schemas.microsoft.com/office/drawing/2014/chart" uri="{C3380CC4-5D6E-409C-BE32-E72D297353CC}">
              <c16:uniqueId val="{00000001-B4DA-4C3D-A979-9884C5E0247A}"/>
            </c:ext>
          </c:extLst>
        </c:ser>
        <c:dLbls>
          <c:showLegendKey val="0"/>
          <c:showVal val="0"/>
          <c:showCatName val="0"/>
          <c:showSerName val="0"/>
          <c:showPercent val="0"/>
          <c:showBubbleSize val="0"/>
        </c:dLbls>
        <c:gapWidth val="219"/>
        <c:overlap val="-27"/>
        <c:axId val="315182792"/>
        <c:axId val="315185744"/>
      </c:barChart>
      <c:catAx>
        <c:axId val="315182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gency FB" panose="020B0503020202020204" pitchFamily="34" charset="0"/>
                <a:ea typeface="+mn-ea"/>
                <a:cs typeface="+mn-cs"/>
              </a:defRPr>
            </a:pPr>
            <a:endParaRPr lang="en-US"/>
          </a:p>
        </c:txPr>
        <c:crossAx val="315185744"/>
        <c:crosses val="autoZero"/>
        <c:auto val="1"/>
        <c:lblAlgn val="ctr"/>
        <c:lblOffset val="100"/>
        <c:noMultiLvlLbl val="0"/>
      </c:catAx>
      <c:valAx>
        <c:axId val="31518574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gency FB" panose="020B0503020202020204" pitchFamily="34" charset="0"/>
                <a:ea typeface="+mn-ea"/>
                <a:cs typeface="+mn-cs"/>
              </a:defRPr>
            </a:pPr>
            <a:endParaRPr lang="en-US"/>
          </a:p>
        </c:txPr>
        <c:crossAx val="3151827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attrition_1!$M$1</c:f>
              <c:strCache>
                <c:ptCount val="1"/>
                <c:pt idx="0">
                  <c:v>COST_OF_ATTEND</c:v>
                </c:pt>
              </c:strCache>
            </c:strRef>
          </c:tx>
          <c:spPr>
            <a:ln w="19050" cap="rnd">
              <a:noFill/>
              <a:round/>
            </a:ln>
            <a:effectLst/>
          </c:spPr>
          <c:marker>
            <c:symbol val="circle"/>
            <c:size val="5"/>
            <c:spPr>
              <a:solidFill>
                <a:srgbClr val="8FAADC"/>
              </a:solidFill>
              <a:ln w="9525">
                <a:noFill/>
              </a:ln>
              <a:effectLst/>
            </c:spPr>
          </c:marker>
          <c:yVal>
            <c:numRef>
              <c:f>attrition_1!$M$2:$M$3401</c:f>
              <c:numCache>
                <c:formatCode>General</c:formatCode>
                <c:ptCount val="1288"/>
                <c:pt idx="0">
                  <c:v>1355760</c:v>
                </c:pt>
                <c:pt idx="1">
                  <c:v>1355760</c:v>
                </c:pt>
                <c:pt idx="2">
                  <c:v>1264860</c:v>
                </c:pt>
                <c:pt idx="3">
                  <c:v>1189920</c:v>
                </c:pt>
                <c:pt idx="4">
                  <c:v>1255740</c:v>
                </c:pt>
                <c:pt idx="5">
                  <c:v>1324500</c:v>
                </c:pt>
                <c:pt idx="6">
                  <c:v>835680</c:v>
                </c:pt>
                <c:pt idx="7">
                  <c:v>1176420</c:v>
                </c:pt>
                <c:pt idx="8">
                  <c:v>1189920</c:v>
                </c:pt>
                <c:pt idx="9">
                  <c:v>1151640</c:v>
                </c:pt>
                <c:pt idx="10">
                  <c:v>1176420</c:v>
                </c:pt>
                <c:pt idx="11">
                  <c:v>1255740</c:v>
                </c:pt>
                <c:pt idx="12">
                  <c:v>1410180</c:v>
                </c:pt>
                <c:pt idx="13">
                  <c:v>1146420</c:v>
                </c:pt>
                <c:pt idx="14">
                  <c:v>1176420</c:v>
                </c:pt>
                <c:pt idx="15">
                  <c:v>1504980</c:v>
                </c:pt>
                <c:pt idx="16">
                  <c:v>1176420</c:v>
                </c:pt>
                <c:pt idx="17">
                  <c:v>199440</c:v>
                </c:pt>
                <c:pt idx="18">
                  <c:v>1418100</c:v>
                </c:pt>
                <c:pt idx="19">
                  <c:v>1418100</c:v>
                </c:pt>
                <c:pt idx="20">
                  <c:v>1418100</c:v>
                </c:pt>
                <c:pt idx="21">
                  <c:v>301080</c:v>
                </c:pt>
                <c:pt idx="22">
                  <c:v>902760</c:v>
                </c:pt>
                <c:pt idx="23">
                  <c:v>1245480</c:v>
                </c:pt>
                <c:pt idx="24">
                  <c:v>1306020</c:v>
                </c:pt>
                <c:pt idx="25">
                  <c:v>1264860</c:v>
                </c:pt>
                <c:pt idx="26">
                  <c:v>1409460</c:v>
                </c:pt>
                <c:pt idx="27">
                  <c:v>1418100</c:v>
                </c:pt>
                <c:pt idx="28">
                  <c:v>1146420</c:v>
                </c:pt>
                <c:pt idx="29">
                  <c:v>1306020</c:v>
                </c:pt>
                <c:pt idx="30">
                  <c:v>1409460</c:v>
                </c:pt>
                <c:pt idx="31">
                  <c:v>1355760</c:v>
                </c:pt>
                <c:pt idx="32">
                  <c:v>1025700</c:v>
                </c:pt>
                <c:pt idx="33">
                  <c:v>1233900</c:v>
                </c:pt>
                <c:pt idx="34">
                  <c:v>1418100</c:v>
                </c:pt>
                <c:pt idx="35">
                  <c:v>1417380</c:v>
                </c:pt>
                <c:pt idx="36">
                  <c:v>1171380</c:v>
                </c:pt>
                <c:pt idx="37">
                  <c:v>1504980</c:v>
                </c:pt>
                <c:pt idx="38">
                  <c:v>1355760</c:v>
                </c:pt>
                <c:pt idx="39">
                  <c:v>1355760</c:v>
                </c:pt>
                <c:pt idx="40">
                  <c:v>1409460</c:v>
                </c:pt>
                <c:pt idx="41">
                  <c:v>1176420</c:v>
                </c:pt>
                <c:pt idx="42">
                  <c:v>1160520</c:v>
                </c:pt>
                <c:pt idx="43">
                  <c:v>1306020</c:v>
                </c:pt>
                <c:pt idx="44">
                  <c:v>1418100</c:v>
                </c:pt>
                <c:pt idx="45">
                  <c:v>336960</c:v>
                </c:pt>
                <c:pt idx="46">
                  <c:v>1255740</c:v>
                </c:pt>
                <c:pt idx="47">
                  <c:v>1146420</c:v>
                </c:pt>
                <c:pt idx="48">
                  <c:v>1201500</c:v>
                </c:pt>
                <c:pt idx="49">
                  <c:v>1410180</c:v>
                </c:pt>
                <c:pt idx="50">
                  <c:v>1146420</c:v>
                </c:pt>
                <c:pt idx="51">
                  <c:v>1306020</c:v>
                </c:pt>
                <c:pt idx="52">
                  <c:v>1201500</c:v>
                </c:pt>
                <c:pt idx="53">
                  <c:v>1245480</c:v>
                </c:pt>
                <c:pt idx="54">
                  <c:v>1233900</c:v>
                </c:pt>
                <c:pt idx="55">
                  <c:v>1176420</c:v>
                </c:pt>
                <c:pt idx="56">
                  <c:v>1138980</c:v>
                </c:pt>
                <c:pt idx="57">
                  <c:v>1316580</c:v>
                </c:pt>
                <c:pt idx="58">
                  <c:v>1346640</c:v>
                </c:pt>
                <c:pt idx="59">
                  <c:v>1410180</c:v>
                </c:pt>
                <c:pt idx="60">
                  <c:v>1306020</c:v>
                </c:pt>
                <c:pt idx="61">
                  <c:v>1201500</c:v>
                </c:pt>
                <c:pt idx="62">
                  <c:v>1409460</c:v>
                </c:pt>
                <c:pt idx="63">
                  <c:v>1324500</c:v>
                </c:pt>
                <c:pt idx="64">
                  <c:v>1176420</c:v>
                </c:pt>
                <c:pt idx="65">
                  <c:v>1504980</c:v>
                </c:pt>
                <c:pt idx="66">
                  <c:v>1187280</c:v>
                </c:pt>
                <c:pt idx="67">
                  <c:v>1233900</c:v>
                </c:pt>
                <c:pt idx="68">
                  <c:v>1264860</c:v>
                </c:pt>
                <c:pt idx="69">
                  <c:v>1233900</c:v>
                </c:pt>
                <c:pt idx="70">
                  <c:v>1316580</c:v>
                </c:pt>
                <c:pt idx="71">
                  <c:v>1160520</c:v>
                </c:pt>
                <c:pt idx="72">
                  <c:v>1459020</c:v>
                </c:pt>
                <c:pt idx="73">
                  <c:v>1306020</c:v>
                </c:pt>
                <c:pt idx="74">
                  <c:v>1306020</c:v>
                </c:pt>
                <c:pt idx="75">
                  <c:v>1418100</c:v>
                </c:pt>
                <c:pt idx="76">
                  <c:v>1146420</c:v>
                </c:pt>
                <c:pt idx="77">
                  <c:v>1306020</c:v>
                </c:pt>
                <c:pt idx="78">
                  <c:v>1324500</c:v>
                </c:pt>
                <c:pt idx="79">
                  <c:v>0</c:v>
                </c:pt>
                <c:pt idx="80">
                  <c:v>1146420</c:v>
                </c:pt>
                <c:pt idx="81">
                  <c:v>1151640</c:v>
                </c:pt>
                <c:pt idx="82">
                  <c:v>1245480</c:v>
                </c:pt>
                <c:pt idx="83">
                  <c:v>1296900</c:v>
                </c:pt>
                <c:pt idx="84">
                  <c:v>1233900</c:v>
                </c:pt>
                <c:pt idx="85">
                  <c:v>0</c:v>
                </c:pt>
                <c:pt idx="86">
                  <c:v>949560</c:v>
                </c:pt>
                <c:pt idx="87">
                  <c:v>1306020</c:v>
                </c:pt>
                <c:pt idx="88">
                  <c:v>1418100</c:v>
                </c:pt>
                <c:pt idx="89">
                  <c:v>1189920</c:v>
                </c:pt>
                <c:pt idx="90">
                  <c:v>945840</c:v>
                </c:pt>
                <c:pt idx="91">
                  <c:v>1245480</c:v>
                </c:pt>
                <c:pt idx="92">
                  <c:v>1316580</c:v>
                </c:pt>
                <c:pt idx="93">
                  <c:v>1187280</c:v>
                </c:pt>
                <c:pt idx="94">
                  <c:v>1151640</c:v>
                </c:pt>
                <c:pt idx="95">
                  <c:v>0</c:v>
                </c:pt>
                <c:pt idx="96">
                  <c:v>1255740</c:v>
                </c:pt>
                <c:pt idx="97">
                  <c:v>0</c:v>
                </c:pt>
                <c:pt idx="98">
                  <c:v>0</c:v>
                </c:pt>
                <c:pt idx="99">
                  <c:v>1176420</c:v>
                </c:pt>
                <c:pt idx="100">
                  <c:v>1418100</c:v>
                </c:pt>
                <c:pt idx="101">
                  <c:v>1324500</c:v>
                </c:pt>
                <c:pt idx="102">
                  <c:v>1146420</c:v>
                </c:pt>
                <c:pt idx="103">
                  <c:v>1176420</c:v>
                </c:pt>
                <c:pt idx="104">
                  <c:v>1504980</c:v>
                </c:pt>
                <c:pt idx="105">
                  <c:v>1418100</c:v>
                </c:pt>
                <c:pt idx="106">
                  <c:v>1417380</c:v>
                </c:pt>
                <c:pt idx="107">
                  <c:v>1418100</c:v>
                </c:pt>
                <c:pt idx="108">
                  <c:v>1201500</c:v>
                </c:pt>
                <c:pt idx="109">
                  <c:v>1189920</c:v>
                </c:pt>
                <c:pt idx="110">
                  <c:v>1306020</c:v>
                </c:pt>
                <c:pt idx="111">
                  <c:v>1466460</c:v>
                </c:pt>
                <c:pt idx="112">
                  <c:v>902760</c:v>
                </c:pt>
                <c:pt idx="113">
                  <c:v>1189920</c:v>
                </c:pt>
                <c:pt idx="114">
                  <c:v>1264860</c:v>
                </c:pt>
                <c:pt idx="115">
                  <c:v>1418100</c:v>
                </c:pt>
                <c:pt idx="116">
                  <c:v>1316580</c:v>
                </c:pt>
                <c:pt idx="117">
                  <c:v>1025700</c:v>
                </c:pt>
                <c:pt idx="118">
                  <c:v>1324500</c:v>
                </c:pt>
                <c:pt idx="119">
                  <c:v>1418100</c:v>
                </c:pt>
                <c:pt idx="120">
                  <c:v>1151640</c:v>
                </c:pt>
                <c:pt idx="121">
                  <c:v>1160520</c:v>
                </c:pt>
                <c:pt idx="122">
                  <c:v>915000</c:v>
                </c:pt>
                <c:pt idx="123">
                  <c:v>1201500</c:v>
                </c:pt>
                <c:pt idx="124">
                  <c:v>1418100</c:v>
                </c:pt>
                <c:pt idx="125">
                  <c:v>1160520</c:v>
                </c:pt>
                <c:pt idx="126">
                  <c:v>1306020</c:v>
                </c:pt>
                <c:pt idx="127">
                  <c:v>1418100</c:v>
                </c:pt>
                <c:pt idx="128">
                  <c:v>1146420</c:v>
                </c:pt>
                <c:pt idx="129">
                  <c:v>902760</c:v>
                </c:pt>
                <c:pt idx="130">
                  <c:v>1189920</c:v>
                </c:pt>
                <c:pt idx="131">
                  <c:v>1264860</c:v>
                </c:pt>
                <c:pt idx="132">
                  <c:v>1255740</c:v>
                </c:pt>
                <c:pt idx="133">
                  <c:v>1316580</c:v>
                </c:pt>
                <c:pt idx="134">
                  <c:v>1418100</c:v>
                </c:pt>
                <c:pt idx="135">
                  <c:v>1410180</c:v>
                </c:pt>
                <c:pt idx="136">
                  <c:v>1316580</c:v>
                </c:pt>
                <c:pt idx="137">
                  <c:v>1297440</c:v>
                </c:pt>
                <c:pt idx="138">
                  <c:v>1324500</c:v>
                </c:pt>
                <c:pt idx="139">
                  <c:v>1297440</c:v>
                </c:pt>
                <c:pt idx="140">
                  <c:v>1146420</c:v>
                </c:pt>
                <c:pt idx="141">
                  <c:v>1189920</c:v>
                </c:pt>
                <c:pt idx="142">
                  <c:v>1418100</c:v>
                </c:pt>
                <c:pt idx="143">
                  <c:v>1418100</c:v>
                </c:pt>
                <c:pt idx="144">
                  <c:v>945840</c:v>
                </c:pt>
                <c:pt idx="145">
                  <c:v>1176420</c:v>
                </c:pt>
                <c:pt idx="146">
                  <c:v>1285860</c:v>
                </c:pt>
                <c:pt idx="147">
                  <c:v>1245480</c:v>
                </c:pt>
                <c:pt idx="148">
                  <c:v>1176420</c:v>
                </c:pt>
                <c:pt idx="149">
                  <c:v>1151640</c:v>
                </c:pt>
                <c:pt idx="150">
                  <c:v>1171380</c:v>
                </c:pt>
                <c:pt idx="151">
                  <c:v>1504980</c:v>
                </c:pt>
                <c:pt idx="152">
                  <c:v>1189920</c:v>
                </c:pt>
                <c:pt idx="153">
                  <c:v>1346640</c:v>
                </c:pt>
                <c:pt idx="154">
                  <c:v>1189920</c:v>
                </c:pt>
                <c:pt idx="155">
                  <c:v>1418100</c:v>
                </c:pt>
                <c:pt idx="156">
                  <c:v>1255740</c:v>
                </c:pt>
                <c:pt idx="157">
                  <c:v>1245480</c:v>
                </c:pt>
                <c:pt idx="158">
                  <c:v>1151640</c:v>
                </c:pt>
                <c:pt idx="159">
                  <c:v>1504980</c:v>
                </c:pt>
                <c:pt idx="160">
                  <c:v>1255740</c:v>
                </c:pt>
                <c:pt idx="161">
                  <c:v>0</c:v>
                </c:pt>
                <c:pt idx="162">
                  <c:v>1324500</c:v>
                </c:pt>
                <c:pt idx="163">
                  <c:v>1417380</c:v>
                </c:pt>
                <c:pt idx="164">
                  <c:v>1176420</c:v>
                </c:pt>
                <c:pt idx="165">
                  <c:v>1138980</c:v>
                </c:pt>
                <c:pt idx="166">
                  <c:v>1146420</c:v>
                </c:pt>
                <c:pt idx="167">
                  <c:v>1138980</c:v>
                </c:pt>
                <c:pt idx="168">
                  <c:v>1187280</c:v>
                </c:pt>
                <c:pt idx="169">
                  <c:v>1176420</c:v>
                </c:pt>
                <c:pt idx="170">
                  <c:v>1176420</c:v>
                </c:pt>
                <c:pt idx="171">
                  <c:v>1187280</c:v>
                </c:pt>
                <c:pt idx="172">
                  <c:v>1418100</c:v>
                </c:pt>
                <c:pt idx="173">
                  <c:v>1418100</c:v>
                </c:pt>
                <c:pt idx="174">
                  <c:v>0</c:v>
                </c:pt>
                <c:pt idx="175">
                  <c:v>1151640</c:v>
                </c:pt>
                <c:pt idx="176">
                  <c:v>1324500</c:v>
                </c:pt>
                <c:pt idx="177">
                  <c:v>1418100</c:v>
                </c:pt>
                <c:pt idx="178">
                  <c:v>1176420</c:v>
                </c:pt>
                <c:pt idx="179">
                  <c:v>1245480</c:v>
                </c:pt>
                <c:pt idx="180">
                  <c:v>1189920</c:v>
                </c:pt>
                <c:pt idx="181">
                  <c:v>1297440</c:v>
                </c:pt>
                <c:pt idx="182">
                  <c:v>1355760</c:v>
                </c:pt>
                <c:pt idx="183">
                  <c:v>1151640</c:v>
                </c:pt>
                <c:pt idx="184">
                  <c:v>1189920</c:v>
                </c:pt>
                <c:pt idx="185">
                  <c:v>1285860</c:v>
                </c:pt>
                <c:pt idx="186">
                  <c:v>1324500</c:v>
                </c:pt>
                <c:pt idx="187">
                  <c:v>1316580</c:v>
                </c:pt>
                <c:pt idx="188">
                  <c:v>1138980</c:v>
                </c:pt>
                <c:pt idx="189">
                  <c:v>0</c:v>
                </c:pt>
                <c:pt idx="190">
                  <c:v>1355760</c:v>
                </c:pt>
                <c:pt idx="191">
                  <c:v>451620</c:v>
                </c:pt>
                <c:pt idx="192">
                  <c:v>1138980</c:v>
                </c:pt>
                <c:pt idx="193">
                  <c:v>326640</c:v>
                </c:pt>
                <c:pt idx="194">
                  <c:v>1297440</c:v>
                </c:pt>
                <c:pt idx="195">
                  <c:v>1418100</c:v>
                </c:pt>
                <c:pt idx="196">
                  <c:v>1504980</c:v>
                </c:pt>
                <c:pt idx="197">
                  <c:v>1255740</c:v>
                </c:pt>
                <c:pt idx="198">
                  <c:v>1316580</c:v>
                </c:pt>
                <c:pt idx="199">
                  <c:v>1418100</c:v>
                </c:pt>
                <c:pt idx="200">
                  <c:v>1418100</c:v>
                </c:pt>
                <c:pt idx="201">
                  <c:v>1010640</c:v>
                </c:pt>
                <c:pt idx="202">
                  <c:v>1245480</c:v>
                </c:pt>
                <c:pt idx="203">
                  <c:v>1187280</c:v>
                </c:pt>
                <c:pt idx="204">
                  <c:v>0</c:v>
                </c:pt>
                <c:pt idx="205">
                  <c:v>1418100</c:v>
                </c:pt>
                <c:pt idx="206">
                  <c:v>1176420</c:v>
                </c:pt>
                <c:pt idx="207">
                  <c:v>1146420</c:v>
                </c:pt>
                <c:pt idx="208">
                  <c:v>1355760</c:v>
                </c:pt>
                <c:pt idx="209">
                  <c:v>1489080</c:v>
                </c:pt>
                <c:pt idx="210">
                  <c:v>1306020</c:v>
                </c:pt>
                <c:pt idx="211">
                  <c:v>1176420</c:v>
                </c:pt>
                <c:pt idx="212">
                  <c:v>1245480</c:v>
                </c:pt>
                <c:pt idx="213">
                  <c:v>902760</c:v>
                </c:pt>
                <c:pt idx="214">
                  <c:v>1176420</c:v>
                </c:pt>
                <c:pt idx="215">
                  <c:v>1187280</c:v>
                </c:pt>
                <c:pt idx="216">
                  <c:v>1324500</c:v>
                </c:pt>
                <c:pt idx="217">
                  <c:v>0</c:v>
                </c:pt>
                <c:pt idx="218">
                  <c:v>1306020</c:v>
                </c:pt>
                <c:pt idx="219">
                  <c:v>1324500</c:v>
                </c:pt>
                <c:pt idx="220">
                  <c:v>1306020</c:v>
                </c:pt>
                <c:pt idx="221">
                  <c:v>1264860</c:v>
                </c:pt>
                <c:pt idx="222">
                  <c:v>1245480</c:v>
                </c:pt>
                <c:pt idx="223">
                  <c:v>1306020</c:v>
                </c:pt>
                <c:pt idx="224">
                  <c:v>1418100</c:v>
                </c:pt>
                <c:pt idx="225">
                  <c:v>939000</c:v>
                </c:pt>
                <c:pt idx="226">
                  <c:v>1146420</c:v>
                </c:pt>
                <c:pt idx="227">
                  <c:v>1233900</c:v>
                </c:pt>
                <c:pt idx="228">
                  <c:v>945840</c:v>
                </c:pt>
                <c:pt idx="229">
                  <c:v>1324500</c:v>
                </c:pt>
                <c:pt idx="230">
                  <c:v>1306020</c:v>
                </c:pt>
                <c:pt idx="231">
                  <c:v>1176420</c:v>
                </c:pt>
                <c:pt idx="232">
                  <c:v>945840</c:v>
                </c:pt>
                <c:pt idx="233">
                  <c:v>1146420</c:v>
                </c:pt>
                <c:pt idx="234">
                  <c:v>1245480</c:v>
                </c:pt>
                <c:pt idx="235">
                  <c:v>1316580</c:v>
                </c:pt>
                <c:pt idx="236">
                  <c:v>0</c:v>
                </c:pt>
                <c:pt idx="237">
                  <c:v>1316580</c:v>
                </c:pt>
                <c:pt idx="238">
                  <c:v>939000</c:v>
                </c:pt>
                <c:pt idx="239">
                  <c:v>1306020</c:v>
                </c:pt>
                <c:pt idx="240">
                  <c:v>1146420</c:v>
                </c:pt>
                <c:pt idx="241">
                  <c:v>1324500</c:v>
                </c:pt>
                <c:pt idx="242">
                  <c:v>1255740</c:v>
                </c:pt>
                <c:pt idx="243">
                  <c:v>1418100</c:v>
                </c:pt>
                <c:pt idx="244">
                  <c:v>945840</c:v>
                </c:pt>
                <c:pt idx="245">
                  <c:v>1466460</c:v>
                </c:pt>
                <c:pt idx="246">
                  <c:v>933000</c:v>
                </c:pt>
                <c:pt idx="247">
                  <c:v>1146420</c:v>
                </c:pt>
                <c:pt idx="248">
                  <c:v>1264860</c:v>
                </c:pt>
                <c:pt idx="249">
                  <c:v>1297440</c:v>
                </c:pt>
                <c:pt idx="250">
                  <c:v>1418100</c:v>
                </c:pt>
                <c:pt idx="251">
                  <c:v>1306020</c:v>
                </c:pt>
                <c:pt idx="252">
                  <c:v>1270680</c:v>
                </c:pt>
                <c:pt idx="253">
                  <c:v>1285860</c:v>
                </c:pt>
                <c:pt idx="254">
                  <c:v>1245480</c:v>
                </c:pt>
                <c:pt idx="255">
                  <c:v>902760</c:v>
                </c:pt>
                <c:pt idx="256">
                  <c:v>1146420</c:v>
                </c:pt>
                <c:pt idx="257">
                  <c:v>1418100</c:v>
                </c:pt>
                <c:pt idx="258">
                  <c:v>1146420</c:v>
                </c:pt>
                <c:pt idx="259">
                  <c:v>1187280</c:v>
                </c:pt>
                <c:pt idx="260">
                  <c:v>1418100</c:v>
                </c:pt>
                <c:pt idx="261">
                  <c:v>1233900</c:v>
                </c:pt>
                <c:pt idx="262">
                  <c:v>1504980</c:v>
                </c:pt>
                <c:pt idx="263">
                  <c:v>1151640</c:v>
                </c:pt>
                <c:pt idx="264">
                  <c:v>1146420</c:v>
                </c:pt>
                <c:pt idx="265">
                  <c:v>1176420</c:v>
                </c:pt>
                <c:pt idx="266">
                  <c:v>1245480</c:v>
                </c:pt>
                <c:pt idx="267">
                  <c:v>1297440</c:v>
                </c:pt>
                <c:pt idx="268">
                  <c:v>902760</c:v>
                </c:pt>
                <c:pt idx="269">
                  <c:v>1146420</c:v>
                </c:pt>
                <c:pt idx="270">
                  <c:v>1187280</c:v>
                </c:pt>
                <c:pt idx="271">
                  <c:v>902760</c:v>
                </c:pt>
                <c:pt idx="272">
                  <c:v>1025700</c:v>
                </c:pt>
                <c:pt idx="273">
                  <c:v>902760</c:v>
                </c:pt>
                <c:pt idx="274">
                  <c:v>1264860</c:v>
                </c:pt>
                <c:pt idx="275">
                  <c:v>1144200</c:v>
                </c:pt>
                <c:pt idx="276">
                  <c:v>1187280</c:v>
                </c:pt>
                <c:pt idx="277">
                  <c:v>1306020</c:v>
                </c:pt>
                <c:pt idx="278">
                  <c:v>1418100</c:v>
                </c:pt>
                <c:pt idx="279">
                  <c:v>1176420</c:v>
                </c:pt>
                <c:pt idx="280">
                  <c:v>1355760</c:v>
                </c:pt>
                <c:pt idx="281">
                  <c:v>1245480</c:v>
                </c:pt>
                <c:pt idx="282">
                  <c:v>1306020</c:v>
                </c:pt>
                <c:pt idx="283">
                  <c:v>939000</c:v>
                </c:pt>
                <c:pt idx="284">
                  <c:v>1151640</c:v>
                </c:pt>
                <c:pt idx="285">
                  <c:v>939000</c:v>
                </c:pt>
                <c:pt idx="286">
                  <c:v>1025700</c:v>
                </c:pt>
                <c:pt idx="287">
                  <c:v>1245480</c:v>
                </c:pt>
                <c:pt idx="288">
                  <c:v>1324500</c:v>
                </c:pt>
                <c:pt idx="289">
                  <c:v>1160520</c:v>
                </c:pt>
                <c:pt idx="290">
                  <c:v>1146420</c:v>
                </c:pt>
                <c:pt idx="291">
                  <c:v>360180</c:v>
                </c:pt>
                <c:pt idx="292">
                  <c:v>0</c:v>
                </c:pt>
                <c:pt idx="293">
                  <c:v>1410180</c:v>
                </c:pt>
                <c:pt idx="294">
                  <c:v>1324500</c:v>
                </c:pt>
                <c:pt idx="295">
                  <c:v>1160520</c:v>
                </c:pt>
                <c:pt idx="296">
                  <c:v>1160520</c:v>
                </c:pt>
                <c:pt idx="297">
                  <c:v>1171380</c:v>
                </c:pt>
                <c:pt idx="298">
                  <c:v>1324500</c:v>
                </c:pt>
                <c:pt idx="299">
                  <c:v>1187280</c:v>
                </c:pt>
                <c:pt idx="300">
                  <c:v>1245480</c:v>
                </c:pt>
                <c:pt idx="301">
                  <c:v>360180</c:v>
                </c:pt>
                <c:pt idx="302">
                  <c:v>1504980</c:v>
                </c:pt>
                <c:pt idx="303">
                  <c:v>1176420</c:v>
                </c:pt>
                <c:pt idx="304">
                  <c:v>1489080</c:v>
                </c:pt>
                <c:pt idx="305">
                  <c:v>1176420</c:v>
                </c:pt>
                <c:pt idx="306">
                  <c:v>1245480</c:v>
                </c:pt>
                <c:pt idx="307">
                  <c:v>1189920</c:v>
                </c:pt>
                <c:pt idx="308">
                  <c:v>1297440</c:v>
                </c:pt>
                <c:pt idx="309">
                  <c:v>1264860</c:v>
                </c:pt>
                <c:pt idx="310">
                  <c:v>1418100</c:v>
                </c:pt>
                <c:pt idx="311">
                  <c:v>1410180</c:v>
                </c:pt>
                <c:pt idx="312">
                  <c:v>0</c:v>
                </c:pt>
                <c:pt idx="313">
                  <c:v>1138980</c:v>
                </c:pt>
                <c:pt idx="314">
                  <c:v>1418100</c:v>
                </c:pt>
                <c:pt idx="315">
                  <c:v>1409460</c:v>
                </c:pt>
                <c:pt idx="316">
                  <c:v>1245480</c:v>
                </c:pt>
                <c:pt idx="317">
                  <c:v>1176420</c:v>
                </c:pt>
                <c:pt idx="318">
                  <c:v>1297440</c:v>
                </c:pt>
                <c:pt idx="319">
                  <c:v>1285860</c:v>
                </c:pt>
                <c:pt idx="320">
                  <c:v>1264860</c:v>
                </c:pt>
                <c:pt idx="321">
                  <c:v>1417380</c:v>
                </c:pt>
                <c:pt idx="322">
                  <c:v>1418100</c:v>
                </c:pt>
                <c:pt idx="323">
                  <c:v>1264860</c:v>
                </c:pt>
                <c:pt idx="324">
                  <c:v>1189920</c:v>
                </c:pt>
                <c:pt idx="325">
                  <c:v>1201500</c:v>
                </c:pt>
                <c:pt idx="326">
                  <c:v>1025700</c:v>
                </c:pt>
                <c:pt idx="327">
                  <c:v>1176420</c:v>
                </c:pt>
                <c:pt idx="328">
                  <c:v>1189920</c:v>
                </c:pt>
                <c:pt idx="329">
                  <c:v>1151640</c:v>
                </c:pt>
                <c:pt idx="330">
                  <c:v>1324500</c:v>
                </c:pt>
                <c:pt idx="331">
                  <c:v>1176420</c:v>
                </c:pt>
                <c:pt idx="332">
                  <c:v>339840</c:v>
                </c:pt>
                <c:pt idx="333">
                  <c:v>1264860</c:v>
                </c:pt>
                <c:pt idx="334">
                  <c:v>1324500</c:v>
                </c:pt>
                <c:pt idx="335">
                  <c:v>1160520</c:v>
                </c:pt>
                <c:pt idx="336">
                  <c:v>1201500</c:v>
                </c:pt>
                <c:pt idx="337">
                  <c:v>1201500</c:v>
                </c:pt>
                <c:pt idx="338">
                  <c:v>1255740</c:v>
                </c:pt>
                <c:pt idx="339">
                  <c:v>1176420</c:v>
                </c:pt>
                <c:pt idx="340">
                  <c:v>1146420</c:v>
                </c:pt>
                <c:pt idx="341">
                  <c:v>1201500</c:v>
                </c:pt>
                <c:pt idx="342">
                  <c:v>0</c:v>
                </c:pt>
                <c:pt idx="343">
                  <c:v>1409460</c:v>
                </c:pt>
                <c:pt idx="344">
                  <c:v>1146420</c:v>
                </c:pt>
                <c:pt idx="345">
                  <c:v>1146420</c:v>
                </c:pt>
                <c:pt idx="346">
                  <c:v>1264860</c:v>
                </c:pt>
                <c:pt idx="347">
                  <c:v>1418100</c:v>
                </c:pt>
                <c:pt idx="348">
                  <c:v>1418100</c:v>
                </c:pt>
                <c:pt idx="349">
                  <c:v>1160520</c:v>
                </c:pt>
                <c:pt idx="350">
                  <c:v>1171380</c:v>
                </c:pt>
                <c:pt idx="351">
                  <c:v>1176420</c:v>
                </c:pt>
                <c:pt idx="352">
                  <c:v>1306020</c:v>
                </c:pt>
                <c:pt idx="353">
                  <c:v>1324500</c:v>
                </c:pt>
                <c:pt idx="354">
                  <c:v>0</c:v>
                </c:pt>
                <c:pt idx="355">
                  <c:v>1316580</c:v>
                </c:pt>
                <c:pt idx="356">
                  <c:v>1176420</c:v>
                </c:pt>
                <c:pt idx="357">
                  <c:v>1245480</c:v>
                </c:pt>
                <c:pt idx="358">
                  <c:v>1306020</c:v>
                </c:pt>
                <c:pt idx="359">
                  <c:v>1418100</c:v>
                </c:pt>
                <c:pt idx="360">
                  <c:v>1233900</c:v>
                </c:pt>
                <c:pt idx="361">
                  <c:v>1316580</c:v>
                </c:pt>
                <c:pt idx="362">
                  <c:v>1138980</c:v>
                </c:pt>
                <c:pt idx="363">
                  <c:v>831720</c:v>
                </c:pt>
                <c:pt idx="364">
                  <c:v>336960</c:v>
                </c:pt>
                <c:pt idx="365">
                  <c:v>1176420</c:v>
                </c:pt>
                <c:pt idx="366">
                  <c:v>1176420</c:v>
                </c:pt>
                <c:pt idx="367">
                  <c:v>1176420</c:v>
                </c:pt>
                <c:pt idx="368">
                  <c:v>860640</c:v>
                </c:pt>
                <c:pt idx="369">
                  <c:v>848700</c:v>
                </c:pt>
                <c:pt idx="370">
                  <c:v>1306020</c:v>
                </c:pt>
                <c:pt idx="371">
                  <c:v>1264860</c:v>
                </c:pt>
                <c:pt idx="372">
                  <c:v>1255740</c:v>
                </c:pt>
                <c:pt idx="373">
                  <c:v>1418100</c:v>
                </c:pt>
                <c:pt idx="374">
                  <c:v>1409460</c:v>
                </c:pt>
                <c:pt idx="375">
                  <c:v>1418100</c:v>
                </c:pt>
                <c:pt idx="376">
                  <c:v>1316580</c:v>
                </c:pt>
                <c:pt idx="377">
                  <c:v>1324500</c:v>
                </c:pt>
                <c:pt idx="378">
                  <c:v>1410180</c:v>
                </c:pt>
                <c:pt idx="379">
                  <c:v>1410180</c:v>
                </c:pt>
                <c:pt idx="380">
                  <c:v>1324500</c:v>
                </c:pt>
                <c:pt idx="381">
                  <c:v>1316580</c:v>
                </c:pt>
                <c:pt idx="382">
                  <c:v>1201500</c:v>
                </c:pt>
                <c:pt idx="383">
                  <c:v>1409460</c:v>
                </c:pt>
                <c:pt idx="384">
                  <c:v>1489080</c:v>
                </c:pt>
                <c:pt idx="385">
                  <c:v>0</c:v>
                </c:pt>
                <c:pt idx="386">
                  <c:v>1176420</c:v>
                </c:pt>
                <c:pt idx="387">
                  <c:v>955500</c:v>
                </c:pt>
                <c:pt idx="388">
                  <c:v>0</c:v>
                </c:pt>
                <c:pt idx="389">
                  <c:v>1309560</c:v>
                </c:pt>
                <c:pt idx="390">
                  <c:v>1355760</c:v>
                </c:pt>
                <c:pt idx="391">
                  <c:v>1418100</c:v>
                </c:pt>
                <c:pt idx="392">
                  <c:v>1324500</c:v>
                </c:pt>
                <c:pt idx="393">
                  <c:v>1176420</c:v>
                </c:pt>
                <c:pt idx="394">
                  <c:v>1187280</c:v>
                </c:pt>
                <c:pt idx="395">
                  <c:v>1176420</c:v>
                </c:pt>
                <c:pt idx="396">
                  <c:v>1245480</c:v>
                </c:pt>
                <c:pt idx="397">
                  <c:v>1176420</c:v>
                </c:pt>
                <c:pt idx="398">
                  <c:v>1418100</c:v>
                </c:pt>
                <c:pt idx="399">
                  <c:v>1171380</c:v>
                </c:pt>
                <c:pt idx="400">
                  <c:v>326880</c:v>
                </c:pt>
                <c:pt idx="401">
                  <c:v>1189920</c:v>
                </c:pt>
                <c:pt idx="402">
                  <c:v>1264860</c:v>
                </c:pt>
                <c:pt idx="403">
                  <c:v>1418100</c:v>
                </c:pt>
                <c:pt idx="404">
                  <c:v>902760</c:v>
                </c:pt>
                <c:pt idx="405">
                  <c:v>1201500</c:v>
                </c:pt>
                <c:pt idx="406">
                  <c:v>1146420</c:v>
                </c:pt>
                <c:pt idx="407">
                  <c:v>1245480</c:v>
                </c:pt>
                <c:pt idx="408">
                  <c:v>1201500</c:v>
                </c:pt>
                <c:pt idx="409">
                  <c:v>1418100</c:v>
                </c:pt>
                <c:pt idx="410">
                  <c:v>1324500</c:v>
                </c:pt>
                <c:pt idx="411">
                  <c:v>0</c:v>
                </c:pt>
                <c:pt idx="412">
                  <c:v>1245480</c:v>
                </c:pt>
                <c:pt idx="413">
                  <c:v>1418100</c:v>
                </c:pt>
                <c:pt idx="414">
                  <c:v>1255740</c:v>
                </c:pt>
                <c:pt idx="415">
                  <c:v>1146420</c:v>
                </c:pt>
                <c:pt idx="416">
                  <c:v>1176420</c:v>
                </c:pt>
                <c:pt idx="417">
                  <c:v>1504980</c:v>
                </c:pt>
                <c:pt idx="418">
                  <c:v>1418100</c:v>
                </c:pt>
                <c:pt idx="419">
                  <c:v>1176420</c:v>
                </c:pt>
                <c:pt idx="420">
                  <c:v>0</c:v>
                </c:pt>
                <c:pt idx="421">
                  <c:v>1316580</c:v>
                </c:pt>
                <c:pt idx="422">
                  <c:v>1146420</c:v>
                </c:pt>
                <c:pt idx="423">
                  <c:v>1245480</c:v>
                </c:pt>
                <c:pt idx="424">
                  <c:v>1418100</c:v>
                </c:pt>
                <c:pt idx="425">
                  <c:v>1151640</c:v>
                </c:pt>
                <c:pt idx="426">
                  <c:v>1418100</c:v>
                </c:pt>
                <c:pt idx="427">
                  <c:v>1151640</c:v>
                </c:pt>
                <c:pt idx="428">
                  <c:v>1176420</c:v>
                </c:pt>
                <c:pt idx="429">
                  <c:v>840540</c:v>
                </c:pt>
                <c:pt idx="430">
                  <c:v>902760</c:v>
                </c:pt>
                <c:pt idx="431">
                  <c:v>1245480</c:v>
                </c:pt>
                <c:pt idx="432">
                  <c:v>1176420</c:v>
                </c:pt>
                <c:pt idx="433">
                  <c:v>1255740</c:v>
                </c:pt>
                <c:pt idx="434">
                  <c:v>1201500</c:v>
                </c:pt>
                <c:pt idx="435">
                  <c:v>1233900</c:v>
                </c:pt>
                <c:pt idx="436">
                  <c:v>1418100</c:v>
                </c:pt>
                <c:pt idx="437">
                  <c:v>1324500</c:v>
                </c:pt>
                <c:pt idx="438">
                  <c:v>1466460</c:v>
                </c:pt>
                <c:pt idx="439">
                  <c:v>1418100</c:v>
                </c:pt>
                <c:pt idx="440">
                  <c:v>1187280</c:v>
                </c:pt>
                <c:pt idx="441">
                  <c:v>1393560</c:v>
                </c:pt>
                <c:pt idx="442">
                  <c:v>902760</c:v>
                </c:pt>
                <c:pt idx="443">
                  <c:v>861060</c:v>
                </c:pt>
                <c:pt idx="444">
                  <c:v>1264860</c:v>
                </c:pt>
                <c:pt idx="445">
                  <c:v>1418100</c:v>
                </c:pt>
                <c:pt idx="446">
                  <c:v>1160520</c:v>
                </c:pt>
                <c:pt idx="447">
                  <c:v>1146420</c:v>
                </c:pt>
                <c:pt idx="448">
                  <c:v>1201500</c:v>
                </c:pt>
                <c:pt idx="449">
                  <c:v>1418100</c:v>
                </c:pt>
                <c:pt idx="450">
                  <c:v>217920</c:v>
                </c:pt>
                <c:pt idx="451">
                  <c:v>1176420</c:v>
                </c:pt>
                <c:pt idx="452">
                  <c:v>1146420</c:v>
                </c:pt>
                <c:pt idx="453">
                  <c:v>1146420</c:v>
                </c:pt>
                <c:pt idx="454">
                  <c:v>1146420</c:v>
                </c:pt>
                <c:pt idx="455">
                  <c:v>1306020</c:v>
                </c:pt>
                <c:pt idx="456">
                  <c:v>1176420</c:v>
                </c:pt>
                <c:pt idx="457">
                  <c:v>1146420</c:v>
                </c:pt>
                <c:pt idx="458">
                  <c:v>1176420</c:v>
                </c:pt>
                <c:pt idx="459">
                  <c:v>908160</c:v>
                </c:pt>
                <c:pt idx="460">
                  <c:v>1025700</c:v>
                </c:pt>
                <c:pt idx="461">
                  <c:v>1146420</c:v>
                </c:pt>
                <c:pt idx="462">
                  <c:v>1306020</c:v>
                </c:pt>
                <c:pt idx="463">
                  <c:v>1201500</c:v>
                </c:pt>
                <c:pt idx="464">
                  <c:v>1146420</c:v>
                </c:pt>
                <c:pt idx="465">
                  <c:v>1176420</c:v>
                </c:pt>
                <c:pt idx="466">
                  <c:v>1233900</c:v>
                </c:pt>
                <c:pt idx="467">
                  <c:v>1233900</c:v>
                </c:pt>
                <c:pt idx="468">
                  <c:v>1418100</c:v>
                </c:pt>
                <c:pt idx="469">
                  <c:v>1324500</c:v>
                </c:pt>
                <c:pt idx="470">
                  <c:v>1417380</c:v>
                </c:pt>
                <c:pt idx="471">
                  <c:v>1324500</c:v>
                </c:pt>
                <c:pt idx="472">
                  <c:v>336960</c:v>
                </c:pt>
                <c:pt idx="473">
                  <c:v>1255740</c:v>
                </c:pt>
                <c:pt idx="474">
                  <c:v>1418100</c:v>
                </c:pt>
                <c:pt idx="475">
                  <c:v>1245480</c:v>
                </c:pt>
                <c:pt idx="476">
                  <c:v>1418100</c:v>
                </c:pt>
                <c:pt idx="477">
                  <c:v>1297440</c:v>
                </c:pt>
                <c:pt idx="478">
                  <c:v>1410180</c:v>
                </c:pt>
                <c:pt idx="479">
                  <c:v>1418100</c:v>
                </c:pt>
                <c:pt idx="480">
                  <c:v>1418100</c:v>
                </c:pt>
                <c:pt idx="481">
                  <c:v>1504980</c:v>
                </c:pt>
                <c:pt idx="482">
                  <c:v>1418100</c:v>
                </c:pt>
                <c:pt idx="483">
                  <c:v>1176420</c:v>
                </c:pt>
                <c:pt idx="484">
                  <c:v>1189920</c:v>
                </c:pt>
                <c:pt idx="485">
                  <c:v>336960</c:v>
                </c:pt>
                <c:pt idx="486">
                  <c:v>1418100</c:v>
                </c:pt>
                <c:pt idx="487">
                  <c:v>1189920</c:v>
                </c:pt>
                <c:pt idx="488">
                  <c:v>1233900</c:v>
                </c:pt>
                <c:pt idx="489">
                  <c:v>1324500</c:v>
                </c:pt>
                <c:pt idx="490">
                  <c:v>1324500</c:v>
                </c:pt>
                <c:pt idx="491">
                  <c:v>1151640</c:v>
                </c:pt>
                <c:pt idx="492">
                  <c:v>852480</c:v>
                </c:pt>
                <c:pt idx="493">
                  <c:v>269100</c:v>
                </c:pt>
                <c:pt idx="494">
                  <c:v>1264860</c:v>
                </c:pt>
                <c:pt idx="495">
                  <c:v>1418100</c:v>
                </c:pt>
                <c:pt idx="496">
                  <c:v>1151640</c:v>
                </c:pt>
                <c:pt idx="497">
                  <c:v>0</c:v>
                </c:pt>
                <c:pt idx="498">
                  <c:v>1297440</c:v>
                </c:pt>
                <c:pt idx="499">
                  <c:v>1264860</c:v>
                </c:pt>
                <c:pt idx="500">
                  <c:v>1296900</c:v>
                </c:pt>
                <c:pt idx="501">
                  <c:v>1151640</c:v>
                </c:pt>
                <c:pt idx="502">
                  <c:v>1201500</c:v>
                </c:pt>
                <c:pt idx="503">
                  <c:v>1324500</c:v>
                </c:pt>
                <c:pt idx="504">
                  <c:v>1324500</c:v>
                </c:pt>
                <c:pt idx="505">
                  <c:v>0</c:v>
                </c:pt>
                <c:pt idx="506">
                  <c:v>1176420</c:v>
                </c:pt>
                <c:pt idx="507">
                  <c:v>1176420</c:v>
                </c:pt>
                <c:pt idx="508">
                  <c:v>1245480</c:v>
                </c:pt>
                <c:pt idx="509">
                  <c:v>1025700</c:v>
                </c:pt>
                <c:pt idx="510">
                  <c:v>1418100</c:v>
                </c:pt>
                <c:pt idx="511">
                  <c:v>1296900</c:v>
                </c:pt>
                <c:pt idx="512">
                  <c:v>1233900</c:v>
                </c:pt>
                <c:pt idx="513">
                  <c:v>1176420</c:v>
                </c:pt>
                <c:pt idx="514">
                  <c:v>1316580</c:v>
                </c:pt>
                <c:pt idx="515">
                  <c:v>1418100</c:v>
                </c:pt>
                <c:pt idx="516">
                  <c:v>1146420</c:v>
                </c:pt>
                <c:pt idx="517">
                  <c:v>1176420</c:v>
                </c:pt>
                <c:pt idx="518">
                  <c:v>1504980</c:v>
                </c:pt>
                <c:pt idx="519">
                  <c:v>1245480</c:v>
                </c:pt>
                <c:pt idx="520">
                  <c:v>1297440</c:v>
                </c:pt>
                <c:pt idx="521">
                  <c:v>1245480</c:v>
                </c:pt>
                <c:pt idx="522">
                  <c:v>1233900</c:v>
                </c:pt>
                <c:pt idx="523">
                  <c:v>1255740</c:v>
                </c:pt>
                <c:pt idx="524">
                  <c:v>1264860</c:v>
                </c:pt>
                <c:pt idx="525">
                  <c:v>1306020</c:v>
                </c:pt>
                <c:pt idx="526">
                  <c:v>1410180</c:v>
                </c:pt>
                <c:pt idx="527">
                  <c:v>1324500</c:v>
                </c:pt>
                <c:pt idx="528">
                  <c:v>1418100</c:v>
                </c:pt>
                <c:pt idx="529">
                  <c:v>1410180</c:v>
                </c:pt>
                <c:pt idx="530">
                  <c:v>1418100</c:v>
                </c:pt>
                <c:pt idx="531">
                  <c:v>1316580</c:v>
                </c:pt>
                <c:pt idx="532">
                  <c:v>0</c:v>
                </c:pt>
                <c:pt idx="533">
                  <c:v>1146420</c:v>
                </c:pt>
                <c:pt idx="534">
                  <c:v>108960</c:v>
                </c:pt>
                <c:pt idx="535">
                  <c:v>1316580</c:v>
                </c:pt>
                <c:pt idx="536">
                  <c:v>336960</c:v>
                </c:pt>
                <c:pt idx="537">
                  <c:v>941700</c:v>
                </c:pt>
                <c:pt idx="538">
                  <c:v>1324500</c:v>
                </c:pt>
                <c:pt idx="539">
                  <c:v>1418100</c:v>
                </c:pt>
                <c:pt idx="540">
                  <c:v>1146420</c:v>
                </c:pt>
                <c:pt idx="541">
                  <c:v>1418100</c:v>
                </c:pt>
                <c:pt idx="542">
                  <c:v>1306020</c:v>
                </c:pt>
                <c:pt idx="543">
                  <c:v>1306020</c:v>
                </c:pt>
                <c:pt idx="544">
                  <c:v>1417380</c:v>
                </c:pt>
                <c:pt idx="545">
                  <c:v>1418100</c:v>
                </c:pt>
                <c:pt idx="546">
                  <c:v>1138980</c:v>
                </c:pt>
                <c:pt idx="547">
                  <c:v>1176420</c:v>
                </c:pt>
                <c:pt idx="548">
                  <c:v>1187280</c:v>
                </c:pt>
                <c:pt idx="549">
                  <c:v>1171380</c:v>
                </c:pt>
                <c:pt idx="550">
                  <c:v>1306020</c:v>
                </c:pt>
                <c:pt idx="551">
                  <c:v>1296900</c:v>
                </c:pt>
                <c:pt idx="552">
                  <c:v>915000</c:v>
                </c:pt>
                <c:pt idx="553">
                  <c:v>1418100</c:v>
                </c:pt>
                <c:pt idx="554">
                  <c:v>1324500</c:v>
                </c:pt>
                <c:pt idx="555">
                  <c:v>0</c:v>
                </c:pt>
                <c:pt idx="556">
                  <c:v>1504980</c:v>
                </c:pt>
                <c:pt idx="557">
                  <c:v>1201500</c:v>
                </c:pt>
                <c:pt idx="558">
                  <c:v>1201500</c:v>
                </c:pt>
                <c:pt idx="559">
                  <c:v>1264860</c:v>
                </c:pt>
                <c:pt idx="560">
                  <c:v>1410180</c:v>
                </c:pt>
                <c:pt idx="561">
                  <c:v>1418100</c:v>
                </c:pt>
                <c:pt idx="562">
                  <c:v>1324500</c:v>
                </c:pt>
                <c:pt idx="563">
                  <c:v>1418100</c:v>
                </c:pt>
                <c:pt idx="564">
                  <c:v>1418100</c:v>
                </c:pt>
                <c:pt idx="565">
                  <c:v>1146420</c:v>
                </c:pt>
                <c:pt idx="566">
                  <c:v>1160520</c:v>
                </c:pt>
                <c:pt idx="567">
                  <c:v>1355760</c:v>
                </c:pt>
                <c:pt idx="568">
                  <c:v>1409460</c:v>
                </c:pt>
                <c:pt idx="569">
                  <c:v>1324500</c:v>
                </c:pt>
                <c:pt idx="570">
                  <c:v>1146420</c:v>
                </c:pt>
                <c:pt idx="571">
                  <c:v>0</c:v>
                </c:pt>
                <c:pt idx="572">
                  <c:v>1418100</c:v>
                </c:pt>
                <c:pt idx="573">
                  <c:v>1418100</c:v>
                </c:pt>
                <c:pt idx="574">
                  <c:v>1417380</c:v>
                </c:pt>
                <c:pt idx="575">
                  <c:v>1324500</c:v>
                </c:pt>
                <c:pt idx="576">
                  <c:v>1316580</c:v>
                </c:pt>
                <c:pt idx="577">
                  <c:v>1233900</c:v>
                </c:pt>
                <c:pt idx="578">
                  <c:v>0</c:v>
                </c:pt>
                <c:pt idx="579">
                  <c:v>1171380</c:v>
                </c:pt>
                <c:pt idx="580">
                  <c:v>945840</c:v>
                </c:pt>
                <c:pt idx="581">
                  <c:v>894060</c:v>
                </c:pt>
                <c:pt idx="582">
                  <c:v>1418100</c:v>
                </c:pt>
                <c:pt idx="583">
                  <c:v>1176420</c:v>
                </c:pt>
                <c:pt idx="584">
                  <c:v>1171380</c:v>
                </c:pt>
                <c:pt idx="585">
                  <c:v>1409460</c:v>
                </c:pt>
                <c:pt idx="586">
                  <c:v>1176420</c:v>
                </c:pt>
                <c:pt idx="587">
                  <c:v>1151640</c:v>
                </c:pt>
                <c:pt idx="588">
                  <c:v>1146420</c:v>
                </c:pt>
                <c:pt idx="589">
                  <c:v>1138980</c:v>
                </c:pt>
                <c:pt idx="590">
                  <c:v>1138980</c:v>
                </c:pt>
                <c:pt idx="591">
                  <c:v>902760</c:v>
                </c:pt>
                <c:pt idx="592">
                  <c:v>1410180</c:v>
                </c:pt>
                <c:pt idx="593">
                  <c:v>1324500</c:v>
                </c:pt>
                <c:pt idx="594">
                  <c:v>1418100</c:v>
                </c:pt>
                <c:pt idx="595">
                  <c:v>1264860</c:v>
                </c:pt>
                <c:pt idx="596">
                  <c:v>915000</c:v>
                </c:pt>
                <c:pt idx="597">
                  <c:v>1355760</c:v>
                </c:pt>
                <c:pt idx="598">
                  <c:v>1355760</c:v>
                </c:pt>
                <c:pt idx="599">
                  <c:v>902760</c:v>
                </c:pt>
                <c:pt idx="600">
                  <c:v>1409460</c:v>
                </c:pt>
                <c:pt idx="601">
                  <c:v>955500</c:v>
                </c:pt>
                <c:pt idx="602">
                  <c:v>1316580</c:v>
                </c:pt>
                <c:pt idx="603">
                  <c:v>1025700</c:v>
                </c:pt>
                <c:pt idx="604">
                  <c:v>1176420</c:v>
                </c:pt>
                <c:pt idx="605">
                  <c:v>835680</c:v>
                </c:pt>
                <c:pt idx="606">
                  <c:v>1146420</c:v>
                </c:pt>
                <c:pt idx="607">
                  <c:v>1071780</c:v>
                </c:pt>
                <c:pt idx="608">
                  <c:v>1176420</c:v>
                </c:pt>
                <c:pt idx="609">
                  <c:v>1297440</c:v>
                </c:pt>
                <c:pt idx="610">
                  <c:v>2082900</c:v>
                </c:pt>
                <c:pt idx="611">
                  <c:v>1306020</c:v>
                </c:pt>
                <c:pt idx="612">
                  <c:v>915000</c:v>
                </c:pt>
                <c:pt idx="613">
                  <c:v>1316580</c:v>
                </c:pt>
                <c:pt idx="614">
                  <c:v>955500</c:v>
                </c:pt>
                <c:pt idx="615">
                  <c:v>955500</c:v>
                </c:pt>
                <c:pt idx="616">
                  <c:v>1025700</c:v>
                </c:pt>
                <c:pt idx="617">
                  <c:v>1151640</c:v>
                </c:pt>
                <c:pt idx="618">
                  <c:v>1418100</c:v>
                </c:pt>
                <c:pt idx="619">
                  <c:v>1146420</c:v>
                </c:pt>
                <c:pt idx="620">
                  <c:v>1138980</c:v>
                </c:pt>
                <c:pt idx="621">
                  <c:v>1418100</c:v>
                </c:pt>
                <c:pt idx="622">
                  <c:v>1418100</c:v>
                </c:pt>
                <c:pt idx="623">
                  <c:v>1171380</c:v>
                </c:pt>
                <c:pt idx="624">
                  <c:v>902760</c:v>
                </c:pt>
                <c:pt idx="625">
                  <c:v>1245480</c:v>
                </c:pt>
                <c:pt idx="626">
                  <c:v>831720</c:v>
                </c:pt>
                <c:pt idx="627">
                  <c:v>1355760</c:v>
                </c:pt>
                <c:pt idx="628">
                  <c:v>1151640</c:v>
                </c:pt>
                <c:pt idx="629">
                  <c:v>0</c:v>
                </c:pt>
                <c:pt idx="630">
                  <c:v>1418100</c:v>
                </c:pt>
                <c:pt idx="631">
                  <c:v>1025700</c:v>
                </c:pt>
                <c:pt idx="632">
                  <c:v>1025700</c:v>
                </c:pt>
                <c:pt idx="633">
                  <c:v>1176420</c:v>
                </c:pt>
                <c:pt idx="634">
                  <c:v>1306020</c:v>
                </c:pt>
                <c:pt idx="635">
                  <c:v>1418100</c:v>
                </c:pt>
                <c:pt idx="636">
                  <c:v>902760</c:v>
                </c:pt>
                <c:pt idx="637">
                  <c:v>1176420</c:v>
                </c:pt>
                <c:pt idx="638">
                  <c:v>1189920</c:v>
                </c:pt>
                <c:pt idx="639">
                  <c:v>1187280</c:v>
                </c:pt>
                <c:pt idx="640">
                  <c:v>1146420</c:v>
                </c:pt>
                <c:pt idx="641">
                  <c:v>939000</c:v>
                </c:pt>
                <c:pt idx="642">
                  <c:v>1151640</c:v>
                </c:pt>
                <c:pt idx="643">
                  <c:v>945840</c:v>
                </c:pt>
                <c:pt idx="644">
                  <c:v>1025160</c:v>
                </c:pt>
                <c:pt idx="645">
                  <c:v>945840</c:v>
                </c:pt>
                <c:pt idx="646">
                  <c:v>1324500</c:v>
                </c:pt>
                <c:pt idx="647">
                  <c:v>1264860</c:v>
                </c:pt>
                <c:pt idx="648">
                  <c:v>0</c:v>
                </c:pt>
                <c:pt idx="649">
                  <c:v>342720</c:v>
                </c:pt>
                <c:pt idx="650">
                  <c:v>1297440</c:v>
                </c:pt>
                <c:pt idx="651">
                  <c:v>0</c:v>
                </c:pt>
                <c:pt idx="652">
                  <c:v>902760</c:v>
                </c:pt>
                <c:pt idx="653">
                  <c:v>1306020</c:v>
                </c:pt>
                <c:pt idx="654">
                  <c:v>0</c:v>
                </c:pt>
                <c:pt idx="655">
                  <c:v>1245480</c:v>
                </c:pt>
                <c:pt idx="656">
                  <c:v>1146420</c:v>
                </c:pt>
                <c:pt idx="657">
                  <c:v>915000</c:v>
                </c:pt>
                <c:pt idx="658">
                  <c:v>1264860</c:v>
                </c:pt>
                <c:pt idx="659">
                  <c:v>1418100</c:v>
                </c:pt>
                <c:pt idx="660">
                  <c:v>1417380</c:v>
                </c:pt>
                <c:pt idx="661">
                  <c:v>1176420</c:v>
                </c:pt>
                <c:pt idx="662">
                  <c:v>1176420</c:v>
                </c:pt>
                <c:pt idx="663">
                  <c:v>1324500</c:v>
                </c:pt>
                <c:pt idx="664">
                  <c:v>1255740</c:v>
                </c:pt>
                <c:pt idx="665">
                  <c:v>1410180</c:v>
                </c:pt>
                <c:pt idx="666">
                  <c:v>1418100</c:v>
                </c:pt>
                <c:pt idx="667">
                  <c:v>1025700</c:v>
                </c:pt>
                <c:pt idx="668">
                  <c:v>1418100</c:v>
                </c:pt>
                <c:pt idx="669">
                  <c:v>1466460</c:v>
                </c:pt>
                <c:pt idx="670">
                  <c:v>1245480</c:v>
                </c:pt>
                <c:pt idx="671">
                  <c:v>1417380</c:v>
                </c:pt>
                <c:pt idx="672">
                  <c:v>1146420</c:v>
                </c:pt>
                <c:pt idx="673">
                  <c:v>0</c:v>
                </c:pt>
                <c:pt idx="674">
                  <c:v>1316580</c:v>
                </c:pt>
                <c:pt idx="675">
                  <c:v>1418100</c:v>
                </c:pt>
                <c:pt idx="676">
                  <c:v>1146420</c:v>
                </c:pt>
                <c:pt idx="677">
                  <c:v>1146420</c:v>
                </c:pt>
                <c:pt idx="678">
                  <c:v>1176420</c:v>
                </c:pt>
                <c:pt idx="679">
                  <c:v>1306020</c:v>
                </c:pt>
                <c:pt idx="680">
                  <c:v>1410180</c:v>
                </c:pt>
                <c:pt idx="681">
                  <c:v>1418100</c:v>
                </c:pt>
                <c:pt idx="682">
                  <c:v>1418100</c:v>
                </c:pt>
                <c:pt idx="683">
                  <c:v>1504980</c:v>
                </c:pt>
                <c:pt idx="684">
                  <c:v>915000</c:v>
                </c:pt>
                <c:pt idx="685">
                  <c:v>945840</c:v>
                </c:pt>
                <c:pt idx="686">
                  <c:v>369000</c:v>
                </c:pt>
                <c:pt idx="687">
                  <c:v>1417380</c:v>
                </c:pt>
                <c:pt idx="688">
                  <c:v>955500</c:v>
                </c:pt>
                <c:pt idx="689">
                  <c:v>831720</c:v>
                </c:pt>
                <c:pt idx="690">
                  <c:v>0</c:v>
                </c:pt>
                <c:pt idx="691">
                  <c:v>1346640</c:v>
                </c:pt>
                <c:pt idx="692">
                  <c:v>1355760</c:v>
                </c:pt>
                <c:pt idx="693">
                  <c:v>852480</c:v>
                </c:pt>
                <c:pt idx="694">
                  <c:v>1285860</c:v>
                </c:pt>
                <c:pt idx="695">
                  <c:v>1418100</c:v>
                </c:pt>
                <c:pt idx="696">
                  <c:v>2082900</c:v>
                </c:pt>
                <c:pt idx="697">
                  <c:v>945840</c:v>
                </c:pt>
                <c:pt idx="698">
                  <c:v>1025700</c:v>
                </c:pt>
                <c:pt idx="699">
                  <c:v>278280</c:v>
                </c:pt>
                <c:pt idx="700">
                  <c:v>1410180</c:v>
                </c:pt>
                <c:pt idx="701">
                  <c:v>1355760</c:v>
                </c:pt>
                <c:pt idx="702">
                  <c:v>1418100</c:v>
                </c:pt>
                <c:pt idx="703">
                  <c:v>908160</c:v>
                </c:pt>
                <c:pt idx="704">
                  <c:v>1306020</c:v>
                </c:pt>
                <c:pt idx="705">
                  <c:v>983160</c:v>
                </c:pt>
                <c:pt idx="706">
                  <c:v>1418100</c:v>
                </c:pt>
                <c:pt idx="707">
                  <c:v>1324500</c:v>
                </c:pt>
                <c:pt idx="708">
                  <c:v>1176420</c:v>
                </c:pt>
                <c:pt idx="709">
                  <c:v>1264860</c:v>
                </c:pt>
                <c:pt idx="710">
                  <c:v>1306020</c:v>
                </c:pt>
                <c:pt idx="711">
                  <c:v>1285860</c:v>
                </c:pt>
                <c:pt idx="712">
                  <c:v>1418100</c:v>
                </c:pt>
                <c:pt idx="713">
                  <c:v>0</c:v>
                </c:pt>
                <c:pt idx="714">
                  <c:v>955500</c:v>
                </c:pt>
                <c:pt idx="715">
                  <c:v>1355760</c:v>
                </c:pt>
                <c:pt idx="716">
                  <c:v>1418100</c:v>
                </c:pt>
                <c:pt idx="717">
                  <c:v>1025700</c:v>
                </c:pt>
                <c:pt idx="718">
                  <c:v>955500</c:v>
                </c:pt>
                <c:pt idx="719">
                  <c:v>945840</c:v>
                </c:pt>
                <c:pt idx="720">
                  <c:v>845940</c:v>
                </c:pt>
                <c:pt idx="721">
                  <c:v>902760</c:v>
                </c:pt>
                <c:pt idx="722">
                  <c:v>1171380</c:v>
                </c:pt>
                <c:pt idx="723">
                  <c:v>894060</c:v>
                </c:pt>
                <c:pt idx="724">
                  <c:v>1418100</c:v>
                </c:pt>
                <c:pt idx="725">
                  <c:v>1466460</c:v>
                </c:pt>
                <c:pt idx="726">
                  <c:v>1296900</c:v>
                </c:pt>
                <c:pt idx="727">
                  <c:v>1171380</c:v>
                </c:pt>
                <c:pt idx="728">
                  <c:v>1306020</c:v>
                </c:pt>
                <c:pt idx="729">
                  <c:v>955500</c:v>
                </c:pt>
                <c:pt idx="730">
                  <c:v>1025700</c:v>
                </c:pt>
                <c:pt idx="731">
                  <c:v>1417380</c:v>
                </c:pt>
                <c:pt idx="732">
                  <c:v>1324500</c:v>
                </c:pt>
                <c:pt idx="733">
                  <c:v>1138980</c:v>
                </c:pt>
                <c:pt idx="734">
                  <c:v>902760</c:v>
                </c:pt>
                <c:pt idx="735">
                  <c:v>1410180</c:v>
                </c:pt>
                <c:pt idx="736">
                  <c:v>1418100</c:v>
                </c:pt>
                <c:pt idx="737">
                  <c:v>1255740</c:v>
                </c:pt>
                <c:pt idx="738">
                  <c:v>1245480</c:v>
                </c:pt>
                <c:pt idx="739">
                  <c:v>1176420</c:v>
                </c:pt>
                <c:pt idx="740">
                  <c:v>1306020</c:v>
                </c:pt>
                <c:pt idx="741">
                  <c:v>1025700</c:v>
                </c:pt>
                <c:pt idx="742">
                  <c:v>1418100</c:v>
                </c:pt>
                <c:pt idx="743">
                  <c:v>1410180</c:v>
                </c:pt>
                <c:pt idx="744">
                  <c:v>908160</c:v>
                </c:pt>
                <c:pt idx="745">
                  <c:v>915000</c:v>
                </c:pt>
                <c:pt idx="746">
                  <c:v>902760</c:v>
                </c:pt>
                <c:pt idx="747">
                  <c:v>1025700</c:v>
                </c:pt>
                <c:pt idx="748">
                  <c:v>1418100</c:v>
                </c:pt>
                <c:pt idx="749">
                  <c:v>1144200</c:v>
                </c:pt>
                <c:pt idx="750">
                  <c:v>1187280</c:v>
                </c:pt>
                <c:pt idx="751">
                  <c:v>894060</c:v>
                </c:pt>
                <c:pt idx="752">
                  <c:v>1418100</c:v>
                </c:pt>
                <c:pt idx="753">
                  <c:v>1176420</c:v>
                </c:pt>
                <c:pt idx="754">
                  <c:v>1176420</c:v>
                </c:pt>
                <c:pt idx="755">
                  <c:v>1151640</c:v>
                </c:pt>
                <c:pt idx="756">
                  <c:v>0</c:v>
                </c:pt>
                <c:pt idx="757">
                  <c:v>1146420</c:v>
                </c:pt>
                <c:pt idx="758">
                  <c:v>1804860</c:v>
                </c:pt>
                <c:pt idx="759">
                  <c:v>1306020</c:v>
                </c:pt>
                <c:pt idx="760">
                  <c:v>588120</c:v>
                </c:pt>
                <c:pt idx="761">
                  <c:v>1324500</c:v>
                </c:pt>
                <c:pt idx="762">
                  <c:v>1418100</c:v>
                </c:pt>
                <c:pt idx="763">
                  <c:v>1418100</c:v>
                </c:pt>
                <c:pt idx="764">
                  <c:v>1418100</c:v>
                </c:pt>
                <c:pt idx="765">
                  <c:v>1025700</c:v>
                </c:pt>
                <c:pt idx="766">
                  <c:v>835680</c:v>
                </c:pt>
                <c:pt idx="767">
                  <c:v>1418100</c:v>
                </c:pt>
                <c:pt idx="768">
                  <c:v>1189920</c:v>
                </c:pt>
                <c:pt idx="769">
                  <c:v>1355760</c:v>
                </c:pt>
                <c:pt idx="770">
                  <c:v>1324500</c:v>
                </c:pt>
                <c:pt idx="771">
                  <c:v>1245480</c:v>
                </c:pt>
                <c:pt idx="772">
                  <c:v>1176420</c:v>
                </c:pt>
                <c:pt idx="773">
                  <c:v>1151640</c:v>
                </c:pt>
                <c:pt idx="774">
                  <c:v>915000</c:v>
                </c:pt>
                <c:pt idx="775">
                  <c:v>1418100</c:v>
                </c:pt>
                <c:pt idx="776">
                  <c:v>1474800</c:v>
                </c:pt>
                <c:pt idx="777">
                  <c:v>1418100</c:v>
                </c:pt>
                <c:pt idx="778">
                  <c:v>1245480</c:v>
                </c:pt>
                <c:pt idx="779">
                  <c:v>1255740</c:v>
                </c:pt>
                <c:pt idx="780">
                  <c:v>860640</c:v>
                </c:pt>
                <c:pt idx="781">
                  <c:v>1316580</c:v>
                </c:pt>
                <c:pt idx="782">
                  <c:v>1417380</c:v>
                </c:pt>
                <c:pt idx="783">
                  <c:v>1409460</c:v>
                </c:pt>
                <c:pt idx="784">
                  <c:v>1409460</c:v>
                </c:pt>
                <c:pt idx="785">
                  <c:v>1410180</c:v>
                </c:pt>
                <c:pt idx="786">
                  <c:v>1146420</c:v>
                </c:pt>
                <c:pt idx="787">
                  <c:v>1187280</c:v>
                </c:pt>
                <c:pt idx="788">
                  <c:v>1418100</c:v>
                </c:pt>
                <c:pt idx="789">
                  <c:v>1324500</c:v>
                </c:pt>
                <c:pt idx="790">
                  <c:v>1255740</c:v>
                </c:pt>
                <c:pt idx="791">
                  <c:v>1189920</c:v>
                </c:pt>
                <c:pt idx="792">
                  <c:v>1296900</c:v>
                </c:pt>
                <c:pt idx="793">
                  <c:v>1025700</c:v>
                </c:pt>
                <c:pt idx="794">
                  <c:v>1418100</c:v>
                </c:pt>
                <c:pt idx="795">
                  <c:v>1324500</c:v>
                </c:pt>
                <c:pt idx="796">
                  <c:v>0</c:v>
                </c:pt>
                <c:pt idx="797">
                  <c:v>1324500</c:v>
                </c:pt>
                <c:pt idx="798">
                  <c:v>1418100</c:v>
                </c:pt>
                <c:pt idx="799">
                  <c:v>1418100</c:v>
                </c:pt>
                <c:pt idx="800">
                  <c:v>1233900</c:v>
                </c:pt>
                <c:pt idx="801">
                  <c:v>0</c:v>
                </c:pt>
                <c:pt idx="802">
                  <c:v>1025700</c:v>
                </c:pt>
                <c:pt idx="803">
                  <c:v>1306020</c:v>
                </c:pt>
                <c:pt idx="804">
                  <c:v>1418100</c:v>
                </c:pt>
                <c:pt idx="805">
                  <c:v>1418100</c:v>
                </c:pt>
                <c:pt idx="806">
                  <c:v>1176420</c:v>
                </c:pt>
                <c:pt idx="807">
                  <c:v>1316580</c:v>
                </c:pt>
                <c:pt idx="808">
                  <c:v>1270680</c:v>
                </c:pt>
                <c:pt idx="809">
                  <c:v>1255740</c:v>
                </c:pt>
                <c:pt idx="810">
                  <c:v>1255740</c:v>
                </c:pt>
                <c:pt idx="811">
                  <c:v>1418100</c:v>
                </c:pt>
                <c:pt idx="812">
                  <c:v>1417380</c:v>
                </c:pt>
                <c:pt idx="813">
                  <c:v>1201500</c:v>
                </c:pt>
                <c:pt idx="814">
                  <c:v>1418100</c:v>
                </c:pt>
                <c:pt idx="815">
                  <c:v>1255740</c:v>
                </c:pt>
                <c:pt idx="816">
                  <c:v>1306020</c:v>
                </c:pt>
                <c:pt idx="817">
                  <c:v>1306020</c:v>
                </c:pt>
                <c:pt idx="818">
                  <c:v>1151640</c:v>
                </c:pt>
                <c:pt idx="819">
                  <c:v>976320</c:v>
                </c:pt>
                <c:pt idx="820">
                  <c:v>1151640</c:v>
                </c:pt>
                <c:pt idx="821">
                  <c:v>1418100</c:v>
                </c:pt>
                <c:pt idx="822">
                  <c:v>369000</c:v>
                </c:pt>
                <c:pt idx="823">
                  <c:v>1418100</c:v>
                </c:pt>
                <c:pt idx="824">
                  <c:v>1324500</c:v>
                </c:pt>
                <c:pt idx="825">
                  <c:v>1306020</c:v>
                </c:pt>
                <c:pt idx="826">
                  <c:v>955500</c:v>
                </c:pt>
                <c:pt idx="827">
                  <c:v>1160520</c:v>
                </c:pt>
                <c:pt idx="828">
                  <c:v>902760</c:v>
                </c:pt>
                <c:pt idx="829">
                  <c:v>1306020</c:v>
                </c:pt>
                <c:pt idx="830">
                  <c:v>1201500</c:v>
                </c:pt>
                <c:pt idx="831">
                  <c:v>908160</c:v>
                </c:pt>
                <c:pt idx="832">
                  <c:v>1306020</c:v>
                </c:pt>
                <c:pt idx="833">
                  <c:v>1245480</c:v>
                </c:pt>
                <c:pt idx="834">
                  <c:v>1264860</c:v>
                </c:pt>
                <c:pt idx="835">
                  <c:v>1146420</c:v>
                </c:pt>
                <c:pt idx="836">
                  <c:v>1146420</c:v>
                </c:pt>
                <c:pt idx="837">
                  <c:v>902760</c:v>
                </c:pt>
                <c:pt idx="838">
                  <c:v>1025700</c:v>
                </c:pt>
                <c:pt idx="839">
                  <c:v>902760</c:v>
                </c:pt>
                <c:pt idx="840">
                  <c:v>1144200</c:v>
                </c:pt>
                <c:pt idx="841">
                  <c:v>1151640</c:v>
                </c:pt>
                <c:pt idx="842">
                  <c:v>733860</c:v>
                </c:pt>
                <c:pt idx="843">
                  <c:v>1306020</c:v>
                </c:pt>
                <c:pt idx="844">
                  <c:v>1146420</c:v>
                </c:pt>
                <c:pt idx="845">
                  <c:v>1255740</c:v>
                </c:pt>
                <c:pt idx="846">
                  <c:v>1418100</c:v>
                </c:pt>
                <c:pt idx="847">
                  <c:v>199440</c:v>
                </c:pt>
                <c:pt idx="848">
                  <c:v>1418100</c:v>
                </c:pt>
                <c:pt idx="849">
                  <c:v>1418100</c:v>
                </c:pt>
                <c:pt idx="850">
                  <c:v>1410180</c:v>
                </c:pt>
                <c:pt idx="851">
                  <c:v>1144200</c:v>
                </c:pt>
                <c:pt idx="852">
                  <c:v>1187280</c:v>
                </c:pt>
                <c:pt idx="853">
                  <c:v>1255740</c:v>
                </c:pt>
                <c:pt idx="854">
                  <c:v>1410180</c:v>
                </c:pt>
                <c:pt idx="855">
                  <c:v>1025700</c:v>
                </c:pt>
                <c:pt idx="856">
                  <c:v>451620</c:v>
                </c:pt>
                <c:pt idx="857">
                  <c:v>1418100</c:v>
                </c:pt>
                <c:pt idx="858">
                  <c:v>1138980</c:v>
                </c:pt>
                <c:pt idx="859">
                  <c:v>1410180</c:v>
                </c:pt>
                <c:pt idx="860">
                  <c:v>1144200</c:v>
                </c:pt>
                <c:pt idx="861">
                  <c:v>1146420</c:v>
                </c:pt>
                <c:pt idx="862">
                  <c:v>1245480</c:v>
                </c:pt>
                <c:pt idx="863">
                  <c:v>1306020</c:v>
                </c:pt>
                <c:pt idx="864">
                  <c:v>1324500</c:v>
                </c:pt>
                <c:pt idx="865">
                  <c:v>908160</c:v>
                </c:pt>
                <c:pt idx="866">
                  <c:v>1418100</c:v>
                </c:pt>
                <c:pt idx="867">
                  <c:v>945840</c:v>
                </c:pt>
                <c:pt idx="868">
                  <c:v>1324500</c:v>
                </c:pt>
                <c:pt idx="869">
                  <c:v>848700</c:v>
                </c:pt>
                <c:pt idx="870">
                  <c:v>1264860</c:v>
                </c:pt>
                <c:pt idx="871">
                  <c:v>315960</c:v>
                </c:pt>
                <c:pt idx="872">
                  <c:v>1306020</c:v>
                </c:pt>
                <c:pt idx="873">
                  <c:v>902760</c:v>
                </c:pt>
                <c:pt idx="874">
                  <c:v>1417380</c:v>
                </c:pt>
                <c:pt idx="875">
                  <c:v>1418100</c:v>
                </c:pt>
                <c:pt idx="876">
                  <c:v>1146420</c:v>
                </c:pt>
                <c:pt idx="877">
                  <c:v>1146420</c:v>
                </c:pt>
                <c:pt idx="878">
                  <c:v>1418100</c:v>
                </c:pt>
                <c:pt idx="879">
                  <c:v>1296900</c:v>
                </c:pt>
                <c:pt idx="880">
                  <c:v>352860</c:v>
                </c:pt>
                <c:pt idx="881">
                  <c:v>1306020</c:v>
                </c:pt>
                <c:pt idx="882">
                  <c:v>1146420</c:v>
                </c:pt>
                <c:pt idx="883">
                  <c:v>1355760</c:v>
                </c:pt>
                <c:pt idx="884">
                  <c:v>1324500</c:v>
                </c:pt>
                <c:pt idx="885">
                  <c:v>1324500</c:v>
                </c:pt>
                <c:pt idx="886">
                  <c:v>1144200</c:v>
                </c:pt>
                <c:pt idx="887">
                  <c:v>1418100</c:v>
                </c:pt>
                <c:pt idx="888">
                  <c:v>1316580</c:v>
                </c:pt>
                <c:pt idx="889">
                  <c:v>1417380</c:v>
                </c:pt>
                <c:pt idx="890">
                  <c:v>1151640</c:v>
                </c:pt>
                <c:pt idx="891">
                  <c:v>861060</c:v>
                </c:pt>
                <c:pt idx="892">
                  <c:v>0</c:v>
                </c:pt>
                <c:pt idx="893">
                  <c:v>0</c:v>
                </c:pt>
                <c:pt idx="894">
                  <c:v>1306020</c:v>
                </c:pt>
                <c:pt idx="895">
                  <c:v>331740</c:v>
                </c:pt>
                <c:pt idx="896">
                  <c:v>1418100</c:v>
                </c:pt>
                <c:pt idx="897">
                  <c:v>1324500</c:v>
                </c:pt>
                <c:pt idx="898">
                  <c:v>1245480</c:v>
                </c:pt>
                <c:pt idx="899">
                  <c:v>1264860</c:v>
                </c:pt>
                <c:pt idx="900">
                  <c:v>0</c:v>
                </c:pt>
                <c:pt idx="901">
                  <c:v>1176420</c:v>
                </c:pt>
                <c:pt idx="902">
                  <c:v>1171380</c:v>
                </c:pt>
                <c:pt idx="903">
                  <c:v>1176420</c:v>
                </c:pt>
                <c:pt idx="904">
                  <c:v>457560</c:v>
                </c:pt>
                <c:pt idx="905">
                  <c:v>1306020</c:v>
                </c:pt>
                <c:pt idx="906">
                  <c:v>1418100</c:v>
                </c:pt>
                <c:pt idx="907">
                  <c:v>1355760</c:v>
                </c:pt>
                <c:pt idx="908">
                  <c:v>945840</c:v>
                </c:pt>
                <c:pt idx="909">
                  <c:v>1025700</c:v>
                </c:pt>
                <c:pt idx="910">
                  <c:v>1324500</c:v>
                </c:pt>
                <c:pt idx="911">
                  <c:v>1151640</c:v>
                </c:pt>
                <c:pt idx="912">
                  <c:v>1144200</c:v>
                </c:pt>
                <c:pt idx="913">
                  <c:v>831720</c:v>
                </c:pt>
                <c:pt idx="914">
                  <c:v>1346640</c:v>
                </c:pt>
                <c:pt idx="915">
                  <c:v>1316580</c:v>
                </c:pt>
                <c:pt idx="916">
                  <c:v>1146420</c:v>
                </c:pt>
                <c:pt idx="917">
                  <c:v>1409460</c:v>
                </c:pt>
                <c:pt idx="918">
                  <c:v>1176420</c:v>
                </c:pt>
                <c:pt idx="919">
                  <c:v>976320</c:v>
                </c:pt>
                <c:pt idx="920">
                  <c:v>1264860</c:v>
                </c:pt>
                <c:pt idx="921">
                  <c:v>0</c:v>
                </c:pt>
                <c:pt idx="922">
                  <c:v>955500</c:v>
                </c:pt>
                <c:pt idx="923">
                  <c:v>1187280</c:v>
                </c:pt>
                <c:pt idx="924">
                  <c:v>1176420</c:v>
                </c:pt>
                <c:pt idx="925">
                  <c:v>902760</c:v>
                </c:pt>
                <c:pt idx="926">
                  <c:v>1418100</c:v>
                </c:pt>
                <c:pt idx="927">
                  <c:v>1316580</c:v>
                </c:pt>
                <c:pt idx="928">
                  <c:v>945840</c:v>
                </c:pt>
                <c:pt idx="929">
                  <c:v>1025160</c:v>
                </c:pt>
                <c:pt idx="930">
                  <c:v>869760</c:v>
                </c:pt>
                <c:pt idx="931">
                  <c:v>1146420</c:v>
                </c:pt>
                <c:pt idx="932">
                  <c:v>1176420</c:v>
                </c:pt>
                <c:pt idx="933">
                  <c:v>902760</c:v>
                </c:pt>
                <c:pt idx="934">
                  <c:v>1146420</c:v>
                </c:pt>
                <c:pt idx="935">
                  <c:v>915000</c:v>
                </c:pt>
                <c:pt idx="936">
                  <c:v>955500</c:v>
                </c:pt>
                <c:pt idx="937">
                  <c:v>1324500</c:v>
                </c:pt>
                <c:pt idx="938">
                  <c:v>1466460</c:v>
                </c:pt>
                <c:pt idx="939">
                  <c:v>1466460</c:v>
                </c:pt>
                <c:pt idx="940">
                  <c:v>1489080</c:v>
                </c:pt>
                <c:pt idx="941">
                  <c:v>945840</c:v>
                </c:pt>
                <c:pt idx="942">
                  <c:v>945840</c:v>
                </c:pt>
                <c:pt idx="943">
                  <c:v>902760</c:v>
                </c:pt>
                <c:pt idx="944">
                  <c:v>869760</c:v>
                </c:pt>
                <c:pt idx="945">
                  <c:v>1264860</c:v>
                </c:pt>
                <c:pt idx="946">
                  <c:v>1201500</c:v>
                </c:pt>
                <c:pt idx="947">
                  <c:v>1355760</c:v>
                </c:pt>
                <c:pt idx="948">
                  <c:v>848700</c:v>
                </c:pt>
                <c:pt idx="949">
                  <c:v>1316580</c:v>
                </c:pt>
                <c:pt idx="950">
                  <c:v>1025700</c:v>
                </c:pt>
                <c:pt idx="951">
                  <c:v>1410180</c:v>
                </c:pt>
                <c:pt idx="952">
                  <c:v>1176420</c:v>
                </c:pt>
                <c:pt idx="953">
                  <c:v>1417380</c:v>
                </c:pt>
                <c:pt idx="954">
                  <c:v>1418100</c:v>
                </c:pt>
                <c:pt idx="955">
                  <c:v>1417380</c:v>
                </c:pt>
                <c:pt idx="956">
                  <c:v>1316580</c:v>
                </c:pt>
                <c:pt idx="957">
                  <c:v>1316580</c:v>
                </c:pt>
                <c:pt idx="958">
                  <c:v>1144200</c:v>
                </c:pt>
                <c:pt idx="959">
                  <c:v>1459020</c:v>
                </c:pt>
                <c:pt idx="960">
                  <c:v>1171380</c:v>
                </c:pt>
                <c:pt idx="961">
                  <c:v>1418100</c:v>
                </c:pt>
                <c:pt idx="962">
                  <c:v>1144200</c:v>
                </c:pt>
                <c:pt idx="963">
                  <c:v>955500</c:v>
                </c:pt>
                <c:pt idx="964">
                  <c:v>1306020</c:v>
                </c:pt>
                <c:pt idx="965">
                  <c:v>1418100</c:v>
                </c:pt>
                <c:pt idx="966">
                  <c:v>1410180</c:v>
                </c:pt>
                <c:pt idx="967">
                  <c:v>1187280</c:v>
                </c:pt>
                <c:pt idx="968">
                  <c:v>869760</c:v>
                </c:pt>
                <c:pt idx="969">
                  <c:v>1324500</c:v>
                </c:pt>
                <c:pt idx="970">
                  <c:v>1264860</c:v>
                </c:pt>
                <c:pt idx="971">
                  <c:v>1189920</c:v>
                </c:pt>
                <c:pt idx="972">
                  <c:v>1346640</c:v>
                </c:pt>
                <c:pt idx="973">
                  <c:v>869760</c:v>
                </c:pt>
                <c:pt idx="974">
                  <c:v>1418100</c:v>
                </c:pt>
                <c:pt idx="975">
                  <c:v>1264860</c:v>
                </c:pt>
                <c:pt idx="976">
                  <c:v>1245480</c:v>
                </c:pt>
                <c:pt idx="977">
                  <c:v>1306020</c:v>
                </c:pt>
                <c:pt idx="978">
                  <c:v>1504980</c:v>
                </c:pt>
                <c:pt idx="979">
                  <c:v>1025700</c:v>
                </c:pt>
                <c:pt idx="980">
                  <c:v>902760</c:v>
                </c:pt>
                <c:pt idx="981">
                  <c:v>1187280</c:v>
                </c:pt>
                <c:pt idx="982">
                  <c:v>1466460</c:v>
                </c:pt>
                <c:pt idx="983">
                  <c:v>1285860</c:v>
                </c:pt>
                <c:pt idx="984">
                  <c:v>1146420</c:v>
                </c:pt>
                <c:pt idx="985">
                  <c:v>0</c:v>
                </c:pt>
                <c:pt idx="986">
                  <c:v>1355760</c:v>
                </c:pt>
                <c:pt idx="987">
                  <c:v>945840</c:v>
                </c:pt>
                <c:pt idx="988">
                  <c:v>945840</c:v>
                </c:pt>
                <c:pt idx="989">
                  <c:v>1306020</c:v>
                </c:pt>
                <c:pt idx="990">
                  <c:v>1146420</c:v>
                </c:pt>
                <c:pt idx="991">
                  <c:v>976320</c:v>
                </c:pt>
                <c:pt idx="992">
                  <c:v>831720</c:v>
                </c:pt>
                <c:pt idx="993">
                  <c:v>1418100</c:v>
                </c:pt>
                <c:pt idx="994">
                  <c:v>1418100</c:v>
                </c:pt>
                <c:pt idx="995">
                  <c:v>945840</c:v>
                </c:pt>
                <c:pt idx="996">
                  <c:v>1410180</c:v>
                </c:pt>
                <c:pt idx="997">
                  <c:v>1409460</c:v>
                </c:pt>
                <c:pt idx="998">
                  <c:v>1324500</c:v>
                </c:pt>
                <c:pt idx="999">
                  <c:v>1176420</c:v>
                </c:pt>
                <c:pt idx="1000">
                  <c:v>1151640</c:v>
                </c:pt>
                <c:pt idx="1001">
                  <c:v>1187280</c:v>
                </c:pt>
                <c:pt idx="1002">
                  <c:v>217920</c:v>
                </c:pt>
                <c:pt idx="1003">
                  <c:v>1264860</c:v>
                </c:pt>
                <c:pt idx="1004">
                  <c:v>1346640</c:v>
                </c:pt>
                <c:pt idx="1005">
                  <c:v>417900</c:v>
                </c:pt>
                <c:pt idx="1006">
                  <c:v>1151640</c:v>
                </c:pt>
                <c:pt idx="1007">
                  <c:v>1355760</c:v>
                </c:pt>
                <c:pt idx="1008">
                  <c:v>1146420</c:v>
                </c:pt>
                <c:pt idx="1009">
                  <c:v>1025700</c:v>
                </c:pt>
                <c:pt idx="1010">
                  <c:v>1504980</c:v>
                </c:pt>
                <c:pt idx="1011">
                  <c:v>766680</c:v>
                </c:pt>
                <c:pt idx="1012">
                  <c:v>915000</c:v>
                </c:pt>
                <c:pt idx="1013">
                  <c:v>945840</c:v>
                </c:pt>
                <c:pt idx="1014">
                  <c:v>1264860</c:v>
                </c:pt>
                <c:pt idx="1015">
                  <c:v>1025700</c:v>
                </c:pt>
                <c:pt idx="1016">
                  <c:v>902760</c:v>
                </c:pt>
                <c:pt idx="1017">
                  <c:v>902760</c:v>
                </c:pt>
                <c:pt idx="1018">
                  <c:v>945840</c:v>
                </c:pt>
                <c:pt idx="1019">
                  <c:v>1187280</c:v>
                </c:pt>
                <c:pt idx="1020">
                  <c:v>1418100</c:v>
                </c:pt>
                <c:pt idx="1021">
                  <c:v>1201500</c:v>
                </c:pt>
                <c:pt idx="1022">
                  <c:v>1417380</c:v>
                </c:pt>
                <c:pt idx="1023">
                  <c:v>1324500</c:v>
                </c:pt>
                <c:pt idx="1024">
                  <c:v>1025700</c:v>
                </c:pt>
                <c:pt idx="1025">
                  <c:v>852480</c:v>
                </c:pt>
                <c:pt idx="1026">
                  <c:v>1255740</c:v>
                </c:pt>
                <c:pt idx="1027">
                  <c:v>1418100</c:v>
                </c:pt>
                <c:pt idx="1028">
                  <c:v>1146420</c:v>
                </c:pt>
                <c:pt idx="1029">
                  <c:v>1019760</c:v>
                </c:pt>
                <c:pt idx="1030">
                  <c:v>1201500</c:v>
                </c:pt>
                <c:pt idx="1031">
                  <c:v>0</c:v>
                </c:pt>
                <c:pt idx="1032">
                  <c:v>1025700</c:v>
                </c:pt>
                <c:pt idx="1033">
                  <c:v>955500</c:v>
                </c:pt>
                <c:pt idx="1034">
                  <c:v>301080</c:v>
                </c:pt>
                <c:pt idx="1035">
                  <c:v>1025700</c:v>
                </c:pt>
                <c:pt idx="1036">
                  <c:v>955500</c:v>
                </c:pt>
                <c:pt idx="1037">
                  <c:v>1418100</c:v>
                </c:pt>
                <c:pt idx="1038">
                  <c:v>0</c:v>
                </c:pt>
                <c:pt idx="1039">
                  <c:v>1418100</c:v>
                </c:pt>
                <c:pt idx="1040">
                  <c:v>894060</c:v>
                </c:pt>
                <c:pt idx="1041">
                  <c:v>1146420</c:v>
                </c:pt>
                <c:pt idx="1042">
                  <c:v>1324500</c:v>
                </c:pt>
                <c:pt idx="1043">
                  <c:v>1264860</c:v>
                </c:pt>
                <c:pt idx="1044">
                  <c:v>1255740</c:v>
                </c:pt>
                <c:pt idx="1045">
                  <c:v>955500</c:v>
                </c:pt>
                <c:pt idx="1046">
                  <c:v>869760</c:v>
                </c:pt>
                <c:pt idx="1047">
                  <c:v>0</c:v>
                </c:pt>
                <c:pt idx="1048">
                  <c:v>1187280</c:v>
                </c:pt>
                <c:pt idx="1049">
                  <c:v>1418100</c:v>
                </c:pt>
                <c:pt idx="1050">
                  <c:v>1418100</c:v>
                </c:pt>
                <c:pt idx="1051">
                  <c:v>0</c:v>
                </c:pt>
                <c:pt idx="1052">
                  <c:v>1346640</c:v>
                </c:pt>
                <c:pt idx="1053">
                  <c:v>1504980</c:v>
                </c:pt>
                <c:pt idx="1054">
                  <c:v>1176420</c:v>
                </c:pt>
                <c:pt idx="1055">
                  <c:v>0</c:v>
                </c:pt>
                <c:pt idx="1056">
                  <c:v>1187280</c:v>
                </c:pt>
                <c:pt idx="1057">
                  <c:v>1233900</c:v>
                </c:pt>
                <c:pt idx="1058">
                  <c:v>1201500</c:v>
                </c:pt>
                <c:pt idx="1059">
                  <c:v>945840</c:v>
                </c:pt>
                <c:pt idx="1060">
                  <c:v>372600</c:v>
                </c:pt>
                <c:pt idx="1061">
                  <c:v>1418100</c:v>
                </c:pt>
                <c:pt idx="1062">
                  <c:v>902760</c:v>
                </c:pt>
                <c:pt idx="1063">
                  <c:v>1187280</c:v>
                </c:pt>
                <c:pt idx="1064">
                  <c:v>869760</c:v>
                </c:pt>
                <c:pt idx="1065">
                  <c:v>1306020</c:v>
                </c:pt>
                <c:pt idx="1066">
                  <c:v>1306020</c:v>
                </c:pt>
                <c:pt idx="1067">
                  <c:v>0</c:v>
                </c:pt>
                <c:pt idx="1068">
                  <c:v>1144200</c:v>
                </c:pt>
                <c:pt idx="1069">
                  <c:v>1176420</c:v>
                </c:pt>
                <c:pt idx="1070">
                  <c:v>1255740</c:v>
                </c:pt>
                <c:pt idx="1071">
                  <c:v>949560</c:v>
                </c:pt>
                <c:pt idx="1072">
                  <c:v>0</c:v>
                </c:pt>
                <c:pt idx="1073">
                  <c:v>1417380</c:v>
                </c:pt>
                <c:pt idx="1074">
                  <c:v>1316580</c:v>
                </c:pt>
                <c:pt idx="1075">
                  <c:v>336960</c:v>
                </c:pt>
                <c:pt idx="1076">
                  <c:v>1306020</c:v>
                </c:pt>
                <c:pt idx="1077">
                  <c:v>1418100</c:v>
                </c:pt>
                <c:pt idx="1078">
                  <c:v>1316580</c:v>
                </c:pt>
                <c:pt idx="1079">
                  <c:v>1176420</c:v>
                </c:pt>
                <c:pt idx="1080">
                  <c:v>1324500</c:v>
                </c:pt>
                <c:pt idx="1081">
                  <c:v>0</c:v>
                </c:pt>
                <c:pt idx="1082">
                  <c:v>869760</c:v>
                </c:pt>
                <c:pt idx="1083">
                  <c:v>1316580</c:v>
                </c:pt>
                <c:pt idx="1084">
                  <c:v>949560</c:v>
                </c:pt>
                <c:pt idx="1085">
                  <c:v>0</c:v>
                </c:pt>
                <c:pt idx="1086">
                  <c:v>905340</c:v>
                </c:pt>
                <c:pt idx="1087">
                  <c:v>0</c:v>
                </c:pt>
                <c:pt idx="1088">
                  <c:v>1025700</c:v>
                </c:pt>
                <c:pt idx="1089">
                  <c:v>0</c:v>
                </c:pt>
                <c:pt idx="1090">
                  <c:v>451620</c:v>
                </c:pt>
                <c:pt idx="1091">
                  <c:v>1306020</c:v>
                </c:pt>
                <c:pt idx="1092">
                  <c:v>1264860</c:v>
                </c:pt>
                <c:pt idx="1093">
                  <c:v>1176420</c:v>
                </c:pt>
                <c:pt idx="1094">
                  <c:v>1324500</c:v>
                </c:pt>
                <c:pt idx="1095">
                  <c:v>1418100</c:v>
                </c:pt>
                <c:pt idx="1096">
                  <c:v>1306020</c:v>
                </c:pt>
                <c:pt idx="1097">
                  <c:v>1187280</c:v>
                </c:pt>
                <c:pt idx="1098">
                  <c:v>1025700</c:v>
                </c:pt>
                <c:pt idx="1099">
                  <c:v>1176420</c:v>
                </c:pt>
                <c:pt idx="1100">
                  <c:v>0</c:v>
                </c:pt>
                <c:pt idx="1101">
                  <c:v>1025700</c:v>
                </c:pt>
                <c:pt idx="1102">
                  <c:v>1417380</c:v>
                </c:pt>
                <c:pt idx="1103">
                  <c:v>0</c:v>
                </c:pt>
                <c:pt idx="1104">
                  <c:v>1418100</c:v>
                </c:pt>
                <c:pt idx="1105">
                  <c:v>902760</c:v>
                </c:pt>
                <c:pt idx="1106">
                  <c:v>955500</c:v>
                </c:pt>
                <c:pt idx="1107">
                  <c:v>902760</c:v>
                </c:pt>
                <c:pt idx="1108">
                  <c:v>1418100</c:v>
                </c:pt>
                <c:pt idx="1109">
                  <c:v>1417380</c:v>
                </c:pt>
                <c:pt idx="1110">
                  <c:v>955500</c:v>
                </c:pt>
                <c:pt idx="1111">
                  <c:v>1171380</c:v>
                </c:pt>
                <c:pt idx="1112">
                  <c:v>945840</c:v>
                </c:pt>
                <c:pt idx="1113">
                  <c:v>0</c:v>
                </c:pt>
                <c:pt idx="1114">
                  <c:v>0</c:v>
                </c:pt>
                <c:pt idx="1115">
                  <c:v>902760</c:v>
                </c:pt>
                <c:pt idx="1116">
                  <c:v>1306020</c:v>
                </c:pt>
                <c:pt idx="1117">
                  <c:v>1025160</c:v>
                </c:pt>
                <c:pt idx="1118">
                  <c:v>1245480</c:v>
                </c:pt>
                <c:pt idx="1119">
                  <c:v>269100</c:v>
                </c:pt>
                <c:pt idx="1120">
                  <c:v>1264860</c:v>
                </c:pt>
                <c:pt idx="1121">
                  <c:v>1025700</c:v>
                </c:pt>
                <c:pt idx="1122">
                  <c:v>1306020</c:v>
                </c:pt>
                <c:pt idx="1123">
                  <c:v>807420</c:v>
                </c:pt>
                <c:pt idx="1124">
                  <c:v>945840</c:v>
                </c:pt>
                <c:pt idx="1125">
                  <c:v>945840</c:v>
                </c:pt>
                <c:pt idx="1126">
                  <c:v>1176420</c:v>
                </c:pt>
                <c:pt idx="1127">
                  <c:v>1306020</c:v>
                </c:pt>
                <c:pt idx="1128">
                  <c:v>1489080</c:v>
                </c:pt>
                <c:pt idx="1129">
                  <c:v>1189920</c:v>
                </c:pt>
                <c:pt idx="1130">
                  <c:v>955500</c:v>
                </c:pt>
                <c:pt idx="1131">
                  <c:v>902760</c:v>
                </c:pt>
                <c:pt idx="1132">
                  <c:v>1151640</c:v>
                </c:pt>
                <c:pt idx="1133">
                  <c:v>1146420</c:v>
                </c:pt>
                <c:pt idx="1134">
                  <c:v>1144200</c:v>
                </c:pt>
                <c:pt idx="1135">
                  <c:v>1324500</c:v>
                </c:pt>
                <c:pt idx="1136">
                  <c:v>1146420</c:v>
                </c:pt>
                <c:pt idx="1137">
                  <c:v>150540</c:v>
                </c:pt>
                <c:pt idx="1138">
                  <c:v>1255740</c:v>
                </c:pt>
                <c:pt idx="1139">
                  <c:v>1355760</c:v>
                </c:pt>
                <c:pt idx="1140">
                  <c:v>1306020</c:v>
                </c:pt>
                <c:pt idx="1141">
                  <c:v>1270680</c:v>
                </c:pt>
                <c:pt idx="1142">
                  <c:v>945840</c:v>
                </c:pt>
                <c:pt idx="1143">
                  <c:v>0</c:v>
                </c:pt>
                <c:pt idx="1144">
                  <c:v>1418100</c:v>
                </c:pt>
                <c:pt idx="1145">
                  <c:v>1418100</c:v>
                </c:pt>
                <c:pt idx="1146">
                  <c:v>1245480</c:v>
                </c:pt>
                <c:pt idx="1147">
                  <c:v>1417380</c:v>
                </c:pt>
                <c:pt idx="1148">
                  <c:v>1151640</c:v>
                </c:pt>
                <c:pt idx="1149">
                  <c:v>1245480</c:v>
                </c:pt>
                <c:pt idx="1150">
                  <c:v>830100</c:v>
                </c:pt>
                <c:pt idx="1151">
                  <c:v>1025700</c:v>
                </c:pt>
                <c:pt idx="1152">
                  <c:v>1410180</c:v>
                </c:pt>
                <c:pt idx="1153">
                  <c:v>1151640</c:v>
                </c:pt>
                <c:pt idx="1154">
                  <c:v>1245480</c:v>
                </c:pt>
                <c:pt idx="1155">
                  <c:v>1176420</c:v>
                </c:pt>
                <c:pt idx="1156">
                  <c:v>1324500</c:v>
                </c:pt>
                <c:pt idx="1157">
                  <c:v>831720</c:v>
                </c:pt>
                <c:pt idx="1158">
                  <c:v>1255740</c:v>
                </c:pt>
                <c:pt idx="1159">
                  <c:v>1146420</c:v>
                </c:pt>
                <c:pt idx="1160">
                  <c:v>1144200</c:v>
                </c:pt>
                <c:pt idx="1161">
                  <c:v>894060</c:v>
                </c:pt>
                <c:pt idx="1162">
                  <c:v>347580</c:v>
                </c:pt>
                <c:pt idx="1163">
                  <c:v>955500</c:v>
                </c:pt>
                <c:pt idx="1164">
                  <c:v>1151640</c:v>
                </c:pt>
                <c:pt idx="1165">
                  <c:v>869760</c:v>
                </c:pt>
                <c:pt idx="1166">
                  <c:v>1417380</c:v>
                </c:pt>
                <c:pt idx="1167">
                  <c:v>945840</c:v>
                </c:pt>
                <c:pt idx="1168">
                  <c:v>1245480</c:v>
                </c:pt>
                <c:pt idx="1169">
                  <c:v>1233900</c:v>
                </c:pt>
                <c:pt idx="1170">
                  <c:v>902760</c:v>
                </c:pt>
                <c:pt idx="1171">
                  <c:v>945840</c:v>
                </c:pt>
                <c:pt idx="1172">
                  <c:v>1119300</c:v>
                </c:pt>
                <c:pt idx="1173">
                  <c:v>1025700</c:v>
                </c:pt>
                <c:pt idx="1174">
                  <c:v>1324500</c:v>
                </c:pt>
                <c:pt idx="1175">
                  <c:v>392400</c:v>
                </c:pt>
                <c:pt idx="1176">
                  <c:v>831720</c:v>
                </c:pt>
                <c:pt idx="1177">
                  <c:v>1176420</c:v>
                </c:pt>
                <c:pt idx="1178">
                  <c:v>0</c:v>
                </c:pt>
                <c:pt idx="1179">
                  <c:v>1410180</c:v>
                </c:pt>
                <c:pt idx="1180">
                  <c:v>1176420</c:v>
                </c:pt>
                <c:pt idx="1181">
                  <c:v>1176420</c:v>
                </c:pt>
                <c:pt idx="1182">
                  <c:v>1306020</c:v>
                </c:pt>
                <c:pt idx="1183">
                  <c:v>1171380</c:v>
                </c:pt>
                <c:pt idx="1184">
                  <c:v>945840</c:v>
                </c:pt>
                <c:pt idx="1185">
                  <c:v>1187280</c:v>
                </c:pt>
                <c:pt idx="1186">
                  <c:v>1245480</c:v>
                </c:pt>
                <c:pt idx="1187">
                  <c:v>1025700</c:v>
                </c:pt>
                <c:pt idx="1188">
                  <c:v>1201500</c:v>
                </c:pt>
                <c:pt idx="1189">
                  <c:v>1187280</c:v>
                </c:pt>
                <c:pt idx="1190">
                  <c:v>472980</c:v>
                </c:pt>
                <c:pt idx="1191">
                  <c:v>0</c:v>
                </c:pt>
                <c:pt idx="1192">
                  <c:v>1146420</c:v>
                </c:pt>
                <c:pt idx="1193">
                  <c:v>1146420</c:v>
                </c:pt>
                <c:pt idx="1194">
                  <c:v>955500</c:v>
                </c:pt>
                <c:pt idx="1195">
                  <c:v>1146420</c:v>
                </c:pt>
                <c:pt idx="1196">
                  <c:v>1306020</c:v>
                </c:pt>
                <c:pt idx="1197">
                  <c:v>902760</c:v>
                </c:pt>
                <c:pt idx="1198">
                  <c:v>1176420</c:v>
                </c:pt>
                <c:pt idx="1199">
                  <c:v>945840</c:v>
                </c:pt>
                <c:pt idx="1200">
                  <c:v>1133940</c:v>
                </c:pt>
                <c:pt idx="1201">
                  <c:v>1418100</c:v>
                </c:pt>
                <c:pt idx="1202">
                  <c:v>1160520</c:v>
                </c:pt>
                <c:pt idx="1203">
                  <c:v>949560</c:v>
                </c:pt>
                <c:pt idx="1204">
                  <c:v>1306020</c:v>
                </c:pt>
                <c:pt idx="1205">
                  <c:v>1417380</c:v>
                </c:pt>
                <c:pt idx="1206">
                  <c:v>1296900</c:v>
                </c:pt>
                <c:pt idx="1207">
                  <c:v>1138980</c:v>
                </c:pt>
                <c:pt idx="1208">
                  <c:v>1255740</c:v>
                </c:pt>
                <c:pt idx="1209">
                  <c:v>1245480</c:v>
                </c:pt>
                <c:pt idx="1210">
                  <c:v>1245480</c:v>
                </c:pt>
                <c:pt idx="1211">
                  <c:v>1245480</c:v>
                </c:pt>
                <c:pt idx="1212">
                  <c:v>869760</c:v>
                </c:pt>
                <c:pt idx="1213">
                  <c:v>1804860</c:v>
                </c:pt>
                <c:pt idx="1214">
                  <c:v>1176420</c:v>
                </c:pt>
                <c:pt idx="1215">
                  <c:v>902760</c:v>
                </c:pt>
                <c:pt idx="1216">
                  <c:v>1418100</c:v>
                </c:pt>
                <c:pt idx="1217">
                  <c:v>1418100</c:v>
                </c:pt>
                <c:pt idx="1218">
                  <c:v>1418100</c:v>
                </c:pt>
                <c:pt idx="1219">
                  <c:v>1160520</c:v>
                </c:pt>
                <c:pt idx="1220">
                  <c:v>1346640</c:v>
                </c:pt>
                <c:pt idx="1221">
                  <c:v>1316580</c:v>
                </c:pt>
                <c:pt idx="1222">
                  <c:v>1324500</c:v>
                </c:pt>
                <c:pt idx="1223">
                  <c:v>1504980</c:v>
                </c:pt>
                <c:pt idx="1224">
                  <c:v>1176420</c:v>
                </c:pt>
                <c:pt idx="1225">
                  <c:v>1176420</c:v>
                </c:pt>
                <c:pt idx="1226">
                  <c:v>1144200</c:v>
                </c:pt>
                <c:pt idx="1227">
                  <c:v>1176420</c:v>
                </c:pt>
                <c:pt idx="1228">
                  <c:v>1176420</c:v>
                </c:pt>
                <c:pt idx="1229">
                  <c:v>1264860</c:v>
                </c:pt>
                <c:pt idx="1230">
                  <c:v>1417380</c:v>
                </c:pt>
                <c:pt idx="1231">
                  <c:v>1201500</c:v>
                </c:pt>
                <c:pt idx="1232">
                  <c:v>902760</c:v>
                </c:pt>
                <c:pt idx="1233">
                  <c:v>945840</c:v>
                </c:pt>
                <c:pt idx="1234">
                  <c:v>1025700</c:v>
                </c:pt>
                <c:pt idx="1235">
                  <c:v>955500</c:v>
                </c:pt>
                <c:pt idx="1236">
                  <c:v>1316580</c:v>
                </c:pt>
                <c:pt idx="1237">
                  <c:v>1025700</c:v>
                </c:pt>
                <c:pt idx="1238">
                  <c:v>1138980</c:v>
                </c:pt>
                <c:pt idx="1239">
                  <c:v>941700</c:v>
                </c:pt>
                <c:pt idx="1240">
                  <c:v>0</c:v>
                </c:pt>
                <c:pt idx="1241">
                  <c:v>1432500</c:v>
                </c:pt>
                <c:pt idx="1242">
                  <c:v>1160520</c:v>
                </c:pt>
                <c:pt idx="1243">
                  <c:v>833160</c:v>
                </c:pt>
                <c:pt idx="1244">
                  <c:v>955500</c:v>
                </c:pt>
                <c:pt idx="1245">
                  <c:v>1418100</c:v>
                </c:pt>
                <c:pt idx="1246">
                  <c:v>1138980</c:v>
                </c:pt>
                <c:pt idx="1247">
                  <c:v>0</c:v>
                </c:pt>
                <c:pt idx="1248">
                  <c:v>1355760</c:v>
                </c:pt>
                <c:pt idx="1249">
                  <c:v>1418100</c:v>
                </c:pt>
                <c:pt idx="1250">
                  <c:v>1187280</c:v>
                </c:pt>
                <c:pt idx="1251">
                  <c:v>1025700</c:v>
                </c:pt>
                <c:pt idx="1252">
                  <c:v>1418100</c:v>
                </c:pt>
                <c:pt idx="1253">
                  <c:v>1146420</c:v>
                </c:pt>
                <c:pt idx="1254">
                  <c:v>1146420</c:v>
                </c:pt>
                <c:pt idx="1255">
                  <c:v>1144200</c:v>
                </c:pt>
                <c:pt idx="1256">
                  <c:v>1466460</c:v>
                </c:pt>
                <c:pt idx="1257">
                  <c:v>1355760</c:v>
                </c:pt>
                <c:pt idx="1258">
                  <c:v>1264860</c:v>
                </c:pt>
                <c:pt idx="1259">
                  <c:v>1025700</c:v>
                </c:pt>
                <c:pt idx="1260">
                  <c:v>1245480</c:v>
                </c:pt>
                <c:pt idx="1261">
                  <c:v>1187280</c:v>
                </c:pt>
                <c:pt idx="1262">
                  <c:v>0</c:v>
                </c:pt>
                <c:pt idx="1263">
                  <c:v>908160</c:v>
                </c:pt>
                <c:pt idx="1264">
                  <c:v>1176420</c:v>
                </c:pt>
                <c:pt idx="1265">
                  <c:v>1316580</c:v>
                </c:pt>
                <c:pt idx="1266">
                  <c:v>342720</c:v>
                </c:pt>
                <c:pt idx="1267">
                  <c:v>1355760</c:v>
                </c:pt>
                <c:pt idx="1268">
                  <c:v>0</c:v>
                </c:pt>
                <c:pt idx="1269">
                  <c:v>831720</c:v>
                </c:pt>
                <c:pt idx="1270">
                  <c:v>1025700</c:v>
                </c:pt>
                <c:pt idx="1271">
                  <c:v>860640</c:v>
                </c:pt>
                <c:pt idx="1272">
                  <c:v>1862040</c:v>
                </c:pt>
                <c:pt idx="1273">
                  <c:v>1025700</c:v>
                </c:pt>
                <c:pt idx="1274">
                  <c:v>902760</c:v>
                </c:pt>
                <c:pt idx="1275">
                  <c:v>1138980</c:v>
                </c:pt>
                <c:pt idx="1276">
                  <c:v>1418100</c:v>
                </c:pt>
                <c:pt idx="1277">
                  <c:v>908160</c:v>
                </c:pt>
                <c:pt idx="1278">
                  <c:v>1255740</c:v>
                </c:pt>
                <c:pt idx="1279">
                  <c:v>0</c:v>
                </c:pt>
                <c:pt idx="1280">
                  <c:v>902760</c:v>
                </c:pt>
                <c:pt idx="1281">
                  <c:v>945840</c:v>
                </c:pt>
                <c:pt idx="1282">
                  <c:v>869760</c:v>
                </c:pt>
                <c:pt idx="1283">
                  <c:v>869760</c:v>
                </c:pt>
                <c:pt idx="1284">
                  <c:v>1019760</c:v>
                </c:pt>
                <c:pt idx="1285">
                  <c:v>0</c:v>
                </c:pt>
                <c:pt idx="1286">
                  <c:v>1417380</c:v>
                </c:pt>
                <c:pt idx="1287">
                  <c:v>945840</c:v>
                </c:pt>
              </c:numCache>
            </c:numRef>
          </c:yVal>
          <c:smooth val="0"/>
          <c:extLst>
            <c:ext xmlns:c16="http://schemas.microsoft.com/office/drawing/2014/chart" uri="{C3380CC4-5D6E-409C-BE32-E72D297353CC}">
              <c16:uniqueId val="{00000000-E118-445B-BF5F-9071AC4F15B6}"/>
            </c:ext>
          </c:extLst>
        </c:ser>
        <c:dLbls>
          <c:showLegendKey val="0"/>
          <c:showVal val="0"/>
          <c:showCatName val="0"/>
          <c:showSerName val="0"/>
          <c:showPercent val="0"/>
          <c:showBubbleSize val="0"/>
        </c:dLbls>
        <c:axId val="483176664"/>
        <c:axId val="483170432"/>
      </c:scatterChart>
      <c:valAx>
        <c:axId val="483176664"/>
        <c:scaling>
          <c:orientation val="minMax"/>
        </c:scaling>
        <c:delete val="1"/>
        <c:axPos val="b"/>
        <c:majorTickMark val="none"/>
        <c:minorTickMark val="none"/>
        <c:tickLblPos val="nextTo"/>
        <c:crossAx val="483170432"/>
        <c:crosses val="autoZero"/>
        <c:crossBetween val="midCat"/>
      </c:valAx>
      <c:valAx>
        <c:axId val="483170432"/>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Agency FB" panose="020B0503020202020204" pitchFamily="34" charset="0"/>
                <a:ea typeface="+mn-ea"/>
                <a:cs typeface="+mn-cs"/>
              </a:defRPr>
            </a:pPr>
            <a:endParaRPr lang="en-US"/>
          </a:p>
        </c:txPr>
        <c:crossAx val="48317666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attrition_1!$N$1</c:f>
              <c:strCache>
                <c:ptCount val="1"/>
                <c:pt idx="0">
                  <c:v>EST_FAM_CONTRIBUTION</c:v>
                </c:pt>
              </c:strCache>
            </c:strRef>
          </c:tx>
          <c:spPr>
            <a:ln w="19050" cap="rnd">
              <a:noFill/>
              <a:round/>
            </a:ln>
            <a:effectLst/>
          </c:spPr>
          <c:marker>
            <c:symbol val="circle"/>
            <c:size val="5"/>
            <c:spPr>
              <a:solidFill>
                <a:srgbClr val="8FAADC"/>
              </a:solidFill>
              <a:ln w="9525">
                <a:noFill/>
              </a:ln>
              <a:effectLst/>
            </c:spPr>
          </c:marker>
          <c:yVal>
            <c:numRef>
              <c:f>attrition_1!$N$2:$N$3401</c:f>
              <c:numCache>
                <c:formatCode>General</c:formatCode>
                <c:ptCount val="1288"/>
                <c:pt idx="0">
                  <c:v>785760</c:v>
                </c:pt>
                <c:pt idx="1">
                  <c:v>519840</c:v>
                </c:pt>
                <c:pt idx="2">
                  <c:v>1061820</c:v>
                </c:pt>
                <c:pt idx="3">
                  <c:v>5163240</c:v>
                </c:pt>
                <c:pt idx="4">
                  <c:v>1344360</c:v>
                </c:pt>
                <c:pt idx="5">
                  <c:v>241500</c:v>
                </c:pt>
                <c:pt idx="6">
                  <c:v>268680</c:v>
                </c:pt>
                <c:pt idx="7">
                  <c:v>1875240</c:v>
                </c:pt>
                <c:pt idx="8">
                  <c:v>5328600</c:v>
                </c:pt>
                <c:pt idx="9">
                  <c:v>1474560</c:v>
                </c:pt>
                <c:pt idx="10">
                  <c:v>314700</c:v>
                </c:pt>
                <c:pt idx="11">
                  <c:v>406080</c:v>
                </c:pt>
                <c:pt idx="12">
                  <c:v>1439460</c:v>
                </c:pt>
                <c:pt idx="13">
                  <c:v>1254840</c:v>
                </c:pt>
                <c:pt idx="14">
                  <c:v>10680</c:v>
                </c:pt>
                <c:pt idx="15">
                  <c:v>1489800</c:v>
                </c:pt>
                <c:pt idx="16">
                  <c:v>821220</c:v>
                </c:pt>
                <c:pt idx="17">
                  <c:v>519840</c:v>
                </c:pt>
                <c:pt idx="18">
                  <c:v>118740</c:v>
                </c:pt>
                <c:pt idx="19">
                  <c:v>611340</c:v>
                </c:pt>
                <c:pt idx="20">
                  <c:v>57480</c:v>
                </c:pt>
                <c:pt idx="21">
                  <c:v>752160</c:v>
                </c:pt>
                <c:pt idx="22">
                  <c:v>2493720</c:v>
                </c:pt>
                <c:pt idx="23">
                  <c:v>53100</c:v>
                </c:pt>
                <c:pt idx="24">
                  <c:v>2402220</c:v>
                </c:pt>
                <c:pt idx="25">
                  <c:v>1471380</c:v>
                </c:pt>
                <c:pt idx="26">
                  <c:v>1572540</c:v>
                </c:pt>
                <c:pt idx="27">
                  <c:v>7200</c:v>
                </c:pt>
                <c:pt idx="28">
                  <c:v>1452960</c:v>
                </c:pt>
                <c:pt idx="29">
                  <c:v>874320</c:v>
                </c:pt>
                <c:pt idx="30">
                  <c:v>84720</c:v>
                </c:pt>
                <c:pt idx="31">
                  <c:v>22560</c:v>
                </c:pt>
                <c:pt idx="32">
                  <c:v>1534260</c:v>
                </c:pt>
                <c:pt idx="33">
                  <c:v>2970000</c:v>
                </c:pt>
                <c:pt idx="34">
                  <c:v>3149520</c:v>
                </c:pt>
                <c:pt idx="35">
                  <c:v>210600</c:v>
                </c:pt>
                <c:pt idx="36">
                  <c:v>2852940</c:v>
                </c:pt>
                <c:pt idx="37">
                  <c:v>805140</c:v>
                </c:pt>
                <c:pt idx="38">
                  <c:v>1631580</c:v>
                </c:pt>
                <c:pt idx="39">
                  <c:v>1177800</c:v>
                </c:pt>
                <c:pt idx="40">
                  <c:v>783600</c:v>
                </c:pt>
                <c:pt idx="41">
                  <c:v>467520</c:v>
                </c:pt>
                <c:pt idx="42">
                  <c:v>688980</c:v>
                </c:pt>
                <c:pt idx="43">
                  <c:v>5619180</c:v>
                </c:pt>
                <c:pt idx="44">
                  <c:v>3627240</c:v>
                </c:pt>
                <c:pt idx="45">
                  <c:v>399060</c:v>
                </c:pt>
                <c:pt idx="46">
                  <c:v>286560</c:v>
                </c:pt>
                <c:pt idx="47">
                  <c:v>236460</c:v>
                </c:pt>
                <c:pt idx="48">
                  <c:v>1268940</c:v>
                </c:pt>
                <c:pt idx="49">
                  <c:v>341460</c:v>
                </c:pt>
                <c:pt idx="50">
                  <c:v>3507000</c:v>
                </c:pt>
                <c:pt idx="51">
                  <c:v>507180</c:v>
                </c:pt>
                <c:pt idx="52">
                  <c:v>171900</c:v>
                </c:pt>
                <c:pt idx="53">
                  <c:v>1394100</c:v>
                </c:pt>
                <c:pt idx="54">
                  <c:v>3441900</c:v>
                </c:pt>
                <c:pt idx="55">
                  <c:v>1075980</c:v>
                </c:pt>
                <c:pt idx="56">
                  <c:v>96420</c:v>
                </c:pt>
                <c:pt idx="57">
                  <c:v>69420</c:v>
                </c:pt>
                <c:pt idx="58">
                  <c:v>5760</c:v>
                </c:pt>
                <c:pt idx="59">
                  <c:v>1246560</c:v>
                </c:pt>
                <c:pt idx="60">
                  <c:v>75420</c:v>
                </c:pt>
                <c:pt idx="61">
                  <c:v>2192580</c:v>
                </c:pt>
                <c:pt idx="62">
                  <c:v>72000</c:v>
                </c:pt>
                <c:pt idx="63">
                  <c:v>1286220</c:v>
                </c:pt>
                <c:pt idx="64">
                  <c:v>5220</c:v>
                </c:pt>
                <c:pt idx="65">
                  <c:v>989880</c:v>
                </c:pt>
                <c:pt idx="66">
                  <c:v>806460</c:v>
                </c:pt>
                <c:pt idx="67">
                  <c:v>5115540</c:v>
                </c:pt>
                <c:pt idx="68">
                  <c:v>2109960</c:v>
                </c:pt>
                <c:pt idx="69">
                  <c:v>3519840</c:v>
                </c:pt>
                <c:pt idx="70">
                  <c:v>58380</c:v>
                </c:pt>
                <c:pt idx="71">
                  <c:v>450780</c:v>
                </c:pt>
                <c:pt idx="72">
                  <c:v>287820</c:v>
                </c:pt>
                <c:pt idx="73">
                  <c:v>1413960</c:v>
                </c:pt>
                <c:pt idx="74">
                  <c:v>1061880</c:v>
                </c:pt>
                <c:pt idx="75">
                  <c:v>429660</c:v>
                </c:pt>
                <c:pt idx="76">
                  <c:v>136260</c:v>
                </c:pt>
                <c:pt idx="77">
                  <c:v>463080</c:v>
                </c:pt>
                <c:pt idx="78">
                  <c:v>1356900</c:v>
                </c:pt>
                <c:pt idx="79">
                  <c:v>717300</c:v>
                </c:pt>
                <c:pt idx="80">
                  <c:v>624120</c:v>
                </c:pt>
                <c:pt idx="81">
                  <c:v>10920</c:v>
                </c:pt>
                <c:pt idx="82">
                  <c:v>136020</c:v>
                </c:pt>
                <c:pt idx="83">
                  <c:v>1749660</c:v>
                </c:pt>
                <c:pt idx="84">
                  <c:v>3224880</c:v>
                </c:pt>
                <c:pt idx="85">
                  <c:v>237540</c:v>
                </c:pt>
                <c:pt idx="86">
                  <c:v>716580</c:v>
                </c:pt>
                <c:pt idx="87">
                  <c:v>160140</c:v>
                </c:pt>
                <c:pt idx="88">
                  <c:v>648240</c:v>
                </c:pt>
                <c:pt idx="89">
                  <c:v>1617600</c:v>
                </c:pt>
                <c:pt idx="90">
                  <c:v>239340</c:v>
                </c:pt>
                <c:pt idx="91">
                  <c:v>1023900</c:v>
                </c:pt>
                <c:pt idx="92">
                  <c:v>616260</c:v>
                </c:pt>
                <c:pt idx="93">
                  <c:v>1243620</c:v>
                </c:pt>
                <c:pt idx="94">
                  <c:v>321300</c:v>
                </c:pt>
                <c:pt idx="95">
                  <c:v>509820</c:v>
                </c:pt>
                <c:pt idx="96">
                  <c:v>1103280</c:v>
                </c:pt>
                <c:pt idx="97">
                  <c:v>1546680</c:v>
                </c:pt>
                <c:pt idx="98">
                  <c:v>327120</c:v>
                </c:pt>
                <c:pt idx="99">
                  <c:v>49260</c:v>
                </c:pt>
                <c:pt idx="100">
                  <c:v>218760</c:v>
                </c:pt>
                <c:pt idx="101">
                  <c:v>504540</c:v>
                </c:pt>
                <c:pt idx="102">
                  <c:v>2534760</c:v>
                </c:pt>
                <c:pt idx="103">
                  <c:v>1179720</c:v>
                </c:pt>
                <c:pt idx="104">
                  <c:v>693480</c:v>
                </c:pt>
                <c:pt idx="105">
                  <c:v>1813080</c:v>
                </c:pt>
                <c:pt idx="106">
                  <c:v>915240</c:v>
                </c:pt>
                <c:pt idx="107">
                  <c:v>2155920</c:v>
                </c:pt>
                <c:pt idx="108">
                  <c:v>530580</c:v>
                </c:pt>
                <c:pt idx="109">
                  <c:v>12360</c:v>
                </c:pt>
                <c:pt idx="110">
                  <c:v>665580</c:v>
                </c:pt>
                <c:pt idx="111">
                  <c:v>368340</c:v>
                </c:pt>
                <c:pt idx="112">
                  <c:v>202320</c:v>
                </c:pt>
                <c:pt idx="113">
                  <c:v>78780</c:v>
                </c:pt>
                <c:pt idx="114">
                  <c:v>313380</c:v>
                </c:pt>
                <c:pt idx="115">
                  <c:v>1091160</c:v>
                </c:pt>
                <c:pt idx="116">
                  <c:v>198840</c:v>
                </c:pt>
                <c:pt idx="117">
                  <c:v>1378800</c:v>
                </c:pt>
                <c:pt idx="118">
                  <c:v>403140</c:v>
                </c:pt>
                <c:pt idx="119">
                  <c:v>435360</c:v>
                </c:pt>
                <c:pt idx="120">
                  <c:v>1030620</c:v>
                </c:pt>
                <c:pt idx="121">
                  <c:v>2594220</c:v>
                </c:pt>
                <c:pt idx="122">
                  <c:v>877620</c:v>
                </c:pt>
                <c:pt idx="123">
                  <c:v>352980</c:v>
                </c:pt>
                <c:pt idx="124">
                  <c:v>559560</c:v>
                </c:pt>
                <c:pt idx="125">
                  <c:v>714960</c:v>
                </c:pt>
                <c:pt idx="126">
                  <c:v>2953380</c:v>
                </c:pt>
                <c:pt idx="127">
                  <c:v>41820</c:v>
                </c:pt>
                <c:pt idx="128">
                  <c:v>406920</c:v>
                </c:pt>
                <c:pt idx="129">
                  <c:v>828900</c:v>
                </c:pt>
                <c:pt idx="130">
                  <c:v>342480</c:v>
                </c:pt>
                <c:pt idx="131">
                  <c:v>1279500</c:v>
                </c:pt>
                <c:pt idx="132">
                  <c:v>1139280</c:v>
                </c:pt>
                <c:pt idx="133">
                  <c:v>61860</c:v>
                </c:pt>
                <c:pt idx="134">
                  <c:v>721980</c:v>
                </c:pt>
                <c:pt idx="135">
                  <c:v>120300</c:v>
                </c:pt>
                <c:pt idx="136">
                  <c:v>414360</c:v>
                </c:pt>
                <c:pt idx="137">
                  <c:v>129600</c:v>
                </c:pt>
                <c:pt idx="138">
                  <c:v>834000</c:v>
                </c:pt>
                <c:pt idx="139">
                  <c:v>204240</c:v>
                </c:pt>
                <c:pt idx="140">
                  <c:v>1441800</c:v>
                </c:pt>
                <c:pt idx="141">
                  <c:v>668880</c:v>
                </c:pt>
                <c:pt idx="142">
                  <c:v>891360</c:v>
                </c:pt>
                <c:pt idx="143">
                  <c:v>619140</c:v>
                </c:pt>
                <c:pt idx="144">
                  <c:v>278940</c:v>
                </c:pt>
                <c:pt idx="145">
                  <c:v>10500</c:v>
                </c:pt>
                <c:pt idx="146">
                  <c:v>1463520</c:v>
                </c:pt>
                <c:pt idx="147">
                  <c:v>671100</c:v>
                </c:pt>
                <c:pt idx="148">
                  <c:v>2359020</c:v>
                </c:pt>
                <c:pt idx="149">
                  <c:v>762420</c:v>
                </c:pt>
                <c:pt idx="150">
                  <c:v>188160</c:v>
                </c:pt>
                <c:pt idx="151">
                  <c:v>677040</c:v>
                </c:pt>
                <c:pt idx="152">
                  <c:v>1016520</c:v>
                </c:pt>
                <c:pt idx="153">
                  <c:v>1257720</c:v>
                </c:pt>
                <c:pt idx="154">
                  <c:v>91320</c:v>
                </c:pt>
                <c:pt idx="155">
                  <c:v>268140</c:v>
                </c:pt>
                <c:pt idx="156">
                  <c:v>2017800</c:v>
                </c:pt>
                <c:pt idx="157">
                  <c:v>618540</c:v>
                </c:pt>
                <c:pt idx="158">
                  <c:v>882960</c:v>
                </c:pt>
                <c:pt idx="159">
                  <c:v>1080</c:v>
                </c:pt>
                <c:pt idx="160">
                  <c:v>2427120</c:v>
                </c:pt>
                <c:pt idx="161">
                  <c:v>226200</c:v>
                </c:pt>
                <c:pt idx="162">
                  <c:v>4166340</c:v>
                </c:pt>
                <c:pt idx="163">
                  <c:v>761400</c:v>
                </c:pt>
                <c:pt idx="164">
                  <c:v>1320180</c:v>
                </c:pt>
                <c:pt idx="165">
                  <c:v>1200780</c:v>
                </c:pt>
                <c:pt idx="166">
                  <c:v>847800</c:v>
                </c:pt>
                <c:pt idx="167">
                  <c:v>4031040</c:v>
                </c:pt>
                <c:pt idx="168">
                  <c:v>724800</c:v>
                </c:pt>
                <c:pt idx="169">
                  <c:v>686520</c:v>
                </c:pt>
                <c:pt idx="170">
                  <c:v>1475460</c:v>
                </c:pt>
                <c:pt idx="171">
                  <c:v>622620</c:v>
                </c:pt>
                <c:pt idx="172">
                  <c:v>145680</c:v>
                </c:pt>
                <c:pt idx="173">
                  <c:v>112980</c:v>
                </c:pt>
                <c:pt idx="174">
                  <c:v>166380</c:v>
                </c:pt>
                <c:pt idx="175">
                  <c:v>868680</c:v>
                </c:pt>
                <c:pt idx="176">
                  <c:v>1397520</c:v>
                </c:pt>
                <c:pt idx="177">
                  <c:v>1006560</c:v>
                </c:pt>
                <c:pt idx="178">
                  <c:v>393240</c:v>
                </c:pt>
                <c:pt idx="179">
                  <c:v>142980</c:v>
                </c:pt>
                <c:pt idx="180">
                  <c:v>808680</c:v>
                </c:pt>
                <c:pt idx="181">
                  <c:v>591240</c:v>
                </c:pt>
                <c:pt idx="182">
                  <c:v>2020440</c:v>
                </c:pt>
                <c:pt idx="183">
                  <c:v>375300</c:v>
                </c:pt>
                <c:pt idx="184">
                  <c:v>1314600</c:v>
                </c:pt>
                <c:pt idx="185">
                  <c:v>621480</c:v>
                </c:pt>
                <c:pt idx="186">
                  <c:v>2180340</c:v>
                </c:pt>
                <c:pt idx="187">
                  <c:v>747780</c:v>
                </c:pt>
                <c:pt idx="188">
                  <c:v>97260</c:v>
                </c:pt>
                <c:pt idx="189">
                  <c:v>128160</c:v>
                </c:pt>
                <c:pt idx="190">
                  <c:v>1549980</c:v>
                </c:pt>
                <c:pt idx="191">
                  <c:v>256740</c:v>
                </c:pt>
                <c:pt idx="192">
                  <c:v>609060</c:v>
                </c:pt>
                <c:pt idx="193">
                  <c:v>125340</c:v>
                </c:pt>
                <c:pt idx="194">
                  <c:v>778980</c:v>
                </c:pt>
                <c:pt idx="195">
                  <c:v>610140</c:v>
                </c:pt>
                <c:pt idx="196">
                  <c:v>1946940</c:v>
                </c:pt>
                <c:pt idx="197">
                  <c:v>1365180</c:v>
                </c:pt>
                <c:pt idx="198">
                  <c:v>52980</c:v>
                </c:pt>
                <c:pt idx="199">
                  <c:v>174900</c:v>
                </c:pt>
                <c:pt idx="200">
                  <c:v>13500</c:v>
                </c:pt>
                <c:pt idx="201">
                  <c:v>114540</c:v>
                </c:pt>
                <c:pt idx="202">
                  <c:v>153540</c:v>
                </c:pt>
                <c:pt idx="203">
                  <c:v>601560</c:v>
                </c:pt>
                <c:pt idx="204">
                  <c:v>606360</c:v>
                </c:pt>
                <c:pt idx="205">
                  <c:v>949080</c:v>
                </c:pt>
                <c:pt idx="206">
                  <c:v>48300</c:v>
                </c:pt>
                <c:pt idx="207">
                  <c:v>221580</c:v>
                </c:pt>
                <c:pt idx="208">
                  <c:v>312180</c:v>
                </c:pt>
                <c:pt idx="209">
                  <c:v>1266180</c:v>
                </c:pt>
                <c:pt idx="210">
                  <c:v>3373620</c:v>
                </c:pt>
                <c:pt idx="211">
                  <c:v>458760</c:v>
                </c:pt>
                <c:pt idx="212">
                  <c:v>169320</c:v>
                </c:pt>
                <c:pt idx="213">
                  <c:v>107520</c:v>
                </c:pt>
                <c:pt idx="214">
                  <c:v>803100</c:v>
                </c:pt>
                <c:pt idx="215">
                  <c:v>263280</c:v>
                </c:pt>
                <c:pt idx="216">
                  <c:v>96180</c:v>
                </c:pt>
                <c:pt idx="217">
                  <c:v>510000</c:v>
                </c:pt>
                <c:pt idx="218">
                  <c:v>276120</c:v>
                </c:pt>
                <c:pt idx="219">
                  <c:v>677400</c:v>
                </c:pt>
                <c:pt idx="220">
                  <c:v>106200</c:v>
                </c:pt>
                <c:pt idx="221">
                  <c:v>639360</c:v>
                </c:pt>
                <c:pt idx="222">
                  <c:v>670440</c:v>
                </c:pt>
                <c:pt idx="223">
                  <c:v>999540</c:v>
                </c:pt>
                <c:pt idx="224">
                  <c:v>1451220</c:v>
                </c:pt>
                <c:pt idx="225">
                  <c:v>3857880</c:v>
                </c:pt>
                <c:pt idx="226">
                  <c:v>810180</c:v>
                </c:pt>
                <c:pt idx="227">
                  <c:v>2648340</c:v>
                </c:pt>
                <c:pt idx="228">
                  <c:v>151500</c:v>
                </c:pt>
                <c:pt idx="229">
                  <c:v>482280</c:v>
                </c:pt>
                <c:pt idx="230">
                  <c:v>2456700</c:v>
                </c:pt>
                <c:pt idx="231">
                  <c:v>683160</c:v>
                </c:pt>
                <c:pt idx="232">
                  <c:v>801060</c:v>
                </c:pt>
                <c:pt idx="233">
                  <c:v>1229640</c:v>
                </c:pt>
                <c:pt idx="234">
                  <c:v>566220</c:v>
                </c:pt>
                <c:pt idx="235">
                  <c:v>2069880</c:v>
                </c:pt>
                <c:pt idx="236">
                  <c:v>257820</c:v>
                </c:pt>
                <c:pt idx="237">
                  <c:v>2087580</c:v>
                </c:pt>
                <c:pt idx="238">
                  <c:v>5329500</c:v>
                </c:pt>
                <c:pt idx="239">
                  <c:v>3653100</c:v>
                </c:pt>
                <c:pt idx="240">
                  <c:v>678840</c:v>
                </c:pt>
                <c:pt idx="241">
                  <c:v>7800</c:v>
                </c:pt>
                <c:pt idx="242">
                  <c:v>600</c:v>
                </c:pt>
                <c:pt idx="243">
                  <c:v>480900</c:v>
                </c:pt>
                <c:pt idx="244">
                  <c:v>204960</c:v>
                </c:pt>
                <c:pt idx="245">
                  <c:v>236460</c:v>
                </c:pt>
                <c:pt idx="246">
                  <c:v>494460</c:v>
                </c:pt>
                <c:pt idx="247">
                  <c:v>324840</c:v>
                </c:pt>
                <c:pt idx="248">
                  <c:v>2544180</c:v>
                </c:pt>
                <c:pt idx="249">
                  <c:v>717000</c:v>
                </c:pt>
                <c:pt idx="250">
                  <c:v>1052160</c:v>
                </c:pt>
                <c:pt idx="251">
                  <c:v>304740</c:v>
                </c:pt>
                <c:pt idx="252">
                  <c:v>1624140</c:v>
                </c:pt>
                <c:pt idx="253">
                  <c:v>1442580</c:v>
                </c:pt>
                <c:pt idx="254">
                  <c:v>223020</c:v>
                </c:pt>
                <c:pt idx="255">
                  <c:v>1678620</c:v>
                </c:pt>
                <c:pt idx="256">
                  <c:v>661020</c:v>
                </c:pt>
                <c:pt idx="257">
                  <c:v>1454040</c:v>
                </c:pt>
                <c:pt idx="258">
                  <c:v>8400</c:v>
                </c:pt>
                <c:pt idx="259">
                  <c:v>420</c:v>
                </c:pt>
                <c:pt idx="260">
                  <c:v>1478820</c:v>
                </c:pt>
                <c:pt idx="261">
                  <c:v>505860</c:v>
                </c:pt>
                <c:pt idx="262">
                  <c:v>1475160</c:v>
                </c:pt>
                <c:pt idx="263">
                  <c:v>1348680</c:v>
                </c:pt>
                <c:pt idx="264">
                  <c:v>1581360</c:v>
                </c:pt>
                <c:pt idx="265">
                  <c:v>4210680</c:v>
                </c:pt>
                <c:pt idx="266">
                  <c:v>674220</c:v>
                </c:pt>
                <c:pt idx="267">
                  <c:v>279480</c:v>
                </c:pt>
                <c:pt idx="268">
                  <c:v>413880</c:v>
                </c:pt>
                <c:pt idx="269">
                  <c:v>2168100</c:v>
                </c:pt>
                <c:pt idx="270">
                  <c:v>1080</c:v>
                </c:pt>
                <c:pt idx="271">
                  <c:v>1169940</c:v>
                </c:pt>
                <c:pt idx="272">
                  <c:v>734340</c:v>
                </c:pt>
                <c:pt idx="273">
                  <c:v>3324540</c:v>
                </c:pt>
                <c:pt idx="274">
                  <c:v>249180</c:v>
                </c:pt>
                <c:pt idx="275">
                  <c:v>105660</c:v>
                </c:pt>
                <c:pt idx="276">
                  <c:v>383760</c:v>
                </c:pt>
                <c:pt idx="277">
                  <c:v>5400</c:v>
                </c:pt>
                <c:pt idx="278">
                  <c:v>2150880</c:v>
                </c:pt>
                <c:pt idx="279">
                  <c:v>633780</c:v>
                </c:pt>
                <c:pt idx="280">
                  <c:v>74640</c:v>
                </c:pt>
                <c:pt idx="281">
                  <c:v>353940</c:v>
                </c:pt>
                <c:pt idx="282">
                  <c:v>99540</c:v>
                </c:pt>
                <c:pt idx="283">
                  <c:v>144600</c:v>
                </c:pt>
                <c:pt idx="284">
                  <c:v>29400</c:v>
                </c:pt>
                <c:pt idx="285">
                  <c:v>1790100</c:v>
                </c:pt>
                <c:pt idx="286">
                  <c:v>327660</c:v>
                </c:pt>
                <c:pt idx="287">
                  <c:v>1542900</c:v>
                </c:pt>
                <c:pt idx="288">
                  <c:v>213780</c:v>
                </c:pt>
                <c:pt idx="289">
                  <c:v>3379260</c:v>
                </c:pt>
                <c:pt idx="290">
                  <c:v>1708140</c:v>
                </c:pt>
                <c:pt idx="291">
                  <c:v>31140</c:v>
                </c:pt>
                <c:pt idx="292">
                  <c:v>2689800</c:v>
                </c:pt>
                <c:pt idx="293">
                  <c:v>537120</c:v>
                </c:pt>
                <c:pt idx="294">
                  <c:v>2360760</c:v>
                </c:pt>
                <c:pt idx="295">
                  <c:v>2460</c:v>
                </c:pt>
                <c:pt idx="296">
                  <c:v>1374600</c:v>
                </c:pt>
                <c:pt idx="297">
                  <c:v>672360</c:v>
                </c:pt>
                <c:pt idx="298">
                  <c:v>341760</c:v>
                </c:pt>
                <c:pt idx="299">
                  <c:v>1172100</c:v>
                </c:pt>
                <c:pt idx="300">
                  <c:v>527640</c:v>
                </c:pt>
                <c:pt idx="301">
                  <c:v>70380</c:v>
                </c:pt>
                <c:pt idx="302">
                  <c:v>303720</c:v>
                </c:pt>
                <c:pt idx="303">
                  <c:v>458220</c:v>
                </c:pt>
                <c:pt idx="304">
                  <c:v>956340</c:v>
                </c:pt>
                <c:pt idx="305">
                  <c:v>120</c:v>
                </c:pt>
                <c:pt idx="306">
                  <c:v>1508880</c:v>
                </c:pt>
                <c:pt idx="307">
                  <c:v>1071180</c:v>
                </c:pt>
                <c:pt idx="308">
                  <c:v>2832720</c:v>
                </c:pt>
                <c:pt idx="309">
                  <c:v>671820</c:v>
                </c:pt>
                <c:pt idx="310">
                  <c:v>3904380</c:v>
                </c:pt>
                <c:pt idx="311">
                  <c:v>783780</c:v>
                </c:pt>
                <c:pt idx="312">
                  <c:v>312120</c:v>
                </c:pt>
                <c:pt idx="313">
                  <c:v>1153920</c:v>
                </c:pt>
                <c:pt idx="314">
                  <c:v>1860720</c:v>
                </c:pt>
                <c:pt idx="315">
                  <c:v>2808660</c:v>
                </c:pt>
                <c:pt idx="316">
                  <c:v>5999940</c:v>
                </c:pt>
                <c:pt idx="317">
                  <c:v>16800</c:v>
                </c:pt>
                <c:pt idx="318">
                  <c:v>552600</c:v>
                </c:pt>
                <c:pt idx="319">
                  <c:v>60360</c:v>
                </c:pt>
                <c:pt idx="320">
                  <c:v>1480740</c:v>
                </c:pt>
                <c:pt idx="321">
                  <c:v>5999940</c:v>
                </c:pt>
                <c:pt idx="322">
                  <c:v>2062440</c:v>
                </c:pt>
                <c:pt idx="323">
                  <c:v>1874640</c:v>
                </c:pt>
                <c:pt idx="324">
                  <c:v>268380</c:v>
                </c:pt>
                <c:pt idx="325">
                  <c:v>28980</c:v>
                </c:pt>
                <c:pt idx="326">
                  <c:v>806460</c:v>
                </c:pt>
                <c:pt idx="327">
                  <c:v>865260</c:v>
                </c:pt>
                <c:pt idx="328">
                  <c:v>1653960</c:v>
                </c:pt>
                <c:pt idx="329">
                  <c:v>341880</c:v>
                </c:pt>
                <c:pt idx="330">
                  <c:v>1526640</c:v>
                </c:pt>
                <c:pt idx="331">
                  <c:v>126900</c:v>
                </c:pt>
                <c:pt idx="332">
                  <c:v>325920</c:v>
                </c:pt>
                <c:pt idx="333">
                  <c:v>142740</c:v>
                </c:pt>
                <c:pt idx="334">
                  <c:v>470700</c:v>
                </c:pt>
                <c:pt idx="335">
                  <c:v>4891560</c:v>
                </c:pt>
                <c:pt idx="336">
                  <c:v>478860</c:v>
                </c:pt>
                <c:pt idx="337">
                  <c:v>398640</c:v>
                </c:pt>
                <c:pt idx="338">
                  <c:v>1245720</c:v>
                </c:pt>
                <c:pt idx="339">
                  <c:v>2413200</c:v>
                </c:pt>
                <c:pt idx="340">
                  <c:v>281520</c:v>
                </c:pt>
                <c:pt idx="341">
                  <c:v>945240</c:v>
                </c:pt>
                <c:pt idx="342">
                  <c:v>1469280</c:v>
                </c:pt>
                <c:pt idx="343">
                  <c:v>949140</c:v>
                </c:pt>
                <c:pt idx="344">
                  <c:v>2553540</c:v>
                </c:pt>
                <c:pt idx="345">
                  <c:v>247560</c:v>
                </c:pt>
                <c:pt idx="346">
                  <c:v>833160</c:v>
                </c:pt>
                <c:pt idx="347">
                  <c:v>134820</c:v>
                </c:pt>
                <c:pt idx="348">
                  <c:v>448020</c:v>
                </c:pt>
                <c:pt idx="349">
                  <c:v>287760</c:v>
                </c:pt>
                <c:pt idx="350">
                  <c:v>1372560</c:v>
                </c:pt>
                <c:pt idx="351">
                  <c:v>932100</c:v>
                </c:pt>
                <c:pt idx="352">
                  <c:v>300480</c:v>
                </c:pt>
                <c:pt idx="353">
                  <c:v>1628400</c:v>
                </c:pt>
                <c:pt idx="354">
                  <c:v>104160</c:v>
                </c:pt>
                <c:pt idx="355">
                  <c:v>791280</c:v>
                </c:pt>
                <c:pt idx="356">
                  <c:v>1837080</c:v>
                </c:pt>
                <c:pt idx="357">
                  <c:v>389640</c:v>
                </c:pt>
                <c:pt idx="358">
                  <c:v>271200</c:v>
                </c:pt>
                <c:pt idx="359">
                  <c:v>321660</c:v>
                </c:pt>
                <c:pt idx="360">
                  <c:v>2327340</c:v>
                </c:pt>
                <c:pt idx="361">
                  <c:v>542040</c:v>
                </c:pt>
                <c:pt idx="362">
                  <c:v>1481520</c:v>
                </c:pt>
                <c:pt idx="363">
                  <c:v>1482720</c:v>
                </c:pt>
                <c:pt idx="364">
                  <c:v>191400</c:v>
                </c:pt>
                <c:pt idx="365">
                  <c:v>3636780</c:v>
                </c:pt>
                <c:pt idx="366">
                  <c:v>817560</c:v>
                </c:pt>
                <c:pt idx="367">
                  <c:v>2880</c:v>
                </c:pt>
                <c:pt idx="368">
                  <c:v>1243980</c:v>
                </c:pt>
                <c:pt idx="369">
                  <c:v>5999940</c:v>
                </c:pt>
                <c:pt idx="370">
                  <c:v>1741140</c:v>
                </c:pt>
                <c:pt idx="371">
                  <c:v>911160</c:v>
                </c:pt>
                <c:pt idx="372">
                  <c:v>1500</c:v>
                </c:pt>
                <c:pt idx="373">
                  <c:v>1174380</c:v>
                </c:pt>
                <c:pt idx="374">
                  <c:v>532980</c:v>
                </c:pt>
                <c:pt idx="375">
                  <c:v>1199940</c:v>
                </c:pt>
                <c:pt idx="376">
                  <c:v>291780</c:v>
                </c:pt>
                <c:pt idx="377">
                  <c:v>1442760</c:v>
                </c:pt>
                <c:pt idx="378">
                  <c:v>1476420</c:v>
                </c:pt>
                <c:pt idx="379">
                  <c:v>5999940</c:v>
                </c:pt>
                <c:pt idx="380">
                  <c:v>1242000</c:v>
                </c:pt>
                <c:pt idx="381">
                  <c:v>3359220</c:v>
                </c:pt>
                <c:pt idx="382">
                  <c:v>554340</c:v>
                </c:pt>
                <c:pt idx="383">
                  <c:v>5999940</c:v>
                </c:pt>
                <c:pt idx="384">
                  <c:v>785640</c:v>
                </c:pt>
                <c:pt idx="385">
                  <c:v>712920</c:v>
                </c:pt>
                <c:pt idx="386">
                  <c:v>1423620</c:v>
                </c:pt>
                <c:pt idx="387">
                  <c:v>360420</c:v>
                </c:pt>
                <c:pt idx="388">
                  <c:v>223440</c:v>
                </c:pt>
                <c:pt idx="389">
                  <c:v>555720</c:v>
                </c:pt>
                <c:pt idx="390">
                  <c:v>599460</c:v>
                </c:pt>
                <c:pt idx="391">
                  <c:v>569400</c:v>
                </c:pt>
                <c:pt idx="392">
                  <c:v>428220</c:v>
                </c:pt>
                <c:pt idx="393">
                  <c:v>2583780</c:v>
                </c:pt>
                <c:pt idx="394">
                  <c:v>1248660</c:v>
                </c:pt>
                <c:pt idx="395">
                  <c:v>2223480</c:v>
                </c:pt>
                <c:pt idx="396">
                  <c:v>1020240</c:v>
                </c:pt>
                <c:pt idx="397">
                  <c:v>4187100</c:v>
                </c:pt>
                <c:pt idx="398">
                  <c:v>109740</c:v>
                </c:pt>
                <c:pt idx="399">
                  <c:v>954000</c:v>
                </c:pt>
                <c:pt idx="400">
                  <c:v>1567560</c:v>
                </c:pt>
                <c:pt idx="401">
                  <c:v>520980</c:v>
                </c:pt>
                <c:pt idx="402">
                  <c:v>78360</c:v>
                </c:pt>
                <c:pt idx="403">
                  <c:v>722880</c:v>
                </c:pt>
                <c:pt idx="404">
                  <c:v>220140</c:v>
                </c:pt>
                <c:pt idx="405">
                  <c:v>1543500</c:v>
                </c:pt>
                <c:pt idx="406">
                  <c:v>300900</c:v>
                </c:pt>
                <c:pt idx="407">
                  <c:v>1093560</c:v>
                </c:pt>
                <c:pt idx="408">
                  <c:v>46860</c:v>
                </c:pt>
                <c:pt idx="409">
                  <c:v>507120</c:v>
                </c:pt>
                <c:pt idx="410">
                  <c:v>1948260</c:v>
                </c:pt>
                <c:pt idx="411">
                  <c:v>695040</c:v>
                </c:pt>
                <c:pt idx="412">
                  <c:v>5074800</c:v>
                </c:pt>
                <c:pt idx="413">
                  <c:v>637680</c:v>
                </c:pt>
                <c:pt idx="414">
                  <c:v>121260</c:v>
                </c:pt>
                <c:pt idx="415">
                  <c:v>1828320</c:v>
                </c:pt>
                <c:pt idx="416">
                  <c:v>782040</c:v>
                </c:pt>
                <c:pt idx="417">
                  <c:v>301860</c:v>
                </c:pt>
                <c:pt idx="418">
                  <c:v>810720</c:v>
                </c:pt>
                <c:pt idx="419">
                  <c:v>968760</c:v>
                </c:pt>
                <c:pt idx="420">
                  <c:v>891180</c:v>
                </c:pt>
                <c:pt idx="421">
                  <c:v>399900</c:v>
                </c:pt>
                <c:pt idx="422">
                  <c:v>1927560</c:v>
                </c:pt>
                <c:pt idx="423">
                  <c:v>1102500</c:v>
                </c:pt>
                <c:pt idx="424">
                  <c:v>2771760</c:v>
                </c:pt>
                <c:pt idx="425">
                  <c:v>233760</c:v>
                </c:pt>
                <c:pt idx="426">
                  <c:v>5781960</c:v>
                </c:pt>
                <c:pt idx="427">
                  <c:v>144780</c:v>
                </c:pt>
                <c:pt idx="428">
                  <c:v>85380</c:v>
                </c:pt>
                <c:pt idx="429">
                  <c:v>3544140</c:v>
                </c:pt>
                <c:pt idx="430">
                  <c:v>647880</c:v>
                </c:pt>
                <c:pt idx="431">
                  <c:v>1607100</c:v>
                </c:pt>
                <c:pt idx="432">
                  <c:v>602460</c:v>
                </c:pt>
                <c:pt idx="433">
                  <c:v>1760700</c:v>
                </c:pt>
                <c:pt idx="434">
                  <c:v>582060</c:v>
                </c:pt>
                <c:pt idx="435">
                  <c:v>667860</c:v>
                </c:pt>
                <c:pt idx="436">
                  <c:v>89100</c:v>
                </c:pt>
                <c:pt idx="437">
                  <c:v>93600</c:v>
                </c:pt>
                <c:pt idx="438">
                  <c:v>54660</c:v>
                </c:pt>
                <c:pt idx="439">
                  <c:v>3220260</c:v>
                </c:pt>
                <c:pt idx="440">
                  <c:v>289380</c:v>
                </c:pt>
                <c:pt idx="441">
                  <c:v>317340</c:v>
                </c:pt>
                <c:pt idx="442">
                  <c:v>636060</c:v>
                </c:pt>
                <c:pt idx="443">
                  <c:v>47280</c:v>
                </c:pt>
                <c:pt idx="444">
                  <c:v>369540</c:v>
                </c:pt>
                <c:pt idx="445">
                  <c:v>4952700</c:v>
                </c:pt>
                <c:pt idx="446">
                  <c:v>4320</c:v>
                </c:pt>
                <c:pt idx="447">
                  <c:v>484680</c:v>
                </c:pt>
                <c:pt idx="448">
                  <c:v>178980</c:v>
                </c:pt>
                <c:pt idx="449">
                  <c:v>137280</c:v>
                </c:pt>
                <c:pt idx="450">
                  <c:v>2575440</c:v>
                </c:pt>
                <c:pt idx="451">
                  <c:v>1058160</c:v>
                </c:pt>
                <c:pt idx="452">
                  <c:v>15240</c:v>
                </c:pt>
                <c:pt idx="453">
                  <c:v>6300</c:v>
                </c:pt>
                <c:pt idx="454">
                  <c:v>474300</c:v>
                </c:pt>
                <c:pt idx="455">
                  <c:v>2348700</c:v>
                </c:pt>
                <c:pt idx="456">
                  <c:v>919320</c:v>
                </c:pt>
                <c:pt idx="457">
                  <c:v>755460</c:v>
                </c:pt>
                <c:pt idx="458">
                  <c:v>1966800</c:v>
                </c:pt>
                <c:pt idx="459">
                  <c:v>552780</c:v>
                </c:pt>
                <c:pt idx="460">
                  <c:v>2131140</c:v>
                </c:pt>
                <c:pt idx="461">
                  <c:v>776100</c:v>
                </c:pt>
                <c:pt idx="462">
                  <c:v>772920</c:v>
                </c:pt>
                <c:pt idx="463">
                  <c:v>624000</c:v>
                </c:pt>
                <c:pt idx="464">
                  <c:v>559980</c:v>
                </c:pt>
                <c:pt idx="465">
                  <c:v>1365480</c:v>
                </c:pt>
                <c:pt idx="466">
                  <c:v>1663440</c:v>
                </c:pt>
                <c:pt idx="467">
                  <c:v>5999940</c:v>
                </c:pt>
                <c:pt idx="468">
                  <c:v>77160</c:v>
                </c:pt>
                <c:pt idx="469">
                  <c:v>12240</c:v>
                </c:pt>
                <c:pt idx="470">
                  <c:v>29280</c:v>
                </c:pt>
                <c:pt idx="471">
                  <c:v>3593700</c:v>
                </c:pt>
                <c:pt idx="472">
                  <c:v>161460</c:v>
                </c:pt>
                <c:pt idx="473">
                  <c:v>517440</c:v>
                </c:pt>
                <c:pt idx="474">
                  <c:v>343080</c:v>
                </c:pt>
                <c:pt idx="475">
                  <c:v>249480</c:v>
                </c:pt>
                <c:pt idx="476">
                  <c:v>608160</c:v>
                </c:pt>
                <c:pt idx="477">
                  <c:v>1492380</c:v>
                </c:pt>
                <c:pt idx="478">
                  <c:v>558960</c:v>
                </c:pt>
                <c:pt idx="479">
                  <c:v>36780</c:v>
                </c:pt>
                <c:pt idx="480">
                  <c:v>647400</c:v>
                </c:pt>
                <c:pt idx="481">
                  <c:v>1418760</c:v>
                </c:pt>
                <c:pt idx="482">
                  <c:v>2362620</c:v>
                </c:pt>
                <c:pt idx="483">
                  <c:v>540</c:v>
                </c:pt>
                <c:pt idx="484">
                  <c:v>1480740</c:v>
                </c:pt>
                <c:pt idx="485">
                  <c:v>166320</c:v>
                </c:pt>
                <c:pt idx="486">
                  <c:v>167940</c:v>
                </c:pt>
                <c:pt idx="487">
                  <c:v>158400</c:v>
                </c:pt>
                <c:pt idx="488">
                  <c:v>414300</c:v>
                </c:pt>
                <c:pt idx="489">
                  <c:v>2201100</c:v>
                </c:pt>
                <c:pt idx="490">
                  <c:v>379200</c:v>
                </c:pt>
                <c:pt idx="491">
                  <c:v>455940</c:v>
                </c:pt>
                <c:pt idx="492">
                  <c:v>312000</c:v>
                </c:pt>
                <c:pt idx="493">
                  <c:v>8280</c:v>
                </c:pt>
                <c:pt idx="494">
                  <c:v>1753440</c:v>
                </c:pt>
                <c:pt idx="495">
                  <c:v>845700</c:v>
                </c:pt>
                <c:pt idx="496">
                  <c:v>190440</c:v>
                </c:pt>
                <c:pt idx="497">
                  <c:v>937320</c:v>
                </c:pt>
                <c:pt idx="498">
                  <c:v>2186880</c:v>
                </c:pt>
                <c:pt idx="499">
                  <c:v>392220</c:v>
                </c:pt>
                <c:pt idx="500">
                  <c:v>244260</c:v>
                </c:pt>
                <c:pt idx="501">
                  <c:v>379500</c:v>
                </c:pt>
                <c:pt idx="502">
                  <c:v>412920</c:v>
                </c:pt>
                <c:pt idx="503">
                  <c:v>1135080</c:v>
                </c:pt>
                <c:pt idx="504">
                  <c:v>3735720</c:v>
                </c:pt>
                <c:pt idx="505">
                  <c:v>744600</c:v>
                </c:pt>
                <c:pt idx="506">
                  <c:v>756960</c:v>
                </c:pt>
                <c:pt idx="507">
                  <c:v>1354740</c:v>
                </c:pt>
                <c:pt idx="508">
                  <c:v>22800</c:v>
                </c:pt>
                <c:pt idx="509">
                  <c:v>563940</c:v>
                </c:pt>
                <c:pt idx="510">
                  <c:v>333420</c:v>
                </c:pt>
                <c:pt idx="511">
                  <c:v>1140240</c:v>
                </c:pt>
                <c:pt idx="512">
                  <c:v>303180</c:v>
                </c:pt>
                <c:pt idx="513">
                  <c:v>1049640</c:v>
                </c:pt>
                <c:pt idx="514">
                  <c:v>3847440</c:v>
                </c:pt>
                <c:pt idx="515">
                  <c:v>814740</c:v>
                </c:pt>
                <c:pt idx="516">
                  <c:v>676260</c:v>
                </c:pt>
                <c:pt idx="517">
                  <c:v>83700</c:v>
                </c:pt>
                <c:pt idx="518">
                  <c:v>514380</c:v>
                </c:pt>
                <c:pt idx="519">
                  <c:v>1046580</c:v>
                </c:pt>
                <c:pt idx="520">
                  <c:v>420</c:v>
                </c:pt>
                <c:pt idx="521">
                  <c:v>57900</c:v>
                </c:pt>
                <c:pt idx="522">
                  <c:v>486720</c:v>
                </c:pt>
                <c:pt idx="523">
                  <c:v>1606200</c:v>
                </c:pt>
                <c:pt idx="524">
                  <c:v>280860</c:v>
                </c:pt>
                <c:pt idx="525">
                  <c:v>720900</c:v>
                </c:pt>
                <c:pt idx="526">
                  <c:v>354060</c:v>
                </c:pt>
                <c:pt idx="527">
                  <c:v>468840</c:v>
                </c:pt>
                <c:pt idx="528">
                  <c:v>171900</c:v>
                </c:pt>
                <c:pt idx="529">
                  <c:v>351540</c:v>
                </c:pt>
                <c:pt idx="530">
                  <c:v>1010160</c:v>
                </c:pt>
                <c:pt idx="531">
                  <c:v>1248960</c:v>
                </c:pt>
                <c:pt idx="532">
                  <c:v>1007040</c:v>
                </c:pt>
                <c:pt idx="533">
                  <c:v>3581940</c:v>
                </c:pt>
                <c:pt idx="534">
                  <c:v>150720</c:v>
                </c:pt>
                <c:pt idx="535">
                  <c:v>800220</c:v>
                </c:pt>
                <c:pt idx="536">
                  <c:v>1665240</c:v>
                </c:pt>
                <c:pt idx="537">
                  <c:v>12300</c:v>
                </c:pt>
                <c:pt idx="538">
                  <c:v>1305960</c:v>
                </c:pt>
                <c:pt idx="539">
                  <c:v>644640</c:v>
                </c:pt>
                <c:pt idx="540">
                  <c:v>134760</c:v>
                </c:pt>
                <c:pt idx="541">
                  <c:v>783720</c:v>
                </c:pt>
                <c:pt idx="542">
                  <c:v>298020</c:v>
                </c:pt>
                <c:pt idx="543">
                  <c:v>232800</c:v>
                </c:pt>
                <c:pt idx="544">
                  <c:v>1260900</c:v>
                </c:pt>
                <c:pt idx="545">
                  <c:v>481920</c:v>
                </c:pt>
                <c:pt idx="546">
                  <c:v>187200</c:v>
                </c:pt>
                <c:pt idx="547">
                  <c:v>449520</c:v>
                </c:pt>
                <c:pt idx="548">
                  <c:v>2747700</c:v>
                </c:pt>
                <c:pt idx="549">
                  <c:v>1179600</c:v>
                </c:pt>
                <c:pt idx="550">
                  <c:v>327420</c:v>
                </c:pt>
                <c:pt idx="551">
                  <c:v>1016760</c:v>
                </c:pt>
                <c:pt idx="552">
                  <c:v>1608900</c:v>
                </c:pt>
                <c:pt idx="553">
                  <c:v>117420</c:v>
                </c:pt>
                <c:pt idx="554">
                  <c:v>716940</c:v>
                </c:pt>
                <c:pt idx="555">
                  <c:v>436080</c:v>
                </c:pt>
                <c:pt idx="556">
                  <c:v>213540</c:v>
                </c:pt>
                <c:pt idx="557">
                  <c:v>465660</c:v>
                </c:pt>
                <c:pt idx="558">
                  <c:v>227460</c:v>
                </c:pt>
                <c:pt idx="559">
                  <c:v>1369980</c:v>
                </c:pt>
                <c:pt idx="560">
                  <c:v>2170680</c:v>
                </c:pt>
                <c:pt idx="561">
                  <c:v>364620</c:v>
                </c:pt>
                <c:pt idx="562">
                  <c:v>171960</c:v>
                </c:pt>
                <c:pt idx="563">
                  <c:v>433680</c:v>
                </c:pt>
                <c:pt idx="564">
                  <c:v>1444800</c:v>
                </c:pt>
                <c:pt idx="565">
                  <c:v>672540</c:v>
                </c:pt>
                <c:pt idx="566">
                  <c:v>169140</c:v>
                </c:pt>
                <c:pt idx="567">
                  <c:v>1126560</c:v>
                </c:pt>
                <c:pt idx="568">
                  <c:v>462900</c:v>
                </c:pt>
                <c:pt idx="569">
                  <c:v>1856760</c:v>
                </c:pt>
                <c:pt idx="570">
                  <c:v>566040</c:v>
                </c:pt>
                <c:pt idx="571">
                  <c:v>1659540</c:v>
                </c:pt>
                <c:pt idx="572">
                  <c:v>361560</c:v>
                </c:pt>
                <c:pt idx="573">
                  <c:v>102300</c:v>
                </c:pt>
                <c:pt idx="574">
                  <c:v>6840</c:v>
                </c:pt>
                <c:pt idx="575">
                  <c:v>651960</c:v>
                </c:pt>
                <c:pt idx="576">
                  <c:v>1548000</c:v>
                </c:pt>
                <c:pt idx="577">
                  <c:v>1858260</c:v>
                </c:pt>
                <c:pt idx="578">
                  <c:v>1030440</c:v>
                </c:pt>
                <c:pt idx="579">
                  <c:v>1482600</c:v>
                </c:pt>
                <c:pt idx="580">
                  <c:v>89880</c:v>
                </c:pt>
                <c:pt idx="581">
                  <c:v>850440</c:v>
                </c:pt>
                <c:pt idx="582">
                  <c:v>227340</c:v>
                </c:pt>
                <c:pt idx="583">
                  <c:v>474900</c:v>
                </c:pt>
                <c:pt idx="584">
                  <c:v>5280</c:v>
                </c:pt>
                <c:pt idx="585">
                  <c:v>1620</c:v>
                </c:pt>
                <c:pt idx="586">
                  <c:v>113340</c:v>
                </c:pt>
                <c:pt idx="587">
                  <c:v>98040</c:v>
                </c:pt>
                <c:pt idx="588">
                  <c:v>1040040</c:v>
                </c:pt>
                <c:pt idx="589">
                  <c:v>576180</c:v>
                </c:pt>
                <c:pt idx="590">
                  <c:v>172680</c:v>
                </c:pt>
                <c:pt idx="591">
                  <c:v>296640</c:v>
                </c:pt>
                <c:pt idx="592">
                  <c:v>52980</c:v>
                </c:pt>
                <c:pt idx="593">
                  <c:v>392520</c:v>
                </c:pt>
                <c:pt idx="594">
                  <c:v>223560</c:v>
                </c:pt>
                <c:pt idx="595">
                  <c:v>358920</c:v>
                </c:pt>
                <c:pt idx="596">
                  <c:v>628020</c:v>
                </c:pt>
                <c:pt idx="597">
                  <c:v>1685040</c:v>
                </c:pt>
                <c:pt idx="598">
                  <c:v>114240</c:v>
                </c:pt>
                <c:pt idx="599">
                  <c:v>2280060</c:v>
                </c:pt>
                <c:pt idx="600">
                  <c:v>412980</c:v>
                </c:pt>
                <c:pt idx="601">
                  <c:v>919800</c:v>
                </c:pt>
                <c:pt idx="602">
                  <c:v>1657020</c:v>
                </c:pt>
                <c:pt idx="603">
                  <c:v>902160</c:v>
                </c:pt>
                <c:pt idx="604">
                  <c:v>448740</c:v>
                </c:pt>
                <c:pt idx="605">
                  <c:v>552900</c:v>
                </c:pt>
                <c:pt idx="606">
                  <c:v>313500</c:v>
                </c:pt>
                <c:pt idx="607">
                  <c:v>246780</c:v>
                </c:pt>
                <c:pt idx="608">
                  <c:v>660180</c:v>
                </c:pt>
                <c:pt idx="609">
                  <c:v>44940</c:v>
                </c:pt>
                <c:pt idx="610">
                  <c:v>1225320</c:v>
                </c:pt>
                <c:pt idx="611">
                  <c:v>2159100</c:v>
                </c:pt>
                <c:pt idx="612">
                  <c:v>142560</c:v>
                </c:pt>
                <c:pt idx="613">
                  <c:v>59040</c:v>
                </c:pt>
                <c:pt idx="614">
                  <c:v>715440</c:v>
                </c:pt>
                <c:pt idx="615">
                  <c:v>1624440</c:v>
                </c:pt>
                <c:pt idx="616">
                  <c:v>727320</c:v>
                </c:pt>
                <c:pt idx="617">
                  <c:v>429300</c:v>
                </c:pt>
                <c:pt idx="618">
                  <c:v>2036280</c:v>
                </c:pt>
                <c:pt idx="619">
                  <c:v>587400</c:v>
                </c:pt>
                <c:pt idx="620">
                  <c:v>1518000</c:v>
                </c:pt>
                <c:pt idx="621">
                  <c:v>129240</c:v>
                </c:pt>
                <c:pt idx="622">
                  <c:v>169740</c:v>
                </c:pt>
                <c:pt idx="623">
                  <c:v>723600</c:v>
                </c:pt>
                <c:pt idx="624">
                  <c:v>270720</c:v>
                </c:pt>
                <c:pt idx="625">
                  <c:v>70080</c:v>
                </c:pt>
                <c:pt idx="626">
                  <c:v>446940</c:v>
                </c:pt>
                <c:pt idx="627">
                  <c:v>918840</c:v>
                </c:pt>
                <c:pt idx="628">
                  <c:v>1085220</c:v>
                </c:pt>
                <c:pt idx="629">
                  <c:v>19380</c:v>
                </c:pt>
                <c:pt idx="630">
                  <c:v>938820</c:v>
                </c:pt>
                <c:pt idx="631">
                  <c:v>1378920</c:v>
                </c:pt>
                <c:pt idx="632">
                  <c:v>1273740</c:v>
                </c:pt>
                <c:pt idx="633">
                  <c:v>709080</c:v>
                </c:pt>
                <c:pt idx="634">
                  <c:v>2412420</c:v>
                </c:pt>
                <c:pt idx="635">
                  <c:v>626160</c:v>
                </c:pt>
                <c:pt idx="636">
                  <c:v>1390500</c:v>
                </c:pt>
                <c:pt idx="637">
                  <c:v>204060</c:v>
                </c:pt>
                <c:pt idx="638">
                  <c:v>449820</c:v>
                </c:pt>
                <c:pt idx="639">
                  <c:v>1643220</c:v>
                </c:pt>
                <c:pt idx="640">
                  <c:v>89640</c:v>
                </c:pt>
                <c:pt idx="641">
                  <c:v>31620</c:v>
                </c:pt>
                <c:pt idx="642">
                  <c:v>334920</c:v>
                </c:pt>
                <c:pt idx="643">
                  <c:v>207360</c:v>
                </c:pt>
                <c:pt idx="644">
                  <c:v>797040</c:v>
                </c:pt>
                <c:pt idx="645">
                  <c:v>909180</c:v>
                </c:pt>
                <c:pt idx="646">
                  <c:v>800220</c:v>
                </c:pt>
                <c:pt idx="647">
                  <c:v>1404360</c:v>
                </c:pt>
                <c:pt idx="648">
                  <c:v>1687800</c:v>
                </c:pt>
                <c:pt idx="649">
                  <c:v>618780</c:v>
                </c:pt>
                <c:pt idx="650">
                  <c:v>451920</c:v>
                </c:pt>
                <c:pt idx="651">
                  <c:v>504720</c:v>
                </c:pt>
                <c:pt idx="652">
                  <c:v>1220220</c:v>
                </c:pt>
                <c:pt idx="653">
                  <c:v>743580</c:v>
                </c:pt>
                <c:pt idx="654">
                  <c:v>161280</c:v>
                </c:pt>
                <c:pt idx="655">
                  <c:v>79920</c:v>
                </c:pt>
                <c:pt idx="656">
                  <c:v>1376640</c:v>
                </c:pt>
                <c:pt idx="657">
                  <c:v>995700</c:v>
                </c:pt>
                <c:pt idx="658">
                  <c:v>658020</c:v>
                </c:pt>
                <c:pt idx="659">
                  <c:v>235020</c:v>
                </c:pt>
                <c:pt idx="660">
                  <c:v>2074500</c:v>
                </c:pt>
                <c:pt idx="661">
                  <c:v>874980</c:v>
                </c:pt>
                <c:pt idx="662">
                  <c:v>753240</c:v>
                </c:pt>
                <c:pt idx="663">
                  <c:v>138540</c:v>
                </c:pt>
                <c:pt idx="664">
                  <c:v>854040</c:v>
                </c:pt>
                <c:pt idx="665">
                  <c:v>200160</c:v>
                </c:pt>
                <c:pt idx="666">
                  <c:v>79560</c:v>
                </c:pt>
                <c:pt idx="667">
                  <c:v>1892220</c:v>
                </c:pt>
                <c:pt idx="668">
                  <c:v>406320</c:v>
                </c:pt>
                <c:pt idx="669">
                  <c:v>681240</c:v>
                </c:pt>
                <c:pt idx="670">
                  <c:v>233160</c:v>
                </c:pt>
                <c:pt idx="671">
                  <c:v>600</c:v>
                </c:pt>
                <c:pt idx="672">
                  <c:v>373920</c:v>
                </c:pt>
                <c:pt idx="673">
                  <c:v>2150700</c:v>
                </c:pt>
                <c:pt idx="674">
                  <c:v>1694160</c:v>
                </c:pt>
                <c:pt idx="675">
                  <c:v>1531560</c:v>
                </c:pt>
                <c:pt idx="676">
                  <c:v>37080</c:v>
                </c:pt>
                <c:pt idx="677">
                  <c:v>4620</c:v>
                </c:pt>
                <c:pt idx="678">
                  <c:v>79680</c:v>
                </c:pt>
                <c:pt idx="679">
                  <c:v>1186500</c:v>
                </c:pt>
                <c:pt idx="680">
                  <c:v>32100</c:v>
                </c:pt>
                <c:pt idx="681">
                  <c:v>1509660</c:v>
                </c:pt>
                <c:pt idx="682">
                  <c:v>1413660</c:v>
                </c:pt>
                <c:pt idx="683">
                  <c:v>822780</c:v>
                </c:pt>
                <c:pt idx="684">
                  <c:v>1651200</c:v>
                </c:pt>
                <c:pt idx="685">
                  <c:v>777900</c:v>
                </c:pt>
                <c:pt idx="686">
                  <c:v>227280</c:v>
                </c:pt>
                <c:pt idx="687">
                  <c:v>3124320</c:v>
                </c:pt>
                <c:pt idx="688">
                  <c:v>2924820</c:v>
                </c:pt>
                <c:pt idx="689">
                  <c:v>745140</c:v>
                </c:pt>
                <c:pt idx="690">
                  <c:v>78420</c:v>
                </c:pt>
                <c:pt idx="691">
                  <c:v>770100</c:v>
                </c:pt>
                <c:pt idx="692">
                  <c:v>1101000</c:v>
                </c:pt>
                <c:pt idx="693">
                  <c:v>362580</c:v>
                </c:pt>
                <c:pt idx="694">
                  <c:v>105840</c:v>
                </c:pt>
                <c:pt idx="695">
                  <c:v>92640</c:v>
                </c:pt>
                <c:pt idx="696">
                  <c:v>149100</c:v>
                </c:pt>
                <c:pt idx="697">
                  <c:v>83700</c:v>
                </c:pt>
                <c:pt idx="698">
                  <c:v>775560</c:v>
                </c:pt>
                <c:pt idx="699">
                  <c:v>756600</c:v>
                </c:pt>
                <c:pt idx="700">
                  <c:v>2562180</c:v>
                </c:pt>
                <c:pt idx="701">
                  <c:v>41340</c:v>
                </c:pt>
                <c:pt idx="702">
                  <c:v>187440</c:v>
                </c:pt>
                <c:pt idx="703">
                  <c:v>88560</c:v>
                </c:pt>
                <c:pt idx="704">
                  <c:v>105420</c:v>
                </c:pt>
                <c:pt idx="705">
                  <c:v>535020</c:v>
                </c:pt>
                <c:pt idx="706">
                  <c:v>132180</c:v>
                </c:pt>
                <c:pt idx="707">
                  <c:v>1161900</c:v>
                </c:pt>
                <c:pt idx="708">
                  <c:v>2880</c:v>
                </c:pt>
                <c:pt idx="709">
                  <c:v>2101260</c:v>
                </c:pt>
                <c:pt idx="710">
                  <c:v>940500</c:v>
                </c:pt>
                <c:pt idx="711">
                  <c:v>1196100</c:v>
                </c:pt>
                <c:pt idx="712">
                  <c:v>211920</c:v>
                </c:pt>
                <c:pt idx="713">
                  <c:v>66900</c:v>
                </c:pt>
                <c:pt idx="714">
                  <c:v>1450860</c:v>
                </c:pt>
                <c:pt idx="715">
                  <c:v>447900</c:v>
                </c:pt>
                <c:pt idx="716">
                  <c:v>40320</c:v>
                </c:pt>
                <c:pt idx="717">
                  <c:v>863820</c:v>
                </c:pt>
                <c:pt idx="718">
                  <c:v>439380</c:v>
                </c:pt>
                <c:pt idx="719">
                  <c:v>129360</c:v>
                </c:pt>
                <c:pt idx="720">
                  <c:v>99960</c:v>
                </c:pt>
                <c:pt idx="721">
                  <c:v>1303020</c:v>
                </c:pt>
                <c:pt idx="722">
                  <c:v>414660</c:v>
                </c:pt>
                <c:pt idx="723">
                  <c:v>190800</c:v>
                </c:pt>
                <c:pt idx="724">
                  <c:v>870180</c:v>
                </c:pt>
                <c:pt idx="725">
                  <c:v>41160</c:v>
                </c:pt>
                <c:pt idx="726">
                  <c:v>82020</c:v>
                </c:pt>
                <c:pt idx="727">
                  <c:v>481620</c:v>
                </c:pt>
                <c:pt idx="728">
                  <c:v>2573520</c:v>
                </c:pt>
                <c:pt idx="729">
                  <c:v>770880</c:v>
                </c:pt>
                <c:pt idx="730">
                  <c:v>532200</c:v>
                </c:pt>
                <c:pt idx="731">
                  <c:v>937680</c:v>
                </c:pt>
                <c:pt idx="732">
                  <c:v>877860</c:v>
                </c:pt>
                <c:pt idx="733">
                  <c:v>7380</c:v>
                </c:pt>
                <c:pt idx="734">
                  <c:v>324120</c:v>
                </c:pt>
                <c:pt idx="735">
                  <c:v>58020</c:v>
                </c:pt>
                <c:pt idx="736">
                  <c:v>287340</c:v>
                </c:pt>
                <c:pt idx="737">
                  <c:v>957480</c:v>
                </c:pt>
                <c:pt idx="738">
                  <c:v>617280</c:v>
                </c:pt>
                <c:pt idx="739">
                  <c:v>1317480</c:v>
                </c:pt>
                <c:pt idx="740">
                  <c:v>5510040</c:v>
                </c:pt>
                <c:pt idx="741">
                  <c:v>798240</c:v>
                </c:pt>
                <c:pt idx="742">
                  <c:v>68040</c:v>
                </c:pt>
                <c:pt idx="743">
                  <c:v>1701420</c:v>
                </c:pt>
                <c:pt idx="744">
                  <c:v>133200</c:v>
                </c:pt>
                <c:pt idx="745">
                  <c:v>1033800</c:v>
                </c:pt>
                <c:pt idx="746">
                  <c:v>665760</c:v>
                </c:pt>
                <c:pt idx="747">
                  <c:v>1383180</c:v>
                </c:pt>
                <c:pt idx="748">
                  <c:v>246060</c:v>
                </c:pt>
                <c:pt idx="749">
                  <c:v>568980</c:v>
                </c:pt>
                <c:pt idx="750">
                  <c:v>320460</c:v>
                </c:pt>
                <c:pt idx="751">
                  <c:v>1307220</c:v>
                </c:pt>
                <c:pt idx="752">
                  <c:v>1535760</c:v>
                </c:pt>
                <c:pt idx="753">
                  <c:v>187860</c:v>
                </c:pt>
                <c:pt idx="754">
                  <c:v>324360</c:v>
                </c:pt>
                <c:pt idx="755">
                  <c:v>804600</c:v>
                </c:pt>
                <c:pt idx="756">
                  <c:v>433080</c:v>
                </c:pt>
                <c:pt idx="757">
                  <c:v>2852340</c:v>
                </c:pt>
                <c:pt idx="758">
                  <c:v>607560</c:v>
                </c:pt>
                <c:pt idx="759">
                  <c:v>316620</c:v>
                </c:pt>
                <c:pt idx="760">
                  <c:v>67500</c:v>
                </c:pt>
                <c:pt idx="761">
                  <c:v>141060</c:v>
                </c:pt>
                <c:pt idx="762">
                  <c:v>118560</c:v>
                </c:pt>
                <c:pt idx="763">
                  <c:v>522480</c:v>
                </c:pt>
                <c:pt idx="764">
                  <c:v>4860</c:v>
                </c:pt>
                <c:pt idx="765">
                  <c:v>521280</c:v>
                </c:pt>
                <c:pt idx="766">
                  <c:v>3140160</c:v>
                </c:pt>
                <c:pt idx="767">
                  <c:v>1868640</c:v>
                </c:pt>
                <c:pt idx="768">
                  <c:v>314580</c:v>
                </c:pt>
                <c:pt idx="769">
                  <c:v>338880</c:v>
                </c:pt>
                <c:pt idx="770">
                  <c:v>764880</c:v>
                </c:pt>
                <c:pt idx="771">
                  <c:v>941280</c:v>
                </c:pt>
                <c:pt idx="772">
                  <c:v>414660</c:v>
                </c:pt>
                <c:pt idx="773">
                  <c:v>385080</c:v>
                </c:pt>
                <c:pt idx="774">
                  <c:v>363060</c:v>
                </c:pt>
                <c:pt idx="775">
                  <c:v>725340</c:v>
                </c:pt>
                <c:pt idx="776">
                  <c:v>303000</c:v>
                </c:pt>
                <c:pt idx="777">
                  <c:v>68220</c:v>
                </c:pt>
                <c:pt idx="778">
                  <c:v>399780</c:v>
                </c:pt>
                <c:pt idx="779">
                  <c:v>5512800</c:v>
                </c:pt>
                <c:pt idx="780">
                  <c:v>2264340</c:v>
                </c:pt>
                <c:pt idx="781">
                  <c:v>516480</c:v>
                </c:pt>
                <c:pt idx="782">
                  <c:v>552720</c:v>
                </c:pt>
                <c:pt idx="783">
                  <c:v>2400</c:v>
                </c:pt>
                <c:pt idx="784">
                  <c:v>277500</c:v>
                </c:pt>
                <c:pt idx="785">
                  <c:v>5999940</c:v>
                </c:pt>
                <c:pt idx="786">
                  <c:v>549600</c:v>
                </c:pt>
                <c:pt idx="787">
                  <c:v>45300</c:v>
                </c:pt>
                <c:pt idx="788">
                  <c:v>1299960</c:v>
                </c:pt>
                <c:pt idx="789">
                  <c:v>650700</c:v>
                </c:pt>
                <c:pt idx="790">
                  <c:v>455340</c:v>
                </c:pt>
                <c:pt idx="791">
                  <c:v>173160</c:v>
                </c:pt>
                <c:pt idx="792">
                  <c:v>804540</c:v>
                </c:pt>
                <c:pt idx="793">
                  <c:v>1834440</c:v>
                </c:pt>
                <c:pt idx="794">
                  <c:v>736620</c:v>
                </c:pt>
                <c:pt idx="795">
                  <c:v>416580</c:v>
                </c:pt>
                <c:pt idx="796">
                  <c:v>1540080</c:v>
                </c:pt>
                <c:pt idx="797">
                  <c:v>2644620</c:v>
                </c:pt>
                <c:pt idx="798">
                  <c:v>5580</c:v>
                </c:pt>
                <c:pt idx="799">
                  <c:v>1023300</c:v>
                </c:pt>
                <c:pt idx="800">
                  <c:v>208680</c:v>
                </c:pt>
                <c:pt idx="801">
                  <c:v>30720</c:v>
                </c:pt>
                <c:pt idx="802">
                  <c:v>528060</c:v>
                </c:pt>
                <c:pt idx="803">
                  <c:v>603420</c:v>
                </c:pt>
                <c:pt idx="804">
                  <c:v>63720</c:v>
                </c:pt>
                <c:pt idx="805">
                  <c:v>483060</c:v>
                </c:pt>
                <c:pt idx="806">
                  <c:v>1530540</c:v>
                </c:pt>
                <c:pt idx="807">
                  <c:v>314040</c:v>
                </c:pt>
                <c:pt idx="808">
                  <c:v>1639140</c:v>
                </c:pt>
                <c:pt idx="809">
                  <c:v>5999940</c:v>
                </c:pt>
                <c:pt idx="810">
                  <c:v>2009940</c:v>
                </c:pt>
                <c:pt idx="811">
                  <c:v>706380</c:v>
                </c:pt>
                <c:pt idx="812">
                  <c:v>926940</c:v>
                </c:pt>
                <c:pt idx="813">
                  <c:v>816600</c:v>
                </c:pt>
                <c:pt idx="814">
                  <c:v>330780</c:v>
                </c:pt>
                <c:pt idx="815">
                  <c:v>1466940</c:v>
                </c:pt>
                <c:pt idx="816">
                  <c:v>21240</c:v>
                </c:pt>
                <c:pt idx="817">
                  <c:v>434040</c:v>
                </c:pt>
                <c:pt idx="818">
                  <c:v>647520</c:v>
                </c:pt>
                <c:pt idx="819">
                  <c:v>73020</c:v>
                </c:pt>
                <c:pt idx="820">
                  <c:v>349620</c:v>
                </c:pt>
                <c:pt idx="821">
                  <c:v>141960</c:v>
                </c:pt>
                <c:pt idx="822">
                  <c:v>845100</c:v>
                </c:pt>
                <c:pt idx="823">
                  <c:v>204000</c:v>
                </c:pt>
                <c:pt idx="824">
                  <c:v>840180</c:v>
                </c:pt>
                <c:pt idx="825">
                  <c:v>195900</c:v>
                </c:pt>
                <c:pt idx="826">
                  <c:v>791040</c:v>
                </c:pt>
                <c:pt idx="827">
                  <c:v>120</c:v>
                </c:pt>
                <c:pt idx="828">
                  <c:v>4417440</c:v>
                </c:pt>
                <c:pt idx="829">
                  <c:v>194520</c:v>
                </c:pt>
                <c:pt idx="830">
                  <c:v>1154280</c:v>
                </c:pt>
                <c:pt idx="831">
                  <c:v>2894520</c:v>
                </c:pt>
                <c:pt idx="832">
                  <c:v>1116960</c:v>
                </c:pt>
                <c:pt idx="833">
                  <c:v>85440</c:v>
                </c:pt>
                <c:pt idx="834">
                  <c:v>697800</c:v>
                </c:pt>
                <c:pt idx="835">
                  <c:v>1783920</c:v>
                </c:pt>
                <c:pt idx="836">
                  <c:v>427080</c:v>
                </c:pt>
                <c:pt idx="837">
                  <c:v>412320</c:v>
                </c:pt>
                <c:pt idx="838">
                  <c:v>591960</c:v>
                </c:pt>
                <c:pt idx="839">
                  <c:v>182700</c:v>
                </c:pt>
                <c:pt idx="840">
                  <c:v>952020</c:v>
                </c:pt>
                <c:pt idx="841">
                  <c:v>192360</c:v>
                </c:pt>
                <c:pt idx="842">
                  <c:v>320400</c:v>
                </c:pt>
                <c:pt idx="843">
                  <c:v>46020</c:v>
                </c:pt>
                <c:pt idx="844">
                  <c:v>37020</c:v>
                </c:pt>
                <c:pt idx="845">
                  <c:v>2279520</c:v>
                </c:pt>
                <c:pt idx="846">
                  <c:v>379980</c:v>
                </c:pt>
                <c:pt idx="847">
                  <c:v>66180</c:v>
                </c:pt>
                <c:pt idx="848">
                  <c:v>1432680</c:v>
                </c:pt>
                <c:pt idx="849">
                  <c:v>248280</c:v>
                </c:pt>
                <c:pt idx="850">
                  <c:v>674340</c:v>
                </c:pt>
                <c:pt idx="851">
                  <c:v>636360</c:v>
                </c:pt>
                <c:pt idx="852">
                  <c:v>593040</c:v>
                </c:pt>
                <c:pt idx="853">
                  <c:v>526380</c:v>
                </c:pt>
                <c:pt idx="854">
                  <c:v>839400</c:v>
                </c:pt>
                <c:pt idx="855">
                  <c:v>1064100</c:v>
                </c:pt>
                <c:pt idx="856">
                  <c:v>192660</c:v>
                </c:pt>
                <c:pt idx="857">
                  <c:v>83160</c:v>
                </c:pt>
                <c:pt idx="858">
                  <c:v>134160</c:v>
                </c:pt>
                <c:pt idx="859">
                  <c:v>142800</c:v>
                </c:pt>
                <c:pt idx="860">
                  <c:v>58140</c:v>
                </c:pt>
                <c:pt idx="861">
                  <c:v>270540</c:v>
                </c:pt>
                <c:pt idx="862">
                  <c:v>378420</c:v>
                </c:pt>
                <c:pt idx="863">
                  <c:v>465060</c:v>
                </c:pt>
                <c:pt idx="864">
                  <c:v>595860</c:v>
                </c:pt>
                <c:pt idx="865">
                  <c:v>136680</c:v>
                </c:pt>
                <c:pt idx="866">
                  <c:v>97080</c:v>
                </c:pt>
                <c:pt idx="867">
                  <c:v>674400</c:v>
                </c:pt>
                <c:pt idx="868">
                  <c:v>691020</c:v>
                </c:pt>
                <c:pt idx="869">
                  <c:v>1199100</c:v>
                </c:pt>
                <c:pt idx="870">
                  <c:v>479880</c:v>
                </c:pt>
                <c:pt idx="871">
                  <c:v>93420</c:v>
                </c:pt>
                <c:pt idx="872">
                  <c:v>802020</c:v>
                </c:pt>
                <c:pt idx="873">
                  <c:v>1771560</c:v>
                </c:pt>
                <c:pt idx="874">
                  <c:v>75780</c:v>
                </c:pt>
                <c:pt idx="875">
                  <c:v>2695440</c:v>
                </c:pt>
                <c:pt idx="876">
                  <c:v>1620</c:v>
                </c:pt>
                <c:pt idx="877">
                  <c:v>221520</c:v>
                </c:pt>
                <c:pt idx="878">
                  <c:v>345000</c:v>
                </c:pt>
                <c:pt idx="879">
                  <c:v>557940</c:v>
                </c:pt>
                <c:pt idx="880">
                  <c:v>191340</c:v>
                </c:pt>
                <c:pt idx="881">
                  <c:v>1080</c:v>
                </c:pt>
                <c:pt idx="882">
                  <c:v>1518360</c:v>
                </c:pt>
                <c:pt idx="883">
                  <c:v>445440</c:v>
                </c:pt>
                <c:pt idx="884">
                  <c:v>263460</c:v>
                </c:pt>
                <c:pt idx="885">
                  <c:v>576600</c:v>
                </c:pt>
                <c:pt idx="886">
                  <c:v>134820</c:v>
                </c:pt>
                <c:pt idx="887">
                  <c:v>81600</c:v>
                </c:pt>
                <c:pt idx="888">
                  <c:v>748320</c:v>
                </c:pt>
                <c:pt idx="889">
                  <c:v>75780</c:v>
                </c:pt>
                <c:pt idx="890">
                  <c:v>359760</c:v>
                </c:pt>
                <c:pt idx="891">
                  <c:v>2400</c:v>
                </c:pt>
                <c:pt idx="892">
                  <c:v>292740</c:v>
                </c:pt>
                <c:pt idx="893">
                  <c:v>201660</c:v>
                </c:pt>
                <c:pt idx="894">
                  <c:v>1093740</c:v>
                </c:pt>
                <c:pt idx="895">
                  <c:v>155160</c:v>
                </c:pt>
                <c:pt idx="896">
                  <c:v>21540</c:v>
                </c:pt>
                <c:pt idx="897">
                  <c:v>291660</c:v>
                </c:pt>
                <c:pt idx="898">
                  <c:v>2373900</c:v>
                </c:pt>
                <c:pt idx="899">
                  <c:v>767640</c:v>
                </c:pt>
                <c:pt idx="900">
                  <c:v>219480</c:v>
                </c:pt>
                <c:pt idx="901">
                  <c:v>891060</c:v>
                </c:pt>
                <c:pt idx="902">
                  <c:v>520740</c:v>
                </c:pt>
                <c:pt idx="903">
                  <c:v>203100</c:v>
                </c:pt>
                <c:pt idx="904">
                  <c:v>254160</c:v>
                </c:pt>
                <c:pt idx="905">
                  <c:v>563220</c:v>
                </c:pt>
                <c:pt idx="906">
                  <c:v>695580</c:v>
                </c:pt>
                <c:pt idx="907">
                  <c:v>536040</c:v>
                </c:pt>
                <c:pt idx="908">
                  <c:v>11280</c:v>
                </c:pt>
                <c:pt idx="909">
                  <c:v>2793360</c:v>
                </c:pt>
                <c:pt idx="910">
                  <c:v>1667520</c:v>
                </c:pt>
                <c:pt idx="911">
                  <c:v>2197560</c:v>
                </c:pt>
                <c:pt idx="912">
                  <c:v>244560</c:v>
                </c:pt>
                <c:pt idx="913">
                  <c:v>1424340</c:v>
                </c:pt>
                <c:pt idx="914">
                  <c:v>492060</c:v>
                </c:pt>
                <c:pt idx="915">
                  <c:v>838200</c:v>
                </c:pt>
                <c:pt idx="916">
                  <c:v>264360</c:v>
                </c:pt>
                <c:pt idx="917">
                  <c:v>100980</c:v>
                </c:pt>
                <c:pt idx="918">
                  <c:v>40200</c:v>
                </c:pt>
                <c:pt idx="919">
                  <c:v>4657140</c:v>
                </c:pt>
                <c:pt idx="920">
                  <c:v>1003260</c:v>
                </c:pt>
                <c:pt idx="921">
                  <c:v>2125860</c:v>
                </c:pt>
                <c:pt idx="922">
                  <c:v>525120</c:v>
                </c:pt>
                <c:pt idx="923">
                  <c:v>222240</c:v>
                </c:pt>
                <c:pt idx="924">
                  <c:v>715020</c:v>
                </c:pt>
                <c:pt idx="925">
                  <c:v>277740</c:v>
                </c:pt>
                <c:pt idx="926">
                  <c:v>353940</c:v>
                </c:pt>
                <c:pt idx="927">
                  <c:v>1001940</c:v>
                </c:pt>
                <c:pt idx="928">
                  <c:v>341460</c:v>
                </c:pt>
                <c:pt idx="929">
                  <c:v>2507460</c:v>
                </c:pt>
                <c:pt idx="930">
                  <c:v>409020</c:v>
                </c:pt>
                <c:pt idx="931">
                  <c:v>579300</c:v>
                </c:pt>
                <c:pt idx="932">
                  <c:v>118560</c:v>
                </c:pt>
                <c:pt idx="933">
                  <c:v>65880</c:v>
                </c:pt>
                <c:pt idx="934">
                  <c:v>192540</c:v>
                </c:pt>
                <c:pt idx="935">
                  <c:v>48960</c:v>
                </c:pt>
                <c:pt idx="936">
                  <c:v>1904100</c:v>
                </c:pt>
                <c:pt idx="937">
                  <c:v>478380</c:v>
                </c:pt>
                <c:pt idx="938">
                  <c:v>1304580</c:v>
                </c:pt>
                <c:pt idx="939">
                  <c:v>373200</c:v>
                </c:pt>
                <c:pt idx="940">
                  <c:v>1080</c:v>
                </c:pt>
                <c:pt idx="941">
                  <c:v>215100</c:v>
                </c:pt>
                <c:pt idx="942">
                  <c:v>1519200</c:v>
                </c:pt>
                <c:pt idx="943">
                  <c:v>1429860</c:v>
                </c:pt>
                <c:pt idx="944">
                  <c:v>1564620</c:v>
                </c:pt>
                <c:pt idx="945">
                  <c:v>1331820</c:v>
                </c:pt>
                <c:pt idx="946">
                  <c:v>1109760</c:v>
                </c:pt>
                <c:pt idx="947">
                  <c:v>757440</c:v>
                </c:pt>
                <c:pt idx="948">
                  <c:v>801600</c:v>
                </c:pt>
                <c:pt idx="949">
                  <c:v>314100</c:v>
                </c:pt>
                <c:pt idx="950">
                  <c:v>997380</c:v>
                </c:pt>
                <c:pt idx="951">
                  <c:v>1148040</c:v>
                </c:pt>
                <c:pt idx="952">
                  <c:v>471960</c:v>
                </c:pt>
                <c:pt idx="953">
                  <c:v>190980</c:v>
                </c:pt>
                <c:pt idx="954">
                  <c:v>406860</c:v>
                </c:pt>
                <c:pt idx="955">
                  <c:v>385200</c:v>
                </c:pt>
                <c:pt idx="956">
                  <c:v>6480</c:v>
                </c:pt>
                <c:pt idx="957">
                  <c:v>167160</c:v>
                </c:pt>
                <c:pt idx="958">
                  <c:v>128160</c:v>
                </c:pt>
                <c:pt idx="959">
                  <c:v>1972680</c:v>
                </c:pt>
                <c:pt idx="960">
                  <c:v>69000</c:v>
                </c:pt>
                <c:pt idx="961">
                  <c:v>933600</c:v>
                </c:pt>
                <c:pt idx="962">
                  <c:v>392220</c:v>
                </c:pt>
                <c:pt idx="963">
                  <c:v>300900</c:v>
                </c:pt>
                <c:pt idx="964">
                  <c:v>1923900</c:v>
                </c:pt>
                <c:pt idx="965">
                  <c:v>963840</c:v>
                </c:pt>
                <c:pt idx="966">
                  <c:v>176760</c:v>
                </c:pt>
                <c:pt idx="967">
                  <c:v>46500</c:v>
                </c:pt>
                <c:pt idx="968">
                  <c:v>1321320</c:v>
                </c:pt>
                <c:pt idx="969">
                  <c:v>175320</c:v>
                </c:pt>
                <c:pt idx="970">
                  <c:v>1389600</c:v>
                </c:pt>
                <c:pt idx="971">
                  <c:v>800640</c:v>
                </c:pt>
                <c:pt idx="972">
                  <c:v>5999940</c:v>
                </c:pt>
                <c:pt idx="973">
                  <c:v>2181720</c:v>
                </c:pt>
                <c:pt idx="974">
                  <c:v>243000</c:v>
                </c:pt>
                <c:pt idx="975">
                  <c:v>61200</c:v>
                </c:pt>
                <c:pt idx="976">
                  <c:v>708480</c:v>
                </c:pt>
                <c:pt idx="977">
                  <c:v>136320</c:v>
                </c:pt>
                <c:pt idx="978">
                  <c:v>92520</c:v>
                </c:pt>
                <c:pt idx="979">
                  <c:v>944580</c:v>
                </c:pt>
                <c:pt idx="980">
                  <c:v>2342220</c:v>
                </c:pt>
                <c:pt idx="981">
                  <c:v>5498640</c:v>
                </c:pt>
                <c:pt idx="982">
                  <c:v>1491660</c:v>
                </c:pt>
                <c:pt idx="983">
                  <c:v>120000</c:v>
                </c:pt>
                <c:pt idx="984">
                  <c:v>201000</c:v>
                </c:pt>
                <c:pt idx="985">
                  <c:v>66720</c:v>
                </c:pt>
                <c:pt idx="986">
                  <c:v>1843140</c:v>
                </c:pt>
                <c:pt idx="987">
                  <c:v>89280</c:v>
                </c:pt>
                <c:pt idx="988">
                  <c:v>803940</c:v>
                </c:pt>
                <c:pt idx="989">
                  <c:v>277500</c:v>
                </c:pt>
                <c:pt idx="990">
                  <c:v>5760</c:v>
                </c:pt>
                <c:pt idx="991">
                  <c:v>165180</c:v>
                </c:pt>
                <c:pt idx="992">
                  <c:v>1381800</c:v>
                </c:pt>
                <c:pt idx="993">
                  <c:v>86160</c:v>
                </c:pt>
                <c:pt idx="994">
                  <c:v>181260</c:v>
                </c:pt>
                <c:pt idx="995">
                  <c:v>1114620</c:v>
                </c:pt>
                <c:pt idx="996">
                  <c:v>127320</c:v>
                </c:pt>
                <c:pt idx="997">
                  <c:v>1143000</c:v>
                </c:pt>
                <c:pt idx="998">
                  <c:v>313740</c:v>
                </c:pt>
                <c:pt idx="999">
                  <c:v>553980</c:v>
                </c:pt>
                <c:pt idx="1000">
                  <c:v>1683840</c:v>
                </c:pt>
                <c:pt idx="1001">
                  <c:v>24060</c:v>
                </c:pt>
                <c:pt idx="1002">
                  <c:v>666000</c:v>
                </c:pt>
                <c:pt idx="1003">
                  <c:v>39780</c:v>
                </c:pt>
                <c:pt idx="1004">
                  <c:v>3280320</c:v>
                </c:pt>
                <c:pt idx="1005">
                  <c:v>742380</c:v>
                </c:pt>
                <c:pt idx="1006">
                  <c:v>966540</c:v>
                </c:pt>
                <c:pt idx="1007">
                  <c:v>165240</c:v>
                </c:pt>
                <c:pt idx="1008">
                  <c:v>205920</c:v>
                </c:pt>
                <c:pt idx="1009">
                  <c:v>1398300</c:v>
                </c:pt>
                <c:pt idx="1010">
                  <c:v>13320</c:v>
                </c:pt>
                <c:pt idx="1011">
                  <c:v>800160</c:v>
                </c:pt>
                <c:pt idx="1012">
                  <c:v>648300</c:v>
                </c:pt>
                <c:pt idx="1013">
                  <c:v>1379520</c:v>
                </c:pt>
                <c:pt idx="1014">
                  <c:v>1429200</c:v>
                </c:pt>
                <c:pt idx="1015">
                  <c:v>1176120</c:v>
                </c:pt>
                <c:pt idx="1016">
                  <c:v>277740</c:v>
                </c:pt>
                <c:pt idx="1017">
                  <c:v>738840</c:v>
                </c:pt>
                <c:pt idx="1018">
                  <c:v>363240</c:v>
                </c:pt>
                <c:pt idx="1019">
                  <c:v>707640</c:v>
                </c:pt>
                <c:pt idx="1020">
                  <c:v>225660</c:v>
                </c:pt>
                <c:pt idx="1021">
                  <c:v>194700</c:v>
                </c:pt>
                <c:pt idx="1022">
                  <c:v>219480</c:v>
                </c:pt>
                <c:pt idx="1023">
                  <c:v>1510740</c:v>
                </c:pt>
                <c:pt idx="1024">
                  <c:v>449460</c:v>
                </c:pt>
                <c:pt idx="1025">
                  <c:v>360780</c:v>
                </c:pt>
                <c:pt idx="1026">
                  <c:v>1230240</c:v>
                </c:pt>
                <c:pt idx="1027">
                  <c:v>1015980</c:v>
                </c:pt>
                <c:pt idx="1028">
                  <c:v>137040</c:v>
                </c:pt>
                <c:pt idx="1029">
                  <c:v>1399080</c:v>
                </c:pt>
                <c:pt idx="1030">
                  <c:v>2400</c:v>
                </c:pt>
                <c:pt idx="1031">
                  <c:v>1689780</c:v>
                </c:pt>
                <c:pt idx="1032">
                  <c:v>1501500</c:v>
                </c:pt>
                <c:pt idx="1033">
                  <c:v>374160</c:v>
                </c:pt>
                <c:pt idx="1034">
                  <c:v>565020</c:v>
                </c:pt>
                <c:pt idx="1035">
                  <c:v>601260</c:v>
                </c:pt>
                <c:pt idx="1036">
                  <c:v>1207500</c:v>
                </c:pt>
                <c:pt idx="1037">
                  <c:v>930600</c:v>
                </c:pt>
                <c:pt idx="1038">
                  <c:v>5999940</c:v>
                </c:pt>
                <c:pt idx="1039">
                  <c:v>146280</c:v>
                </c:pt>
                <c:pt idx="1040">
                  <c:v>521700</c:v>
                </c:pt>
                <c:pt idx="1041">
                  <c:v>1260</c:v>
                </c:pt>
                <c:pt idx="1042">
                  <c:v>727080</c:v>
                </c:pt>
                <c:pt idx="1043">
                  <c:v>1150860</c:v>
                </c:pt>
                <c:pt idx="1044">
                  <c:v>1926240</c:v>
                </c:pt>
                <c:pt idx="1045">
                  <c:v>615300</c:v>
                </c:pt>
                <c:pt idx="1046">
                  <c:v>1136700</c:v>
                </c:pt>
                <c:pt idx="1047">
                  <c:v>204300</c:v>
                </c:pt>
                <c:pt idx="1048">
                  <c:v>420600</c:v>
                </c:pt>
                <c:pt idx="1049">
                  <c:v>146280</c:v>
                </c:pt>
                <c:pt idx="1050">
                  <c:v>63360</c:v>
                </c:pt>
                <c:pt idx="1051">
                  <c:v>258060</c:v>
                </c:pt>
                <c:pt idx="1052">
                  <c:v>854280</c:v>
                </c:pt>
                <c:pt idx="1053">
                  <c:v>43200</c:v>
                </c:pt>
                <c:pt idx="1054">
                  <c:v>98940</c:v>
                </c:pt>
                <c:pt idx="1055">
                  <c:v>29280</c:v>
                </c:pt>
                <c:pt idx="1056">
                  <c:v>592740</c:v>
                </c:pt>
                <c:pt idx="1057">
                  <c:v>244560</c:v>
                </c:pt>
                <c:pt idx="1058">
                  <c:v>734400</c:v>
                </c:pt>
                <c:pt idx="1059">
                  <c:v>131580</c:v>
                </c:pt>
                <c:pt idx="1060">
                  <c:v>771840</c:v>
                </c:pt>
                <c:pt idx="1061">
                  <c:v>288060</c:v>
                </c:pt>
                <c:pt idx="1062">
                  <c:v>467760</c:v>
                </c:pt>
                <c:pt idx="1063">
                  <c:v>917580</c:v>
                </c:pt>
                <c:pt idx="1064">
                  <c:v>75120</c:v>
                </c:pt>
                <c:pt idx="1065">
                  <c:v>364680</c:v>
                </c:pt>
                <c:pt idx="1066">
                  <c:v>319020</c:v>
                </c:pt>
                <c:pt idx="1067">
                  <c:v>546960</c:v>
                </c:pt>
                <c:pt idx="1068">
                  <c:v>19260</c:v>
                </c:pt>
                <c:pt idx="1069">
                  <c:v>965280</c:v>
                </c:pt>
                <c:pt idx="1070">
                  <c:v>686520</c:v>
                </c:pt>
                <c:pt idx="1071">
                  <c:v>508620</c:v>
                </c:pt>
                <c:pt idx="1072">
                  <c:v>733140</c:v>
                </c:pt>
                <c:pt idx="1073">
                  <c:v>265260</c:v>
                </c:pt>
                <c:pt idx="1074">
                  <c:v>1039800</c:v>
                </c:pt>
                <c:pt idx="1075">
                  <c:v>304320</c:v>
                </c:pt>
                <c:pt idx="1076">
                  <c:v>509820</c:v>
                </c:pt>
                <c:pt idx="1077">
                  <c:v>157260</c:v>
                </c:pt>
                <c:pt idx="1078">
                  <c:v>58800</c:v>
                </c:pt>
                <c:pt idx="1079">
                  <c:v>1715880</c:v>
                </c:pt>
                <c:pt idx="1080">
                  <c:v>220440</c:v>
                </c:pt>
                <c:pt idx="1081">
                  <c:v>127860</c:v>
                </c:pt>
                <c:pt idx="1082">
                  <c:v>579660</c:v>
                </c:pt>
                <c:pt idx="1083">
                  <c:v>5999940</c:v>
                </c:pt>
                <c:pt idx="1084">
                  <c:v>907140</c:v>
                </c:pt>
                <c:pt idx="1085">
                  <c:v>1267200</c:v>
                </c:pt>
                <c:pt idx="1086">
                  <c:v>832500</c:v>
                </c:pt>
                <c:pt idx="1087">
                  <c:v>26520</c:v>
                </c:pt>
                <c:pt idx="1088">
                  <c:v>2601000</c:v>
                </c:pt>
                <c:pt idx="1089">
                  <c:v>800220</c:v>
                </c:pt>
                <c:pt idx="1090">
                  <c:v>220560</c:v>
                </c:pt>
                <c:pt idx="1091">
                  <c:v>288300</c:v>
                </c:pt>
                <c:pt idx="1092">
                  <c:v>232020</c:v>
                </c:pt>
                <c:pt idx="1093">
                  <c:v>102660</c:v>
                </c:pt>
                <c:pt idx="1094">
                  <c:v>1800</c:v>
                </c:pt>
                <c:pt idx="1095">
                  <c:v>242340</c:v>
                </c:pt>
                <c:pt idx="1096">
                  <c:v>755760</c:v>
                </c:pt>
                <c:pt idx="1097">
                  <c:v>583620</c:v>
                </c:pt>
                <c:pt idx="1098">
                  <c:v>865860</c:v>
                </c:pt>
                <c:pt idx="1099">
                  <c:v>1346340</c:v>
                </c:pt>
                <c:pt idx="1100">
                  <c:v>1168800</c:v>
                </c:pt>
                <c:pt idx="1101">
                  <c:v>896160</c:v>
                </c:pt>
                <c:pt idx="1102">
                  <c:v>118200</c:v>
                </c:pt>
                <c:pt idx="1103">
                  <c:v>356100</c:v>
                </c:pt>
                <c:pt idx="1104">
                  <c:v>264720</c:v>
                </c:pt>
                <c:pt idx="1105">
                  <c:v>42240</c:v>
                </c:pt>
                <c:pt idx="1106">
                  <c:v>664620</c:v>
                </c:pt>
                <c:pt idx="1107">
                  <c:v>2412780</c:v>
                </c:pt>
                <c:pt idx="1108">
                  <c:v>34200</c:v>
                </c:pt>
                <c:pt idx="1109">
                  <c:v>314640</c:v>
                </c:pt>
                <c:pt idx="1110">
                  <c:v>365100</c:v>
                </c:pt>
                <c:pt idx="1111">
                  <c:v>196980</c:v>
                </c:pt>
                <c:pt idx="1112">
                  <c:v>80220</c:v>
                </c:pt>
                <c:pt idx="1113">
                  <c:v>250140</c:v>
                </c:pt>
                <c:pt idx="1114">
                  <c:v>100320</c:v>
                </c:pt>
                <c:pt idx="1115">
                  <c:v>1056420</c:v>
                </c:pt>
                <c:pt idx="1116">
                  <c:v>492420</c:v>
                </c:pt>
                <c:pt idx="1117">
                  <c:v>2090940</c:v>
                </c:pt>
                <c:pt idx="1118">
                  <c:v>2111400</c:v>
                </c:pt>
                <c:pt idx="1119">
                  <c:v>804240</c:v>
                </c:pt>
                <c:pt idx="1120">
                  <c:v>987060</c:v>
                </c:pt>
                <c:pt idx="1121">
                  <c:v>821280</c:v>
                </c:pt>
                <c:pt idx="1122">
                  <c:v>92700</c:v>
                </c:pt>
                <c:pt idx="1123">
                  <c:v>353760</c:v>
                </c:pt>
                <c:pt idx="1124">
                  <c:v>1222500</c:v>
                </c:pt>
                <c:pt idx="1125">
                  <c:v>133620</c:v>
                </c:pt>
                <c:pt idx="1126">
                  <c:v>1658280</c:v>
                </c:pt>
                <c:pt idx="1127">
                  <c:v>4922820</c:v>
                </c:pt>
                <c:pt idx="1128">
                  <c:v>1463280</c:v>
                </c:pt>
                <c:pt idx="1129">
                  <c:v>5999940</c:v>
                </c:pt>
                <c:pt idx="1130">
                  <c:v>1273260</c:v>
                </c:pt>
                <c:pt idx="1131">
                  <c:v>663000</c:v>
                </c:pt>
                <c:pt idx="1132">
                  <c:v>49200</c:v>
                </c:pt>
                <c:pt idx="1133">
                  <c:v>74220</c:v>
                </c:pt>
                <c:pt idx="1134">
                  <c:v>1011420</c:v>
                </c:pt>
                <c:pt idx="1135">
                  <c:v>1271160</c:v>
                </c:pt>
                <c:pt idx="1136">
                  <c:v>3291240</c:v>
                </c:pt>
                <c:pt idx="1137">
                  <c:v>777660</c:v>
                </c:pt>
                <c:pt idx="1138">
                  <c:v>120180</c:v>
                </c:pt>
                <c:pt idx="1139">
                  <c:v>2890860</c:v>
                </c:pt>
                <c:pt idx="1140">
                  <c:v>1430160</c:v>
                </c:pt>
                <c:pt idx="1141">
                  <c:v>1943160</c:v>
                </c:pt>
                <c:pt idx="1142">
                  <c:v>1401420</c:v>
                </c:pt>
                <c:pt idx="1143">
                  <c:v>302760</c:v>
                </c:pt>
                <c:pt idx="1144">
                  <c:v>1604760</c:v>
                </c:pt>
                <c:pt idx="1145">
                  <c:v>76740</c:v>
                </c:pt>
                <c:pt idx="1146">
                  <c:v>165660</c:v>
                </c:pt>
                <c:pt idx="1147">
                  <c:v>72960</c:v>
                </c:pt>
                <c:pt idx="1148">
                  <c:v>579300</c:v>
                </c:pt>
                <c:pt idx="1149">
                  <c:v>760440</c:v>
                </c:pt>
                <c:pt idx="1150">
                  <c:v>498900</c:v>
                </c:pt>
                <c:pt idx="1151">
                  <c:v>1176600</c:v>
                </c:pt>
                <c:pt idx="1152">
                  <c:v>92280</c:v>
                </c:pt>
                <c:pt idx="1153">
                  <c:v>407220</c:v>
                </c:pt>
                <c:pt idx="1154">
                  <c:v>491220</c:v>
                </c:pt>
                <c:pt idx="1155">
                  <c:v>113940</c:v>
                </c:pt>
                <c:pt idx="1156">
                  <c:v>2630040</c:v>
                </c:pt>
                <c:pt idx="1157">
                  <c:v>2465700</c:v>
                </c:pt>
                <c:pt idx="1158">
                  <c:v>762420</c:v>
                </c:pt>
                <c:pt idx="1159">
                  <c:v>108300</c:v>
                </c:pt>
                <c:pt idx="1160">
                  <c:v>507900</c:v>
                </c:pt>
                <c:pt idx="1161">
                  <c:v>625740</c:v>
                </c:pt>
                <c:pt idx="1162">
                  <c:v>344700</c:v>
                </c:pt>
                <c:pt idx="1163">
                  <c:v>551940</c:v>
                </c:pt>
                <c:pt idx="1164">
                  <c:v>1339560</c:v>
                </c:pt>
                <c:pt idx="1165">
                  <c:v>2967480</c:v>
                </c:pt>
                <c:pt idx="1166">
                  <c:v>451980</c:v>
                </c:pt>
                <c:pt idx="1167">
                  <c:v>2641500</c:v>
                </c:pt>
                <c:pt idx="1168">
                  <c:v>900</c:v>
                </c:pt>
                <c:pt idx="1169">
                  <c:v>294120</c:v>
                </c:pt>
                <c:pt idx="1170">
                  <c:v>5877360</c:v>
                </c:pt>
                <c:pt idx="1171">
                  <c:v>300600</c:v>
                </c:pt>
                <c:pt idx="1172">
                  <c:v>488280</c:v>
                </c:pt>
                <c:pt idx="1173">
                  <c:v>1003320</c:v>
                </c:pt>
                <c:pt idx="1174">
                  <c:v>182520</c:v>
                </c:pt>
                <c:pt idx="1175">
                  <c:v>141480</c:v>
                </c:pt>
                <c:pt idx="1176">
                  <c:v>1765920</c:v>
                </c:pt>
                <c:pt idx="1177">
                  <c:v>62400</c:v>
                </c:pt>
                <c:pt idx="1178">
                  <c:v>1218780</c:v>
                </c:pt>
                <c:pt idx="1179">
                  <c:v>37620</c:v>
                </c:pt>
                <c:pt idx="1180">
                  <c:v>1334760</c:v>
                </c:pt>
                <c:pt idx="1181">
                  <c:v>4268400</c:v>
                </c:pt>
                <c:pt idx="1182">
                  <c:v>441540</c:v>
                </c:pt>
                <c:pt idx="1183">
                  <c:v>5280</c:v>
                </c:pt>
                <c:pt idx="1184">
                  <c:v>621540</c:v>
                </c:pt>
                <c:pt idx="1185">
                  <c:v>1172400</c:v>
                </c:pt>
                <c:pt idx="1186">
                  <c:v>345900</c:v>
                </c:pt>
                <c:pt idx="1187">
                  <c:v>2232120</c:v>
                </c:pt>
                <c:pt idx="1188">
                  <c:v>1260480</c:v>
                </c:pt>
                <c:pt idx="1189">
                  <c:v>954240</c:v>
                </c:pt>
                <c:pt idx="1190">
                  <c:v>540300</c:v>
                </c:pt>
                <c:pt idx="1191">
                  <c:v>5017740</c:v>
                </c:pt>
                <c:pt idx="1192">
                  <c:v>317040</c:v>
                </c:pt>
                <c:pt idx="1193">
                  <c:v>2349180</c:v>
                </c:pt>
                <c:pt idx="1194">
                  <c:v>389940</c:v>
                </c:pt>
                <c:pt idx="1195">
                  <c:v>318420</c:v>
                </c:pt>
                <c:pt idx="1196">
                  <c:v>2559180</c:v>
                </c:pt>
                <c:pt idx="1197">
                  <c:v>547620</c:v>
                </c:pt>
                <c:pt idx="1198">
                  <c:v>146700</c:v>
                </c:pt>
                <c:pt idx="1199">
                  <c:v>424140</c:v>
                </c:pt>
                <c:pt idx="1200">
                  <c:v>2252940</c:v>
                </c:pt>
                <c:pt idx="1201">
                  <c:v>1401240</c:v>
                </c:pt>
                <c:pt idx="1202">
                  <c:v>461940</c:v>
                </c:pt>
                <c:pt idx="1203">
                  <c:v>379380</c:v>
                </c:pt>
                <c:pt idx="1204">
                  <c:v>13680</c:v>
                </c:pt>
                <c:pt idx="1205">
                  <c:v>525900</c:v>
                </c:pt>
                <c:pt idx="1206">
                  <c:v>3631800</c:v>
                </c:pt>
                <c:pt idx="1207">
                  <c:v>229500</c:v>
                </c:pt>
                <c:pt idx="1208">
                  <c:v>590640</c:v>
                </c:pt>
                <c:pt idx="1209">
                  <c:v>63300</c:v>
                </c:pt>
                <c:pt idx="1210">
                  <c:v>31500</c:v>
                </c:pt>
                <c:pt idx="1211">
                  <c:v>2925960</c:v>
                </c:pt>
                <c:pt idx="1212">
                  <c:v>71280</c:v>
                </c:pt>
                <c:pt idx="1213">
                  <c:v>88200</c:v>
                </c:pt>
                <c:pt idx="1214">
                  <c:v>1756860</c:v>
                </c:pt>
                <c:pt idx="1215">
                  <c:v>787620</c:v>
                </c:pt>
                <c:pt idx="1216">
                  <c:v>1364220</c:v>
                </c:pt>
                <c:pt idx="1217">
                  <c:v>98460</c:v>
                </c:pt>
                <c:pt idx="1218">
                  <c:v>101880</c:v>
                </c:pt>
                <c:pt idx="1219">
                  <c:v>122820</c:v>
                </c:pt>
                <c:pt idx="1220">
                  <c:v>404880</c:v>
                </c:pt>
                <c:pt idx="1221">
                  <c:v>1451040</c:v>
                </c:pt>
                <c:pt idx="1222">
                  <c:v>49920</c:v>
                </c:pt>
                <c:pt idx="1223">
                  <c:v>425220</c:v>
                </c:pt>
                <c:pt idx="1224">
                  <c:v>148380</c:v>
                </c:pt>
                <c:pt idx="1225">
                  <c:v>35400</c:v>
                </c:pt>
                <c:pt idx="1226">
                  <c:v>1250040</c:v>
                </c:pt>
                <c:pt idx="1227">
                  <c:v>684960</c:v>
                </c:pt>
                <c:pt idx="1228">
                  <c:v>65580</c:v>
                </c:pt>
                <c:pt idx="1229">
                  <c:v>338580</c:v>
                </c:pt>
                <c:pt idx="1230">
                  <c:v>509940</c:v>
                </c:pt>
                <c:pt idx="1231">
                  <c:v>333600</c:v>
                </c:pt>
                <c:pt idx="1232">
                  <c:v>484860</c:v>
                </c:pt>
                <c:pt idx="1233">
                  <c:v>158700</c:v>
                </c:pt>
                <c:pt idx="1234">
                  <c:v>326400</c:v>
                </c:pt>
                <c:pt idx="1235">
                  <c:v>655680</c:v>
                </c:pt>
                <c:pt idx="1236">
                  <c:v>307140</c:v>
                </c:pt>
                <c:pt idx="1237">
                  <c:v>1126020</c:v>
                </c:pt>
                <c:pt idx="1238">
                  <c:v>35640</c:v>
                </c:pt>
                <c:pt idx="1239">
                  <c:v>1241940</c:v>
                </c:pt>
                <c:pt idx="1240">
                  <c:v>46020</c:v>
                </c:pt>
                <c:pt idx="1241">
                  <c:v>274800</c:v>
                </c:pt>
                <c:pt idx="1242">
                  <c:v>111300</c:v>
                </c:pt>
                <c:pt idx="1243">
                  <c:v>197940</c:v>
                </c:pt>
                <c:pt idx="1244">
                  <c:v>371880</c:v>
                </c:pt>
                <c:pt idx="1245">
                  <c:v>990780</c:v>
                </c:pt>
                <c:pt idx="1246">
                  <c:v>563100</c:v>
                </c:pt>
                <c:pt idx="1247">
                  <c:v>2665560</c:v>
                </c:pt>
                <c:pt idx="1248">
                  <c:v>133680</c:v>
                </c:pt>
                <c:pt idx="1249">
                  <c:v>130020</c:v>
                </c:pt>
                <c:pt idx="1250">
                  <c:v>137520</c:v>
                </c:pt>
                <c:pt idx="1251">
                  <c:v>414960</c:v>
                </c:pt>
                <c:pt idx="1252">
                  <c:v>1571160</c:v>
                </c:pt>
                <c:pt idx="1253">
                  <c:v>196620</c:v>
                </c:pt>
                <c:pt idx="1254">
                  <c:v>235320</c:v>
                </c:pt>
                <c:pt idx="1255">
                  <c:v>1305780</c:v>
                </c:pt>
                <c:pt idx="1256">
                  <c:v>322680</c:v>
                </c:pt>
                <c:pt idx="1257">
                  <c:v>1488960</c:v>
                </c:pt>
                <c:pt idx="1258">
                  <c:v>820620</c:v>
                </c:pt>
                <c:pt idx="1259">
                  <c:v>406500</c:v>
                </c:pt>
                <c:pt idx="1260">
                  <c:v>379080</c:v>
                </c:pt>
                <c:pt idx="1261">
                  <c:v>538320</c:v>
                </c:pt>
                <c:pt idx="1262">
                  <c:v>174120</c:v>
                </c:pt>
                <c:pt idx="1263">
                  <c:v>105900</c:v>
                </c:pt>
                <c:pt idx="1264">
                  <c:v>2973720</c:v>
                </c:pt>
                <c:pt idx="1265">
                  <c:v>763620</c:v>
                </c:pt>
                <c:pt idx="1266">
                  <c:v>227220</c:v>
                </c:pt>
                <c:pt idx="1267">
                  <c:v>297180</c:v>
                </c:pt>
                <c:pt idx="1268">
                  <c:v>342240</c:v>
                </c:pt>
                <c:pt idx="1269">
                  <c:v>771540</c:v>
                </c:pt>
                <c:pt idx="1270">
                  <c:v>1064040</c:v>
                </c:pt>
                <c:pt idx="1271">
                  <c:v>1713660</c:v>
                </c:pt>
                <c:pt idx="1272">
                  <c:v>137220</c:v>
                </c:pt>
                <c:pt idx="1273">
                  <c:v>1286280</c:v>
                </c:pt>
                <c:pt idx="1274">
                  <c:v>511680</c:v>
                </c:pt>
                <c:pt idx="1275">
                  <c:v>602280</c:v>
                </c:pt>
                <c:pt idx="1276">
                  <c:v>202020</c:v>
                </c:pt>
                <c:pt idx="1277">
                  <c:v>2265360</c:v>
                </c:pt>
                <c:pt idx="1278">
                  <c:v>947400</c:v>
                </c:pt>
                <c:pt idx="1279">
                  <c:v>84840</c:v>
                </c:pt>
                <c:pt idx="1280">
                  <c:v>269820</c:v>
                </c:pt>
                <c:pt idx="1281">
                  <c:v>701280</c:v>
                </c:pt>
                <c:pt idx="1282">
                  <c:v>1632780</c:v>
                </c:pt>
                <c:pt idx="1283">
                  <c:v>2632860</c:v>
                </c:pt>
                <c:pt idx="1284">
                  <c:v>2177700</c:v>
                </c:pt>
                <c:pt idx="1285">
                  <c:v>467520</c:v>
                </c:pt>
                <c:pt idx="1286">
                  <c:v>1505400</c:v>
                </c:pt>
                <c:pt idx="1287">
                  <c:v>1288980</c:v>
                </c:pt>
              </c:numCache>
            </c:numRef>
          </c:yVal>
          <c:smooth val="0"/>
          <c:extLst>
            <c:ext xmlns:c16="http://schemas.microsoft.com/office/drawing/2014/chart" uri="{C3380CC4-5D6E-409C-BE32-E72D297353CC}">
              <c16:uniqueId val="{00000000-9417-4059-B0EF-6DCE1C0CF434}"/>
            </c:ext>
          </c:extLst>
        </c:ser>
        <c:dLbls>
          <c:showLegendKey val="0"/>
          <c:showVal val="0"/>
          <c:showCatName val="0"/>
          <c:showSerName val="0"/>
          <c:showPercent val="0"/>
          <c:showBubbleSize val="0"/>
        </c:dLbls>
        <c:axId val="537445432"/>
        <c:axId val="537444120"/>
      </c:scatterChart>
      <c:valAx>
        <c:axId val="537445432"/>
        <c:scaling>
          <c:orientation val="minMax"/>
        </c:scaling>
        <c:delete val="1"/>
        <c:axPos val="b"/>
        <c:majorTickMark val="none"/>
        <c:minorTickMark val="none"/>
        <c:tickLblPos val="nextTo"/>
        <c:crossAx val="537444120"/>
        <c:crosses val="autoZero"/>
        <c:crossBetween val="midCat"/>
      </c:valAx>
      <c:valAx>
        <c:axId val="537444120"/>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Agency FB" panose="020B0503020202020204" pitchFamily="34" charset="0"/>
                <a:ea typeface="+mn-ea"/>
                <a:cs typeface="+mn-cs"/>
              </a:defRPr>
            </a:pPr>
            <a:endParaRPr lang="en-US"/>
          </a:p>
        </c:txPr>
        <c:crossAx val="53744543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rgbClr val="92D050"/>
            </a:solidFill>
            <a:ln>
              <a:noFill/>
            </a:ln>
            <a:effectLst/>
          </c:spPr>
          <c:invertIfNegative val="0"/>
          <c:cat>
            <c:strRef>
              <c:f>Sheet1!$C$3:$C$12</c:f>
              <c:strCache>
                <c:ptCount val="10"/>
                <c:pt idx="0">
                  <c:v>Major Subject - "Psychology"</c:v>
                </c:pt>
                <c:pt idx="1">
                  <c:v>Student Background - "BGD 3"</c:v>
                </c:pt>
                <c:pt idx="2">
                  <c:v>Student Age</c:v>
                </c:pt>
                <c:pt idx="3">
                  <c:v>Second Term Status - "Not Complete"</c:v>
                </c:pt>
                <c:pt idx="4">
                  <c:v>Family Contribution</c:v>
                </c:pt>
                <c:pt idx="5">
                  <c:v>Combined Entrance Test Score</c:v>
                </c:pt>
                <c:pt idx="6">
                  <c:v>Course Fee</c:v>
                </c:pt>
                <c:pt idx="7">
                  <c:v>Second Term Status - "Complete"</c:v>
                </c:pt>
                <c:pt idx="8">
                  <c:v>High School GPA</c:v>
                </c:pt>
                <c:pt idx="9">
                  <c:v>Second Term Status - "Not Attempt"</c:v>
                </c:pt>
              </c:strCache>
            </c:strRef>
          </c:cat>
          <c:val>
            <c:numRef>
              <c:f>Sheet1!$D$3:$D$12</c:f>
              <c:numCache>
                <c:formatCode>General</c:formatCode>
                <c:ptCount val="10"/>
                <c:pt idx="0">
                  <c:v>1.299E-2</c:v>
                </c:pt>
                <c:pt idx="1">
                  <c:v>1.8637999999999998E-2</c:v>
                </c:pt>
                <c:pt idx="2">
                  <c:v>3.2398999999999997E-2</c:v>
                </c:pt>
                <c:pt idx="3">
                  <c:v>3.8379000000000003E-2</c:v>
                </c:pt>
                <c:pt idx="4">
                  <c:v>3.9209000000000001E-2</c:v>
                </c:pt>
                <c:pt idx="5">
                  <c:v>4.1785000000000003E-2</c:v>
                </c:pt>
                <c:pt idx="6">
                  <c:v>5.8812000000000003E-2</c:v>
                </c:pt>
                <c:pt idx="7">
                  <c:v>5.9797999999999997E-2</c:v>
                </c:pt>
                <c:pt idx="8">
                  <c:v>7.7644000000000005E-2</c:v>
                </c:pt>
                <c:pt idx="9">
                  <c:v>0.36958999999999997</c:v>
                </c:pt>
              </c:numCache>
            </c:numRef>
          </c:val>
          <c:extLst>
            <c:ext xmlns:c16="http://schemas.microsoft.com/office/drawing/2014/chart" uri="{C3380CC4-5D6E-409C-BE32-E72D297353CC}">
              <c16:uniqueId val="{00000000-32BF-42CE-9C63-EDFC9B2A0EC8}"/>
            </c:ext>
          </c:extLst>
        </c:ser>
        <c:dLbls>
          <c:showLegendKey val="0"/>
          <c:showVal val="0"/>
          <c:showCatName val="0"/>
          <c:showSerName val="0"/>
          <c:showPercent val="0"/>
          <c:showBubbleSize val="0"/>
        </c:dLbls>
        <c:gapWidth val="182"/>
        <c:axId val="438396504"/>
        <c:axId val="438394208"/>
      </c:barChart>
      <c:catAx>
        <c:axId val="43839650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Agency FB" panose="020B0503020202020204" pitchFamily="34" charset="0"/>
                <a:ea typeface="+mn-ea"/>
                <a:cs typeface="+mn-cs"/>
              </a:defRPr>
            </a:pPr>
            <a:endParaRPr lang="en-US"/>
          </a:p>
        </c:txPr>
        <c:crossAx val="438394208"/>
        <c:crosses val="autoZero"/>
        <c:auto val="1"/>
        <c:lblAlgn val="ctr"/>
        <c:lblOffset val="100"/>
        <c:noMultiLvlLbl val="0"/>
      </c:catAx>
      <c:valAx>
        <c:axId val="43839420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Agency FB" panose="020B0503020202020204" pitchFamily="34" charset="0"/>
                <a:ea typeface="+mn-ea"/>
                <a:cs typeface="+mn-cs"/>
              </a:defRPr>
            </a:pPr>
            <a:endParaRPr lang="en-US"/>
          </a:p>
        </c:txPr>
        <c:crossAx val="43839650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attrition_1!$H$2:$H$3401</cx:f>
        <cx:lvl ptCount="3400" formatCode="General">
          <cx:pt idx="0">4</cx:pt>
          <cx:pt idx="1">2.8900000000000001</cx:pt>
          <cx:pt idx="2">3.3900000000000001</cx:pt>
          <cx:pt idx="3">2.9300000000000002</cx:pt>
          <cx:pt idx="4">3.8599999999999999</cx:pt>
          <cx:pt idx="5">4</cx:pt>
          <cx:pt idx="6">3.9300000000000002</cx:pt>
          <cx:pt idx="7">4</cx:pt>
          <cx:pt idx="8">4</cx:pt>
          <cx:pt idx="9">3.6899999999999999</cx:pt>
          <cx:pt idx="10">3.3399999999999999</cx:pt>
          <cx:pt idx="11">4</cx:pt>
          <cx:pt idx="12">3.9300000000000002</cx:pt>
          <cx:pt idx="13">4</cx:pt>
          <cx:pt idx="14">3.96</cx:pt>
          <cx:pt idx="15">3.3500000000000001</cx:pt>
          <cx:pt idx="16">3.2000000000000002</cx:pt>
          <cx:pt idx="17">3.5</cx:pt>
          <cx:pt idx="18">2.3999999999999999</cx:pt>
          <cx:pt idx="19">3.71</cx:pt>
          <cx:pt idx="20">3.7200000000000002</cx:pt>
          <cx:pt idx="21">3.73</cx:pt>
          <cx:pt idx="22">3.5</cx:pt>
          <cx:pt idx="23">3.1200000000000001</cx:pt>
          <cx:pt idx="24">4</cx:pt>
          <cx:pt idx="25">3.73</cx:pt>
          <cx:pt idx="26">4</cx:pt>
          <cx:pt idx="27">3.5699999999999998</cx:pt>
          <cx:pt idx="28">4</cx:pt>
          <cx:pt idx="29">3.8100000000000001</cx:pt>
          <cx:pt idx="30">3.8999999999999999</cx:pt>
          <cx:pt idx="31">4</cx:pt>
          <cx:pt idx="32">4</cx:pt>
          <cx:pt idx="33">4</cx:pt>
          <cx:pt idx="34">3.9199999999999999</cx:pt>
          <cx:pt idx="35">3.4300000000000002</cx:pt>
          <cx:pt idx="36">3.6000000000000001</cx:pt>
          <cx:pt idx="37">4</cx:pt>
          <cx:pt idx="38">3.96</cx:pt>
          <cx:pt idx="39">2.9700000000000002</cx:pt>
          <cx:pt idx="40">3.5800000000000001</cx:pt>
          <cx:pt idx="41">3.8999999999999999</cx:pt>
          <cx:pt idx="42">3.79</cx:pt>
          <cx:pt idx="43">4</cx:pt>
          <cx:pt idx="44">3.6000000000000001</cx:pt>
          <cx:pt idx="45">3.54</cx:pt>
          <cx:pt idx="46">3.5</cx:pt>
          <cx:pt idx="47">4</cx:pt>
          <cx:pt idx="48">4</cx:pt>
          <cx:pt idx="49">3.46</cx:pt>
          <cx:pt idx="50">3.9300000000000002</cx:pt>
          <cx:pt idx="51">3.9300000000000002</cx:pt>
          <cx:pt idx="52">3.6699999999999999</cx:pt>
          <cx:pt idx="53">2.8999999999999999</cx:pt>
          <cx:pt idx="54">3.6299999999999999</cx:pt>
          <cx:pt idx="55">4</cx:pt>
          <cx:pt idx="56">3.7999999999999998</cx:pt>
          <cx:pt idx="57">4</cx:pt>
          <cx:pt idx="58">3.75</cx:pt>
          <cx:pt idx="59">3.75</cx:pt>
          <cx:pt idx="60">4</cx:pt>
          <cx:pt idx="61">4</cx:pt>
          <cx:pt idx="62">3.8999999999999999</cx:pt>
          <cx:pt idx="63">3.6000000000000001</cx:pt>
          <cx:pt idx="64">3.5600000000000001</cx:pt>
          <cx:pt idx="65">4</cx:pt>
          <cx:pt idx="66">4</cx:pt>
          <cx:pt idx="67">4</cx:pt>
          <cx:pt idx="68">3.5299999999999998</cx:pt>
          <cx:pt idx="69">4</cx:pt>
          <cx:pt idx="70">4</cx:pt>
          <cx:pt idx="71">3.7799999999999998</cx:pt>
          <cx:pt idx="72">3.9199999999999999</cx:pt>
          <cx:pt idx="73">3.9300000000000002</cx:pt>
          <cx:pt idx="74">3.3300000000000001</cx:pt>
          <cx:pt idx="75">4</cx:pt>
          <cx:pt idx="76">3.7999999999999998</cx:pt>
          <cx:pt idx="77">3</cx:pt>
          <cx:pt idx="78">3</cx:pt>
          <cx:pt idx="79">4</cx:pt>
          <cx:pt idx="80">3.6099999999999999</cx:pt>
          <cx:pt idx="81">3.8599999999999999</cx:pt>
          <cx:pt idx="82">4</cx:pt>
          <cx:pt idx="83">3.75</cx:pt>
          <cx:pt idx="84">3.9300000000000002</cx:pt>
          <cx:pt idx="85">3.8599999999999999</cx:pt>
          <cx:pt idx="86">3.2999999999999998</cx:pt>
          <cx:pt idx="87">3.21</cx:pt>
          <cx:pt idx="88">3.8599999999999999</cx:pt>
          <cx:pt idx="89">3.3700000000000001</cx:pt>
          <cx:pt idx="90">3.6699999999999999</cx:pt>
          <cx:pt idx="91">2.6600000000000001</cx:pt>
          <cx:pt idx="92">3.3300000000000001</cx:pt>
          <cx:pt idx="93">3.8199999999999998</cx:pt>
          <cx:pt idx="94">3.6200000000000001</cx:pt>
          <cx:pt idx="95">3.6899999999999999</cx:pt>
          <cx:pt idx="96">2.8799999999999999</cx:pt>
          <cx:pt idx="97">3.9300000000000002</cx:pt>
          <cx:pt idx="98">4</cx:pt>
          <cx:pt idx="99">3.3300000000000001</cx:pt>
          <cx:pt idx="100">3.46</cx:pt>
          <cx:pt idx="101">3.8700000000000001</cx:pt>
          <cx:pt idx="102">4</cx:pt>
          <cx:pt idx="103">4</cx:pt>
          <cx:pt idx="104">3.8100000000000001</cx:pt>
          <cx:pt idx="105">3.2000000000000002</cx:pt>
          <cx:pt idx="106">3.8799999999999999</cx:pt>
          <cx:pt idx="107">4</cx:pt>
          <cx:pt idx="108">3.7999999999999998</cx:pt>
          <cx:pt idx="109">3.79</cx:pt>
          <cx:pt idx="110">3.9199999999999999</cx:pt>
          <cx:pt idx="111">3.75</cx:pt>
          <cx:pt idx="112">4</cx:pt>
          <cx:pt idx="113">3.2599999999999998</cx:pt>
          <cx:pt idx="114">3.7000000000000002</cx:pt>
          <cx:pt idx="115">3.9300000000000002</cx:pt>
          <cx:pt idx="116">3.71</cx:pt>
          <cx:pt idx="117">3.7400000000000002</cx:pt>
          <cx:pt idx="118">2.7999999999999998</cx:pt>
          <cx:pt idx="119">2.6299999999999999</cx:pt>
          <cx:pt idx="120">4</cx:pt>
          <cx:pt idx="121">3.7999999999999998</cx:pt>
          <cx:pt idx="122">3.9300000000000002</cx:pt>
          <cx:pt idx="123">3.4700000000000002</cx:pt>
          <cx:pt idx="124">3.52</cx:pt>
          <cx:pt idx="125">3.2000000000000002</cx:pt>
          <cx:pt idx="126">4</cx:pt>
          <cx:pt idx="127">3.6800000000000002</cx:pt>
          <cx:pt idx="128">3.25</cx:pt>
          <cx:pt idx="129">3.73</cx:pt>
          <cx:pt idx="130">3.8700000000000001</cx:pt>
          <cx:pt idx="131">3.8599999999999999</cx:pt>
          <cx:pt idx="132">3.73</cx:pt>
          <cx:pt idx="133">3.9300000000000002</cx:pt>
          <cx:pt idx="134">3.2799999999999998</cx:pt>
          <cx:pt idx="135">3.71</cx:pt>
          <cx:pt idx="136">3.0600000000000001</cx:pt>
          <cx:pt idx="137">3.73</cx:pt>
          <cx:pt idx="138">4</cx:pt>
          <cx:pt idx="139">4</cx:pt>
          <cx:pt idx="140">3.5</cx:pt>
          <cx:pt idx="141">4</cx:pt>
          <cx:pt idx="142">3.6600000000000001</cx:pt>
          <cx:pt idx="143">3.6400000000000001</cx:pt>
          <cx:pt idx="144">3.4375</cx:pt>
          <cx:pt idx="145">3.8500000000000001</cx:pt>
          <cx:pt idx="146">3.2599999999999998</cx:pt>
          <cx:pt idx="147">3.9199999999999999</cx:pt>
          <cx:pt idx="148">3.8300000000000001</cx:pt>
          <cx:pt idx="149">3.6099999999999999</cx:pt>
          <cx:pt idx="150">3.0699999999999998</cx:pt>
          <cx:pt idx="151">3.46</cx:pt>
          <cx:pt idx="152">2.7999999999999998</cx:pt>
          <cx:pt idx="153">2.96</cx:pt>
          <cx:pt idx="154">3.6800000000000002</cx:pt>
          <cx:pt idx="155">3.6400000000000001</cx:pt>
          <cx:pt idx="156">3.3599999999999999</cx:pt>
          <cx:pt idx="157">3.3300000000000001</cx:pt>
          <cx:pt idx="158">3.9300000000000002</cx:pt>
          <cx:pt idx="159">3.6000000000000001</cx:pt>
          <cx:pt idx="160">3.6000000000000001</cx:pt>
          <cx:pt idx="161">3.73</cx:pt>
          <cx:pt idx="162">3.1600000000000001</cx:pt>
          <cx:pt idx="163">3.3300000000000001</cx:pt>
          <cx:pt idx="164">3.7200000000000002</cx:pt>
          <cx:pt idx="165">3.9199999999999999</cx:pt>
          <cx:pt idx="166">3.8599999999999999</cx:pt>
          <cx:pt idx="167">3.1499999999999999</cx:pt>
          <cx:pt idx="168">3.54</cx:pt>
          <cx:pt idx="169">4</cx:pt>
          <cx:pt idx="170">3.25</cx:pt>
          <cx:pt idx="171">3.75</cx:pt>
          <cx:pt idx="172">3.8799999999999999</cx:pt>
          <cx:pt idx="173">3.7999999999999998</cx:pt>
          <cx:pt idx="174">3.6400000000000001</cx:pt>
          <cx:pt idx="175">3.8700000000000001</cx:pt>
          <cx:pt idx="176">3.6600000000000001</cx:pt>
          <cx:pt idx="177">3.6000000000000001</cx:pt>
          <cx:pt idx="178">2.7599999999999998</cx:pt>
          <cx:pt idx="179">4</cx:pt>
          <cx:pt idx="180">3.3100000000000001</cx:pt>
          <cx:pt idx="181">3.77</cx:pt>
          <cx:pt idx="182">3.7999999999999998</cx:pt>
          <cx:pt idx="183">3.2000000000000002</cx:pt>
          <cx:pt idx="184">3.79</cx:pt>
          <cx:pt idx="185">3.9300000000000002</cx:pt>
          <cx:pt idx="186">3.2999999999999998</cx:pt>
          <cx:pt idx="187">3.1299999999999999</cx:pt>
          <cx:pt idx="188">3.7000000000000002</cx:pt>
          <cx:pt idx="189">4</cx:pt>
          <cx:pt idx="190">3.6400000000000001</cx:pt>
          <cx:pt idx="191">3.8500000000000001</cx:pt>
          <cx:pt idx="192">3.75</cx:pt>
          <cx:pt idx="193">4</cx:pt>
          <cx:pt idx="194">3.3999999999999999</cx:pt>
          <cx:pt idx="195">3.5</cx:pt>
          <cx:pt idx="196">4</cx:pt>
          <cx:pt idx="197">3.75</cx:pt>
          <cx:pt idx="198">3.7799999999999998</cx:pt>
          <cx:pt idx="199">3.8100000000000001</cx:pt>
          <cx:pt idx="200">3.7400000000000002</cx:pt>
          <cx:pt idx="201">4</cx:pt>
          <cx:pt idx="202">3.8700000000000001</cx:pt>
          <cx:pt idx="203">3.8799999999999999</cx:pt>
          <cx:pt idx="204">3.3999999999999999</cx:pt>
          <cx:pt idx="205">3.5299999999999998</cx:pt>
          <cx:pt idx="206">3.3999999999999999</cx:pt>
          <cx:pt idx="207">3.6000000000000001</cx:pt>
          <cx:pt idx="208">3.7999999999999998</cx:pt>
          <cx:pt idx="209">3.75</cx:pt>
          <cx:pt idx="210">3.5600000000000001</cx:pt>
          <cx:pt idx="211">3</cx:pt>
          <cx:pt idx="212">3.3999999999999999</cx:pt>
          <cx:pt idx="213">3.8100000000000001</cx:pt>
          <cx:pt idx="214">3.1800000000000002</cx:pt>
          <cx:pt idx="215">3.5</cx:pt>
          <cx:pt idx="216">3</cx:pt>
          <cx:pt idx="217">3.1299999999999999</cx:pt>
          <cx:pt idx="218">3.79</cx:pt>
          <cx:pt idx="219">3.9300000000000002</cx:pt>
          <cx:pt idx="220">3.2000000000000002</cx:pt>
          <cx:pt idx="221">3.7200000000000002</cx:pt>
          <cx:pt idx="222">3.8100000000000001</cx:pt>
          <cx:pt idx="223">4</cx:pt>
          <cx:pt idx="224">3.9199999999999999</cx:pt>
          <cx:pt idx="225">3.7799999999999998</cx:pt>
          <cx:pt idx="226">3.2999999999999998</cx:pt>
          <cx:pt idx="227">3.4300000000000002</cx:pt>
          <cx:pt idx="228">3.27</cx:pt>
          <cx:pt idx="229">3.2799999999999998</cx:pt>
          <cx:pt idx="230">3.3100000000000001</cx:pt>
          <cx:pt idx="231">3.73</cx:pt>
          <cx:pt idx="232">3.5600000000000001</cx:pt>
          <cx:pt idx="233">3.54</cx:pt>
          <cx:pt idx="234">3.9300000000000002</cx:pt>
          <cx:pt idx="235">3.8500000000000001</cx:pt>
          <cx:pt idx="236">3.8399999999999999</cx:pt>
          <cx:pt idx="237">3.1899999999999999</cx:pt>
          <cx:pt idx="238">3.5</cx:pt>
          <cx:pt idx="239">3.3500000000000001</cx:pt>
          <cx:pt idx="240">3.6800000000000002</cx:pt>
          <cx:pt idx="241">2.9199999999999999</cx:pt>
          <cx:pt idx="242">2.9300000000000002</cx:pt>
          <cx:pt idx="243">3.1600000000000001</cx:pt>
          <cx:pt idx="244">3.9399999999999999</cx:pt>
          <cx:pt idx="245">3.2000000000000002</cx:pt>
          <cx:pt idx="246">3.77</cx:pt>
          <cx:pt idx="247">2.73</cx:pt>
          <cx:pt idx="248">3.3300000000000001</cx:pt>
          <cx:pt idx="249">3.0600000000000001</cx:pt>
          <cx:pt idx="250">3.1400000000000001</cx:pt>
          <cx:pt idx="251">3.75</cx:pt>
          <cx:pt idx="252">3.6099999999999999</cx:pt>
          <cx:pt idx="253">3.9199999999999999</cx:pt>
          <cx:pt idx="254">3.1299999999999999</cx:pt>
          <cx:pt idx="255">3.6699999999999999</cx:pt>
          <cx:pt idx="256">3.6800000000000002</cx:pt>
          <cx:pt idx="257">3.3300000000000001</cx:pt>
          <cx:pt idx="258">2.8100000000000001</cx:pt>
          <cx:pt idx="259">3.1299999999999999</cx:pt>
          <cx:pt idx="260">3.7400000000000002</cx:pt>
          <cx:pt idx="261">3.8700000000000001</cx:pt>
          <cx:pt idx="262">3.73</cx:pt>
          <cx:pt idx="263">3.5</cx:pt>
          <cx:pt idx="264">2.6400000000000001</cx:pt>
          <cx:pt idx="265">3</cx:pt>
          <cx:pt idx="266">3.2999999999999998</cx:pt>
          <cx:pt idx="267">3.2999999999999998</cx:pt>
          <cx:pt idx="268">3.0800000000000001</cx:pt>
          <cx:pt idx="269">3.1400000000000001</cx:pt>
          <cx:pt idx="270">3.5299999999999998</cx:pt>
          <cx:pt idx="271">3.9199999999999999</cx:pt>
          <cx:pt idx="272">3.75</cx:pt>
          <cx:pt idx="273">3.0899999999999999</cx:pt>
          <cx:pt idx="274">4</cx:pt>
          <cx:pt idx="275">3.8599999999999999</cx:pt>
          <cx:pt idx="276">3</cx:pt>
          <cx:pt idx="277">3.5800000000000001</cx:pt>
          <cx:pt idx="278">3.3500000000000001</cx:pt>
          <cx:pt idx="279">4</cx:pt>
          <cx:pt idx="280">3.3999999999999999</cx:pt>
          <cx:pt idx="281">3.8599999999999999</cx:pt>
          <cx:pt idx="282">3.6499999999999999</cx:pt>
          <cx:pt idx="283">3.2000000000000002</cx:pt>
          <cx:pt idx="284">3.3999999999999999</cx:pt>
          <cx:pt idx="285">3.3300000000000001</cx:pt>
          <cx:pt idx="286">3.9199999999999999</cx:pt>
          <cx:pt idx="287">3.8999999999999999</cx:pt>
          <cx:pt idx="288">4</cx:pt>
          <cx:pt idx="289">4</cx:pt>
          <cx:pt idx="290">3.79</cx:pt>
          <cx:pt idx="291">3.0699999999999998</cx:pt>
          <cx:pt idx="292">3.4700000000000002</cx:pt>
          <cx:pt idx="293">3.7999999999999998</cx:pt>
          <cx:pt idx="294">3.7999999999999998</cx:pt>
          <cx:pt idx="295">3.9300000000000002</cx:pt>
          <cx:pt idx="296">3.8100000000000001</cx:pt>
          <cx:pt idx="297">3.8500000000000001</cx:pt>
          <cx:pt idx="298">3.7999999999999998</cx:pt>
          <cx:pt idx="299">3.96</cx:pt>
          <cx:pt idx="300">3.7200000000000002</cx:pt>
          <cx:pt idx="301">3.0699999999999998</cx:pt>
          <cx:pt idx="302">3.3999999999999999</cx:pt>
          <cx:pt idx="303">3.3799999999999999</cx:pt>
          <cx:pt idx="304">3.4300000000000002</cx:pt>
          <cx:pt idx="305">2.5099999999999998</cx:pt>
          <cx:pt idx="306">3.7000000000000002</cx:pt>
          <cx:pt idx="307">3.5299999999999998</cx:pt>
          <cx:pt idx="308">3.2799999999999998</cx:pt>
          <cx:pt idx="309">3.6899999999999999</cx:pt>
          <cx:pt idx="310">3.9300000000000002</cx:pt>
          <cx:pt idx="311">4</cx:pt>
          <cx:pt idx="312">3.6800000000000002</cx:pt>
          <cx:pt idx="313">3.1000000000000001</cx:pt>
          <cx:pt idx="314">3.1600000000000001</cx:pt>
          <cx:pt idx="315">4</cx:pt>
          <cx:pt idx="316">4</cx:pt>
          <cx:pt idx="317">3.5600000000000001</cx:pt>
          <cx:pt idx="318">3.2999999999999998</cx:pt>
          <cx:pt idx="319">3.7999999999999998</cx:pt>
          <cx:pt idx="320">3.6400000000000001</cx:pt>
          <cx:pt idx="321">4</cx:pt>
          <cx:pt idx="322">3.5</cx:pt>
          <cx:pt idx="323">3.6000000000000001</cx:pt>
          <cx:pt idx="324">4</cx:pt>
          <cx:pt idx="325">4</cx:pt>
          <cx:pt idx="326">3.54</cx:pt>
          <cx:pt idx="327">3.9700000000000002</cx:pt>
          <cx:pt idx="328">3.5299999999999998</cx:pt>
          <cx:pt idx="329">3.2000000000000002</cx:pt>
          <cx:pt idx="330">4</cx:pt>
          <cx:pt idx="331">3.8500000000000001</cx:pt>
          <cx:pt idx="332">3.6699999999999999</cx:pt>
          <cx:pt idx="333">4</cx:pt>
          <cx:pt idx="334">3.7200000000000002</cx:pt>
          <cx:pt idx="335">4</cx:pt>
          <cx:pt idx="336">3.96</cx:pt>
          <cx:pt idx="337">4</cx:pt>
          <cx:pt idx="338">3.75</cx:pt>
          <cx:pt idx="339">3.5699999999999998</cx:pt>
          <cx:pt idx="340">2.6000000000000001</cx:pt>
          <cx:pt idx="341">3.79</cx:pt>
          <cx:pt idx="342">3.2000000000000002</cx:pt>
          <cx:pt idx="343">4</cx:pt>
          <cx:pt idx="344">4</cx:pt>
          <cx:pt idx="345">4</cx:pt>
          <cx:pt idx="346">3.8100000000000001</cx:pt>
          <cx:pt idx="347">4</cx:pt>
          <cx:pt idx="348">3.1800000000000002</cx:pt>
          <cx:pt idx="349">3.8500000000000001</cx:pt>
          <cx:pt idx="350">4</cx:pt>
          <cx:pt idx="351">3.2999999999999998</cx:pt>
          <cx:pt idx="352">4</cx:pt>
          <cx:pt idx="353">3.2000000000000002</cx:pt>
          <cx:pt idx="354">3.3599999999999999</cx:pt>
          <cx:pt idx="355">3.8599999999999999</cx:pt>
          <cx:pt idx="356">3.5</cx:pt>
          <cx:pt idx="357">3.6400000000000001</cx:pt>
          <cx:pt idx="358">3.73</cx:pt>
          <cx:pt idx="359">3.3999999999999999</cx:pt>
          <cx:pt idx="360">2.9300000000000002</cx:pt>
          <cx:pt idx="361">3.1699999999999999</cx:pt>
          <cx:pt idx="362">3.6600000000000001</cx:pt>
          <cx:pt idx="363">2.9300000000000002</cx:pt>
          <cx:pt idx="364">3.5699999999999998</cx:pt>
          <cx:pt idx="365">3.6400000000000001</cx:pt>
          <cx:pt idx="366">3.8799999999999999</cx:pt>
          <cx:pt idx="367">3.6899999999999999</cx:pt>
          <cx:pt idx="368">3.21</cx:pt>
          <cx:pt idx="369">2.9300000000000002</cx:pt>
          <cx:pt idx="370">4</cx:pt>
          <cx:pt idx="371">3.23</cx:pt>
          <cx:pt idx="372">2.8399999999999999</cx:pt>
          <cx:pt idx="373">3.5</cx:pt>
          <cx:pt idx="374">3.5</cx:pt>
          <cx:pt idx="375">3.77</cx:pt>
          <cx:pt idx="376">3.9199999999999999</cx:pt>
          <cx:pt idx="377">2.8700000000000001</cx:pt>
          <cx:pt idx="378">3.5600000000000001</cx:pt>
          <cx:pt idx="379">3.73</cx:pt>
          <cx:pt idx="380">3.5600000000000001</cx:pt>
          <cx:pt idx="381">3.1200000000000001</cx:pt>
          <cx:pt idx="382">3.25</cx:pt>
          <cx:pt idx="383">3.4199999999999999</cx:pt>
          <cx:pt idx="384">3.73</cx:pt>
          <cx:pt idx="385">3.8999999999999999</cx:pt>
          <cx:pt idx="386">3.9300000000000002</cx:pt>
          <cx:pt idx="387">3.0299999999999998</cx:pt>
          <cx:pt idx="388">2.77</cx:pt>
          <cx:pt idx="389">3.25</cx:pt>
          <cx:pt idx="390">3.46</cx:pt>
          <cx:pt idx="391">3.5499999999999998</cx:pt>
          <cx:pt idx="392">3.8100000000000001</cx:pt>
          <cx:pt idx="393">3</cx:pt>
          <cx:pt idx="394">3.6400000000000001</cx:pt>
          <cx:pt idx="395">3.8599999999999999</cx:pt>
          <cx:pt idx="396">3.2999999999999998</cx:pt>
          <cx:pt idx="397">3.3700000000000001</cx:pt>
          <cx:pt idx="398">3.8100000000000001</cx:pt>
          <cx:pt idx="399">3.6400000000000001</cx:pt>
          <cx:pt idx="400">3.1400000000000001</cx:pt>
          <cx:pt idx="401">3.5699999999999998</cx:pt>
          <cx:pt idx="402">3.8599999999999999</cx:pt>
          <cx:pt idx="403">2.7200000000000002</cx:pt>
          <cx:pt idx="404">3.4700000000000002</cx:pt>
          <cx:pt idx="405">3.7400000000000002</cx:pt>
          <cx:pt idx="406">3.8100000000000001</cx:pt>
          <cx:pt idx="407">3.8100000000000001</cx:pt>
          <cx:pt idx="408">3.8700000000000001</cx:pt>
          <cx:pt idx="409">3.5699999999999998</cx:pt>
          <cx:pt idx="410">3.9300000000000002</cx:pt>
          <cx:pt idx="411">3.46</cx:pt>
          <cx:pt idx="412">3.9300000000000002</cx:pt>
          <cx:pt idx="413">3.6400000000000001</cx:pt>
          <cx:pt idx="414">3.5299999999999998</cx:pt>
          <cx:pt idx="415">3.3300000000000001</cx:pt>
          <cx:pt idx="416">3.3399999999999999</cx:pt>
          <cx:pt idx="417">3.8999999999999999</cx:pt>
          <cx:pt idx="418">3.3700000000000001</cx:pt>
          <cx:pt idx="419">3</cx:pt>
          <cx:pt idx="420">3.73</cx:pt>
          <cx:pt idx="421">3.75</cx:pt>
          <cx:pt idx="422">3.2000000000000002</cx:pt>
          <cx:pt idx="423">3.6000000000000001</cx:pt>
          <cx:pt idx="424">3.2000000000000002</cx:pt>
          <cx:pt idx="425">3.8599999999999999</cx:pt>
          <cx:pt idx="426">3.1400000000000001</cx:pt>
          <cx:pt idx="427">3.4700000000000002</cx:pt>
          <cx:pt idx="428">3</cx:pt>
          <cx:pt idx="429">3.2799999999999998</cx:pt>
          <cx:pt idx="430">2.8700000000000001</cx:pt>
          <cx:pt idx="431">3.1299999999999999</cx:pt>
          <cx:pt idx="432">3.2999999999999998</cx:pt>
          <cx:pt idx="433">3.6299999999999999</cx:pt>
          <cx:pt idx="434">3.27</cx:pt>
          <cx:pt idx="435">3.23</cx:pt>
          <cx:pt idx="436">2.79</cx:pt>
          <cx:pt idx="437">4</cx:pt>
          <cx:pt idx="438">3.3700000000000001</cx:pt>
          <cx:pt idx="439">3.6899999999999999</cx:pt>
          <cx:pt idx="440">3.8100000000000001</cx:pt>
          <cx:pt idx="441">4</cx:pt>
          <cx:pt idx="442">4</cx:pt>
          <cx:pt idx="443">3.5299999999999998</cx:pt>
          <cx:pt idx="444">3.25</cx:pt>
          <cx:pt idx="445">3.5600000000000001</cx:pt>
          <cx:pt idx="446">3</cx:pt>
          <cx:pt idx="447">3.3999999999999999</cx:pt>
          <cx:pt idx="448">2.6400000000000001</cx:pt>
          <cx:pt idx="449">3</cx:pt>
          <cx:pt idx="450">3.23</cx:pt>
          <cx:pt idx="451">3.5</cx:pt>
          <cx:pt idx="452">3.46</cx:pt>
          <cx:pt idx="453">3.6899999999999999</cx:pt>
          <cx:pt idx="454">3.6000000000000001</cx:pt>
          <cx:pt idx="455">3.5</cx:pt>
          <cx:pt idx="456">3.8500000000000001</cx:pt>
          <cx:pt idx="457">3.2799999999999998</cx:pt>
          <cx:pt idx="458">3.5</cx:pt>
          <cx:pt idx="459">4</cx:pt>
          <cx:pt idx="460">3.23</cx:pt>
          <cx:pt idx="461">3.1299999999999999</cx:pt>
          <cx:pt idx="462">3.3799999999999999</cx:pt>
          <cx:pt idx="463">3.52</cx:pt>
          <cx:pt idx="464">3.7400000000000002</cx:pt>
          <cx:pt idx="465">2.9399999999999999</cx:pt>
          <cx:pt idx="466">3.3599999999999999</cx:pt>
          <cx:pt idx="467">3.6800000000000002</cx:pt>
          <cx:pt idx="468">3.6000000000000001</cx:pt>
          <cx:pt idx="469">3.6000000000000001</cx:pt>
          <cx:pt idx="470">3.5</cx:pt>
          <cx:pt idx="471">3.3999999999999999</cx:pt>
          <cx:pt idx="472">3.4300000000000002</cx:pt>
          <cx:pt idx="473">3.4300000000000002</cx:pt>
          <cx:pt idx="474">3.1600000000000001</cx:pt>
          <cx:pt idx="475">3.3999999999999999</cx:pt>
          <cx:pt idx="476">3.7599999999999998</cx:pt>
          <cx:pt idx="477">3.2599999999999998</cx:pt>
          <cx:pt idx="478">3.6299999999999999</cx:pt>
          <cx:pt idx="479">3.8199999999999998</cx:pt>
          <cx:pt idx="480">3.6899999999999999</cx:pt>
          <cx:pt idx="481">3.6200000000000001</cx:pt>
          <cx:pt idx="482">3.8300000000000001</cx:pt>
          <cx:pt idx="483">3.7000000000000002</cx:pt>
          <cx:pt idx="484">4</cx:pt>
          <cx:pt idx="485">3.2599999999999998</cx:pt>
          <cx:pt idx="486">3.79</cx:pt>
          <cx:pt idx="487">3.6000000000000001</cx:pt>
          <cx:pt idx="488">3.21</cx:pt>
          <cx:pt idx="489">3.3100000000000001</cx:pt>
          <cx:pt idx="490">3.8599999999999999</cx:pt>
          <cx:pt idx="491">3.73</cx:pt>
          <cx:pt idx="492">3.3700000000000001</cx:pt>
          <cx:pt idx="493">3.5299999999999998</cx:pt>
          <cx:pt idx="494">2.9300000000000002</cx:pt>
          <cx:pt idx="495">4</cx:pt>
          <cx:pt idx="496">3.6000000000000001</cx:pt>
          <cx:pt idx="497">3.8700000000000001</cx:pt>
          <cx:pt idx="498">3.3599999999999999</cx:pt>
          <cx:pt idx="499">3.6499999999999999</cx:pt>
          <cx:pt idx="500">3.5299999999999998</cx:pt>
          <cx:pt idx="501">3.2000000000000002</cx:pt>
          <cx:pt idx="502">3.4700000000000002</cx:pt>
          <cx:pt idx="503">3.7999999999999998</cx:pt>
          <cx:pt idx="504">3.7999999999999998</cx:pt>
          <cx:pt idx="505">3.9199999999999999</cx:pt>
          <cx:pt idx="506">3.4199999999999999</cx:pt>
          <cx:pt idx="507">3.9199999999999999</cx:pt>
          <cx:pt idx="508">3.0600000000000001</cx:pt>
          <cx:pt idx="509">3.3700000000000001</cx:pt>
          <cx:pt idx="510">3.3999999999999999</cx:pt>
          <cx:pt idx="511">2.5800000000000001</cx:pt>
          <cx:pt idx="512">3.0600000000000001</cx:pt>
          <cx:pt idx="513">3.9300000000000002</cx:pt>
          <cx:pt idx="514">3.75</cx:pt>
          <cx:pt idx="515">3.79</cx:pt>
          <cx:pt idx="516">3.04</cx:pt>
          <cx:pt idx="517">3.6000000000000001</cx:pt>
          <cx:pt idx="518">3.2000000000000002</cx:pt>
          <cx:pt idx="519">2.8700000000000001</cx:pt>
          <cx:pt idx="520">3.1400000000000001</cx:pt>
          <cx:pt idx="521">3.4300000000000002</cx:pt>
          <cx:pt idx="522">3.1899999999999999</cx:pt>
          <cx:pt idx="523">3.6400000000000001</cx:pt>
          <cx:pt idx="524">2.6099999999999999</cx:pt>
          <cx:pt idx="525">3.27</cx:pt>
          <cx:pt idx="526">3.6000000000000001</cx:pt>
          <cx:pt idx="527">3.3999999999999999</cx:pt>
          <cx:pt idx="528">3.1699999999999999</cx:pt>
          <cx:pt idx="529">3.6600000000000001</cx:pt>
          <cx:pt idx="530">2.8999999999999999</cx:pt>
          <cx:pt idx="531">3.23</cx:pt>
          <cx:pt idx="532">3.7999999999999998</cx:pt>
          <cx:pt idx="533">3.6899999999999999</cx:pt>
          <cx:pt idx="534">3.3700000000000001</cx:pt>
          <cx:pt idx="535">3.3700000000000001</cx:pt>
          <cx:pt idx="536">3.5</cx:pt>
          <cx:pt idx="537">3.1400000000000001</cx:pt>
          <cx:pt idx="538">2.9700000000000002</cx:pt>
          <cx:pt idx="539">3.25</cx:pt>
          <cx:pt idx="540">2.8999999999999999</cx:pt>
          <cx:pt idx="541">3.1000000000000001</cx:pt>
          <cx:pt idx="542">2.8100000000000001</cx:pt>
          <cx:pt idx="543">2.77</cx:pt>
          <cx:pt idx="544">3.2000000000000002</cx:pt>
          <cx:pt idx="545">3.3100000000000001</cx:pt>
          <cx:pt idx="546">4</cx:pt>
          <cx:pt idx="547">3.1000000000000001</cx:pt>
          <cx:pt idx="548">3.7799999999999998</cx:pt>
          <cx:pt idx="549">3.3300000000000001</cx:pt>
          <cx:pt idx="550">2.8500000000000001</cx:pt>
          <cx:pt idx="551">3.3999999999999999</cx:pt>
          <cx:pt idx="552">3.6000000000000001</cx:pt>
          <cx:pt idx="553">3.3100000000000001</cx:pt>
          <cx:pt idx="554">3.5600000000000001</cx:pt>
          <cx:pt idx="555">3.3999999999999999</cx:pt>
          <cx:pt idx="556">2.8599999999999999</cx:pt>
          <cx:pt idx="557">4</cx:pt>
          <cx:pt idx="558">2.71</cx:pt>
          <cx:pt idx="559">3.3199999999999998</cx:pt>
          <cx:pt idx="560">3.2999999999999998</cx:pt>
          <cx:pt idx="561">3.3599999999999999</cx:pt>
          <cx:pt idx="562">3.5</cx:pt>
          <cx:pt idx="563">2.8599999999999999</cx:pt>
          <cx:pt idx="564">3.5</cx:pt>
          <cx:pt idx="565">3.0600000000000001</cx:pt>
          <cx:pt idx="566">3.6800000000000002</cx:pt>
          <cx:pt idx="567">3</cx:pt>
          <cx:pt idx="568">2.8500000000000001</cx:pt>
          <cx:pt idx="569">3</cx:pt>
          <cx:pt idx="570">3.2000000000000002</cx:pt>
          <cx:pt idx="571">2.8199999999999998</cx:pt>
          <cx:pt idx="572">3.1299999999999999</cx:pt>
          <cx:pt idx="573">3.5</cx:pt>
          <cx:pt idx="574">3.6800000000000002</cx:pt>
          <cx:pt idx="575">4</cx:pt>
          <cx:pt idx="576">3.9500000000000002</cx:pt>
          <cx:pt idx="577">3.4700000000000002</cx:pt>
          <cx:pt idx="578">3.3300000000000001</cx:pt>
          <cx:pt idx="579">3.3300000000000001</cx:pt>
          <cx:pt idx="580">3.1699999999999999</cx:pt>
          <cx:pt idx="581">2.9300000000000002</cx:pt>
          <cx:pt idx="582">2.21</cx:pt>
          <cx:pt idx="583">3.5299999999999998</cx:pt>
          <cx:pt idx="584">2.3300000000000001</cx:pt>
          <cx:pt idx="585">3.6099999999999999</cx:pt>
          <cx:pt idx="586">3.5</cx:pt>
          <cx:pt idx="587">3.5299999999999998</cx:pt>
          <cx:pt idx="588">3.0699999999999998</cx:pt>
          <cx:pt idx="589">3</cx:pt>
          <cx:pt idx="590">3.8999999999999999</cx:pt>
          <cx:pt idx="591">3.6899999999999999</cx:pt>
          <cx:pt idx="592">3.3700000000000001</cx:pt>
          <cx:pt idx="593">3.6400000000000001</cx:pt>
          <cx:pt idx="594">2.7799999999999998</cx:pt>
          <cx:pt idx="595">3.27</cx:pt>
          <cx:pt idx="596">2.8399999999999999</cx:pt>
          <cx:pt idx="597">3.25</cx:pt>
          <cx:pt idx="598">3.8599999999999999</cx:pt>
          <cx:pt idx="599">3.2000000000000002</cx:pt>
          <cx:pt idx="600">2.6200000000000001</cx:pt>
          <cx:pt idx="601">3.3799999999999999</cx:pt>
          <cx:pt idx="602">3.6400000000000001</cx:pt>
          <cx:pt idx="603">2.54</cx:pt>
          <cx:pt idx="604">2.9199999999999999</cx:pt>
          <cx:pt idx="605">2.79</cx:pt>
          <cx:pt idx="606">3.3999999999999999</cx:pt>
          <cx:pt idx="607">3.6600000000000001</cx:pt>
          <cx:pt idx="608">3.8700000000000001</cx:pt>
          <cx:pt idx="609">3.25</cx:pt>
          <cx:pt idx="610">3.6200000000000001</cx:pt>
          <cx:pt idx="611">3.8100000000000001</cx:pt>
          <cx:pt idx="612">3.6800000000000002</cx:pt>
          <cx:pt idx="613">3.5499999999999998</cx:pt>
          <cx:pt idx="614">3.8700000000000001</cx:pt>
          <cx:pt idx="615">3.6400000000000001</cx:pt>
          <cx:pt idx="616">3.8500000000000001</cx:pt>
          <cx:pt idx="617">2.9300000000000002</cx:pt>
          <cx:pt idx="618">3.5699999999999998</cx:pt>
          <cx:pt idx="619">3.2999999999999998</cx:pt>
          <cx:pt idx="620">3.7999999999999998</cx:pt>
          <cx:pt idx="621">3.29</cx:pt>
          <cx:pt idx="622">3.0699999999999998</cx:pt>
          <cx:pt idx="623">3.1800000000000002</cx:pt>
          <cx:pt idx="624">2.8300000000000001</cx:pt>
          <cx:pt idx="625">3.3100000000000001</cx:pt>
          <cx:pt idx="626">3.3199999999999998</cx:pt>
          <cx:pt idx="627">2.54</cx:pt>
          <cx:pt idx="628">3.23</cx:pt>
          <cx:pt idx="629">3.23</cx:pt>
          <cx:pt idx="630">3.3900000000000001</cx:pt>
          <cx:pt idx="631">3.7599999999999998</cx:pt>
          <cx:pt idx="632">2.6299999999999999</cx:pt>
          <cx:pt idx="633">3.2799999999999998</cx:pt>
          <cx:pt idx="634">2.6299999999999999</cx:pt>
          <cx:pt idx="635">3</cx:pt>
          <cx:pt idx="636">2.75</cx:pt>
          <cx:pt idx="637">3.3599999999999999</cx:pt>
          <cx:pt idx="638">3.7799999999999998</cx:pt>
          <cx:pt idx="639">3.29</cx:pt>
          <cx:pt idx="640">2.8799999999999999</cx:pt>
          <cx:pt idx="641">3.1299999999999999</cx:pt>
          <cx:pt idx="642">2.5699999999999998</cx:pt>
          <cx:pt idx="643">3.1299999999999999</cx:pt>
          <cx:pt idx="644">3.8100000000000001</cx:pt>
          <cx:pt idx="645">3.1200000000000001</cx:pt>
          <cx:pt idx="646">3.3799999999999999</cx:pt>
          <cx:pt idx="647">3.2999999999999998</cx:pt>
          <cx:pt idx="648">3.6800000000000002</cx:pt>
          <cx:pt idx="649">3.9700000000000002</cx:pt>
          <cx:pt idx="650">2.9300000000000002</cx:pt>
          <cx:pt idx="651">3.0600000000000001</cx:pt>
          <cx:pt idx="652">3.3300000000000001</cx:pt>
          <cx:pt idx="653">3.25</cx:pt>
          <cx:pt idx="654">3.3999999999999999</cx:pt>
          <cx:pt idx="655">3.2000000000000002</cx:pt>
          <cx:pt idx="656">2.8300000000000001</cx:pt>
          <cx:pt idx="657">3.46</cx:pt>
          <cx:pt idx="658">3.5299999999999998</cx:pt>
          <cx:pt idx="659">3</cx:pt>
          <cx:pt idx="660">3.1699999999999999</cx:pt>
          <cx:pt idx="661">3.5299999999999998</cx:pt>
          <cx:pt idx="662">3.6400000000000001</cx:pt>
          <cx:pt idx="663">3.0699999999999998</cx:pt>
          <cx:pt idx="664">3.2000000000000002</cx:pt>
          <cx:pt idx="665">3.1400000000000001</cx:pt>
          <cx:pt idx="666">3.3100000000000001</cx:pt>
          <cx:pt idx="667">3</cx:pt>
          <cx:pt idx="668">3</cx:pt>
          <cx:pt idx="669">3.0299999999999998</cx:pt>
          <cx:pt idx="670">3.2000000000000002</cx:pt>
          <cx:pt idx="671">3.1800000000000002</cx:pt>
          <cx:pt idx="672">3.3500000000000001</cx:pt>
          <cx:pt idx="673">3.0299999999999998</cx:pt>
          <cx:pt idx="674">3.1499999999999999</cx:pt>
          <cx:pt idx="675">3.3999999999999999</cx:pt>
          <cx:pt idx="676">3.3999999999999999</cx:pt>
          <cx:pt idx="677">2.71</cx:pt>
          <cx:pt idx="678">3.71</cx:pt>
          <cx:pt idx="679">3.5699999999999998</cx:pt>
          <cx:pt idx="680">2.77</cx:pt>
          <cx:pt idx="681">4</cx:pt>
          <cx:pt idx="682">3.3300000000000001</cx:pt>
          <cx:pt idx="683">3.1200000000000001</cx:pt>
          <cx:pt idx="684">3.7999999999999998</cx:pt>
          <cx:pt idx="685">3.5</cx:pt>
          <cx:pt idx="686">3.46</cx:pt>
          <cx:pt idx="687">3.75</cx:pt>
          <cx:pt idx="688">3.5299999999999998</cx:pt>
          <cx:pt idx="689">3.77</cx:pt>
          <cx:pt idx="690">3.9300000000000002</cx:pt>
          <cx:pt idx="691">3.9300000000000002</cx:pt>
          <cx:pt idx="692">3.6899999999999999</cx:pt>
          <cx:pt idx="693">3.3799999999999999</cx:pt>
          <cx:pt idx="694">3.6000000000000001</cx:pt>
          <cx:pt idx="695">3.3399999999999999</cx:pt>
          <cx:pt idx="696">3</cx:pt>
          <cx:pt idx="697">2.3100000000000001</cx:pt>
          <cx:pt idx="698">2.96</cx:pt>
          <cx:pt idx="699">3.0600000000000001</cx:pt>
          <cx:pt idx="700">2.5</cx:pt>
          <cx:pt idx="701">3.73</cx:pt>
          <cx:pt idx="702">3.3799999999999999</cx:pt>
          <cx:pt idx="703">3.1699999999999999</cx:pt>
          <cx:pt idx="704">3.3500000000000001</cx:pt>
          <cx:pt idx="705">3.04</cx:pt>
          <cx:pt idx="706">3.3999999999999999</cx:pt>
          <cx:pt idx="707">2.8799999999999999</cx:pt>
          <cx:pt idx="708">3.3300000000000001</cx:pt>
          <cx:pt idx="709">3.0699999999999998</cx:pt>
          <cx:pt idx="710">3.2599999999999998</cx:pt>
          <cx:pt idx="711">3.71</cx:pt>
          <cx:pt idx="712">2.9300000000000002</cx:pt>
          <cx:pt idx="713">3.25</cx:pt>
          <cx:pt idx="714">3.0699999999999998</cx:pt>
          <cx:pt idx="715">3.2999999999999998</cx:pt>
          <cx:pt idx="716">3.6000000000000001</cx:pt>
          <cx:pt idx="717">3.3399999999999999</cx:pt>
          <cx:pt idx="718">2.5</cx:pt>
          <cx:pt idx="719">2.7999999999999998</cx:pt>
          <cx:pt idx="720">3.71</cx:pt>
          <cx:pt idx="721">3.6299999999999999</cx:pt>
          <cx:pt idx="722">3.6600000000000001</cx:pt>
          <cx:pt idx="723">3.8999999999999999</cx:pt>
          <cx:pt idx="724">3.1299999999999999</cx:pt>
          <cx:pt idx="725">2.3799999999999999</cx:pt>
          <cx:pt idx="726">2.7200000000000002</cx:pt>
          <cx:pt idx="727">3.1099999999999999</cx:pt>
          <cx:pt idx="728">3.1800000000000002</cx:pt>
          <cx:pt idx="729">3.6600000000000001</cx:pt>
          <cx:pt idx="730">3.8100000000000001</cx:pt>
          <cx:pt idx="731">3</cx:pt>
          <cx:pt idx="732">3</cx:pt>
          <cx:pt idx="733">2.75</cx:pt>
          <cx:pt idx="734">2.2599999999999998</cx:pt>
          <cx:pt idx="735">3.3799999999999999</cx:pt>
          <cx:pt idx="736">3</cx:pt>
          <cx:pt idx="737">3.0699999999999998</cx:pt>
          <cx:pt idx="738">2.7400000000000002</cx:pt>
          <cx:pt idx="739">3.3300000000000001</cx:pt>
          <cx:pt idx="740">3.71</cx:pt>
          <cx:pt idx="741">3.6000000000000001</cx:pt>
          <cx:pt idx="742">3.3100000000000001</cx:pt>
          <cx:pt idx="743">3.2599999999999998</cx:pt>
          <cx:pt idx="744">3.1200000000000001</cx:pt>
          <cx:pt idx="745">3.21</cx:pt>
          <cx:pt idx="746">2.4500000000000002</cx:pt>
          <cx:pt idx="747">3.0699999999999998</cx:pt>
          <cx:pt idx="748">3.2000000000000002</cx:pt>
          <cx:pt idx="749">4</cx:pt>
          <cx:pt idx="750">3.9199999999999999</cx:pt>
          <cx:pt idx="751">3.1200000000000001</cx:pt>
          <cx:pt idx="752">3.0600000000000001</cx:pt>
          <cx:pt idx="753">3</cx:pt>
          <cx:pt idx="754">3.1299999999999999</cx:pt>
          <cx:pt idx="755">2.3300000000000001</cx:pt>
          <cx:pt idx="756">3.2000000000000002</cx:pt>
          <cx:pt idx="757">3.3999999999999999</cx:pt>
          <cx:pt idx="758">3.3100000000000001</cx:pt>
          <cx:pt idx="759">3.5899999999999999</cx:pt>
          <cx:pt idx="760">2.7999999999999998</cx:pt>
          <cx:pt idx="761">3.46</cx:pt>
          <cx:pt idx="762">2.6299999999999999</cx:pt>
          <cx:pt idx="763">2.96</cx:pt>
          <cx:pt idx="764">2.7599999999999998</cx:pt>
          <cx:pt idx="765">2.4399999999999999</cx:pt>
          <cx:pt idx="766">2.6200000000000001</cx:pt>
          <cx:pt idx="767">3.6699999999999999</cx:pt>
          <cx:pt idx="768">3.3900000000000001</cx:pt>
          <cx:pt idx="769">3.1800000000000002</cx:pt>
          <cx:pt idx="770">3.0699999999999998</cx:pt>
          <cx:pt idx="771">2.3700000000000001</cx:pt>
          <cx:pt idx="772">2.7000000000000002</cx:pt>
          <cx:pt idx="773">3.9300000000000002</cx:pt>
          <cx:pt idx="774">3.9300000000000002</cx:pt>
          <cx:pt idx="775">4</cx:pt>
          <cx:pt idx="776">3.3300000000000001</cx:pt>
          <cx:pt idx="777">3.5</cx:pt>
          <cx:pt idx="778">3.3300000000000001</cx:pt>
          <cx:pt idx="779">3.2000000000000002</cx:pt>
          <cx:pt idx="780">3.1800000000000002</cx:pt>
          <cx:pt idx="781">3.8599999999999999</cx:pt>
          <cx:pt idx="782">3.73</cx:pt>
          <cx:pt idx="783">3.6400000000000001</cx:pt>
          <cx:pt idx="784">3.3999999999999999</cx:pt>
          <cx:pt idx="785">3.9399999999999999</cx:pt>
          <cx:pt idx="786">4</cx:pt>
          <cx:pt idx="787">3.6400000000000001</cx:pt>
          <cx:pt idx="788">3.2799999999999998</cx:pt>
          <cx:pt idx="789">3.8999999999999999</cx:pt>
          <cx:pt idx="790">3.2000000000000002</cx:pt>
          <cx:pt idx="791">3.6000000000000001</cx:pt>
          <cx:pt idx="792">3.1800000000000002</cx:pt>
          <cx:pt idx="793">3.9199999999999999</cx:pt>
          <cx:pt idx="794">3.8700000000000001</cx:pt>
          <cx:pt idx="795">3.4300000000000002</cx:pt>
          <cx:pt idx="796">3.1299999999999999</cx:pt>
          <cx:pt idx="797">3.5299999999999998</cx:pt>
          <cx:pt idx="798">3.25</cx:pt>
          <cx:pt idx="799">3.6000000000000001</cx:pt>
          <cx:pt idx="800">3.5</cx:pt>
          <cx:pt idx="801">3.3300000000000001</cx:pt>
          <cx:pt idx="802">2.9300000000000002</cx:pt>
          <cx:pt idx="803">2.8700000000000001</cx:pt>
          <cx:pt idx="804">3.9300000000000002</cx:pt>
          <cx:pt idx="805">3.29</cx:pt>
          <cx:pt idx="806">3.1299999999999999</cx:pt>
          <cx:pt idx="807">3.1299999999999999</cx:pt>
          <cx:pt idx="808">3.4199999999999999</cx:pt>
          <cx:pt idx="809">3.3500000000000001</cx:pt>
          <cx:pt idx="810">3.9399999999999999</cx:pt>
          <cx:pt idx="811">3.1800000000000002</cx:pt>
          <cx:pt idx="812">3.73</cx:pt>
          <cx:pt idx="813">3.3599999999999999</cx:pt>
          <cx:pt idx="814">3.3100000000000001</cx:pt>
          <cx:pt idx="815">2.8799999999999999</cx:pt>
          <cx:pt idx="816">3.23</cx:pt>
          <cx:pt idx="817">3.1000000000000001</cx:pt>
          <cx:pt idx="818">4</cx:pt>
          <cx:pt idx="819">3.2599999999999998</cx:pt>
          <cx:pt idx="820">3.1099999999999999</cx:pt>
          <cx:pt idx="821">3.0299999999999998</cx:pt>
          <cx:pt idx="822">3.48</cx:pt>
          <cx:pt idx="823">4</cx:pt>
          <cx:pt idx="824">3.9300000000000002</cx:pt>
          <cx:pt idx="825">3.25</cx:pt>
          <cx:pt idx="826">3.7400000000000002</cx:pt>
          <cx:pt idx="827">3.9399999999999999</cx:pt>
          <cx:pt idx="828">3.27</cx:pt>
          <cx:pt idx="829">3.9700000000000002</cx:pt>
          <cx:pt idx="830">3.2599999999999998</cx:pt>
          <cx:pt idx="831">3.8700000000000001</cx:pt>
          <cx:pt idx="832">4</cx:pt>
          <cx:pt idx="833">3.3100000000000001</cx:pt>
          <cx:pt idx="834">2.3999999999999999</cx:pt>
          <cx:pt idx="835">3.5</cx:pt>
          <cx:pt idx="836">3.8999999999999999</cx:pt>
          <cx:pt idx="837">2.7999999999999998</cx:pt>
          <cx:pt idx="838">2.9199999999999999</cx:pt>
          <cx:pt idx="839">3.71</cx:pt>
          <cx:pt idx="840">3.3999999999999999</cx:pt>
          <cx:pt idx="841">3.6800000000000002</cx:pt>
          <cx:pt idx="842">3.9300000000000002</cx:pt>
          <cx:pt idx="843">2.4300000000000002</cx:pt>
          <cx:pt idx="844">3.46</cx:pt>
          <cx:pt idx="845">3.4199999999999999</cx:pt>
          <cx:pt idx="846">3.9300000000000002</cx:pt>
          <cx:pt idx="847">2.79</cx:pt>
          <cx:pt idx="848">3.3799999999999999</cx:pt>
          <cx:pt idx="849">3.9199999999999999</cx:pt>
          <cx:pt idx="850">3.8300000000000001</cx:pt>
          <cx:pt idx="851">3.7999999999999998</cx:pt>
          <cx:pt idx="852">3.6000000000000001</cx:pt>
          <cx:pt idx="853">3.5299999999999998</cx:pt>
          <cx:pt idx="854">3.46</cx:pt>
          <cx:pt idx="855">3.21</cx:pt>
          <cx:pt idx="856">3.8500000000000001</cx:pt>
          <cx:pt idx="857">3.0600000000000001</cx:pt>
          <cx:pt idx="858">4</cx:pt>
          <cx:pt idx="859">3.4700000000000002</cx:pt>
          <cx:pt idx="860">3.9300000000000002</cx:pt>
          <cx:pt idx="861">2.9399999999999999</cx:pt>
          <cx:pt idx="862">3.5299999999999998</cx:pt>
          <cx:pt idx="863">3.8100000000000001</cx:pt>
          <cx:pt idx="864">3.2999999999999998</cx:pt>
          <cx:pt idx="865">3.7400000000000002</cx:pt>
          <cx:pt idx="866">3.27</cx:pt>
          <cx:pt idx="867">3.25</cx:pt>
          <cx:pt idx="868">3.3100000000000001</cx:pt>
          <cx:pt idx="869">3.2599999999999998</cx:pt>
          <cx:pt idx="870">3.6499999999999999</cx:pt>
          <cx:pt idx="871">3.4300000000000002</cx:pt>
          <cx:pt idx="872">3.9300000000000002</cx:pt>
          <cx:pt idx="873">3.96</cx:pt>
          <cx:pt idx="874">3.1299999999999999</cx:pt>
          <cx:pt idx="875">2.7999999999999998</cx:pt>
          <cx:pt idx="876">2.1000000000000001</cx:pt>
          <cx:pt idx="877">3.2000000000000002</cx:pt>
          <cx:pt idx="878">4</cx:pt>
          <cx:pt idx="879">3.2999999999999998</cx:pt>
          <cx:pt idx="880">2.8799999999999999</cx:pt>
          <cx:pt idx="881">3.0299999999999998</cx:pt>
          <cx:pt idx="882">3.6899999999999999</cx:pt>
          <cx:pt idx="883">3.52</cx:pt>
          <cx:pt idx="884">3.6800000000000002</cx:pt>
          <cx:pt idx="885">2.9300000000000002</cx:pt>
          <cx:pt idx="886">3.2000000000000002</cx:pt>
          <cx:pt idx="887">3.0299999999999998</cx:pt>
          <cx:pt idx="888">3.8700000000000001</cx:pt>
          <cx:pt idx="889">3.5299999999999998</cx:pt>
          <cx:pt idx="890">3.2200000000000002</cx:pt>
          <cx:pt idx="891">3.9300000000000002</cx:pt>
          <cx:pt idx="892">2.5</cx:pt>
          <cx:pt idx="893">3</cx:pt>
          <cx:pt idx="894">2.4199999999999999</cx:pt>
          <cx:pt idx="895">3.3999999999999999</cx:pt>
          <cx:pt idx="896">3.8300000000000001</cx:pt>
          <cx:pt idx="897">3.2000000000000002</cx:pt>
          <cx:pt idx="898">3.1899999999999999</cx:pt>
          <cx:pt idx="899">3.4300000000000002</cx:pt>
          <cx:pt idx="900">2.3700000000000001</cx:pt>
          <cx:pt idx="901">3.2000000000000002</cx:pt>
          <cx:pt idx="902">3.7999999999999998</cx:pt>
          <cx:pt idx="903">3.3700000000000001</cx:pt>
          <cx:pt idx="904">3.5</cx:pt>
          <cx:pt idx="905">3.4300000000000002</cx:pt>
          <cx:pt idx="906">3.6800000000000002</cx:pt>
          <cx:pt idx="907">4</cx:pt>
          <cx:pt idx="908">4</cx:pt>
          <cx:pt idx="909">2.8100000000000001</cx:pt>
          <cx:pt idx="910">3</cx:pt>
          <cx:pt idx="911">3.4300000000000002</cx:pt>
          <cx:pt idx="912">3.3700000000000001</cx:pt>
          <cx:pt idx="913">3</cx:pt>
          <cx:pt idx="914">3.6400000000000001</cx:pt>
          <cx:pt idx="915">2.46</cx:pt>
          <cx:pt idx="916">3.8100000000000001</cx:pt>
          <cx:pt idx="917">3.4700000000000002</cx:pt>
          <cx:pt idx="918">3.2000000000000002</cx:pt>
          <cx:pt idx="919">2.25</cx:pt>
          <cx:pt idx="920">3.7799999999999998</cx:pt>
          <cx:pt idx="921">2.6899999999999999</cx:pt>
          <cx:pt idx="922">3.8599999999999999</cx:pt>
          <cx:pt idx="923">3.5</cx:pt>
          <cx:pt idx="924">3.54</cx:pt>
          <cx:pt idx="925">3.73</cx:pt>
          <cx:pt idx="926">3.46</cx:pt>
          <cx:pt idx="927">3.7200000000000002</cx:pt>
          <cx:pt idx="928">3.2799999999999998</cx:pt>
          <cx:pt idx="929">3.8599999999999999</cx:pt>
          <cx:pt idx="930">3.7799999999999998</cx:pt>
          <cx:pt idx="931">3.46</cx:pt>
          <cx:pt idx="932">3.8599999999999999</cx:pt>
          <cx:pt idx="933">3.1299999999999999</cx:pt>
          <cx:pt idx="934">3.3999999999999999</cx:pt>
          <cx:pt idx="935">4</cx:pt>
          <cx:pt idx="936">3.2000000000000002</cx:pt>
          <cx:pt idx="937">3.2599999999999998</cx:pt>
          <cx:pt idx="938">3.875</cx:pt>
          <cx:pt idx="939">3.3199999999999998</cx:pt>
          <cx:pt idx="940">3.4700000000000002</cx:pt>
          <cx:pt idx="941">3.9399999999999999</cx:pt>
          <cx:pt idx="942">2.6000000000000001</cx:pt>
          <cx:pt idx="943">2.9300000000000002</cx:pt>
          <cx:pt idx="944">3.6200000000000001</cx:pt>
          <cx:pt idx="945">4</cx:pt>
          <cx:pt idx="946">3.27</cx:pt>
          <cx:pt idx="947">2.9300000000000002</cx:pt>
          <cx:pt idx="948">3.3900000000000001</cx:pt>
          <cx:pt idx="949">3.5800000000000001</cx:pt>
          <cx:pt idx="950">2.8900000000000001</cx:pt>
          <cx:pt idx="951">3.0600000000000001</cx:pt>
          <cx:pt idx="952">3.2599999999999998</cx:pt>
          <cx:pt idx="953">3.1299999999999999</cx:pt>
          <cx:pt idx="954">3.5</cx:pt>
          <cx:pt idx="955">3.6800000000000002</cx:pt>
          <cx:pt idx="956">3.2000000000000002</cx:pt>
          <cx:pt idx="957">3.6899999999999999</cx:pt>
          <cx:pt idx="958">3.5699999999999998</cx:pt>
          <cx:pt idx="959">3.5299999999999998</cx:pt>
          <cx:pt idx="960">3.3100000000000001</cx:pt>
          <cx:pt idx="961">3</cx:pt>
          <cx:pt idx="962">4</cx:pt>
          <cx:pt idx="963">2.9300000000000002</cx:pt>
          <cx:pt idx="964">3.5699999999999998</cx:pt>
          <cx:pt idx="965">3.2999999999999998</cx:pt>
          <cx:pt idx="966">3.2000000000000002</cx:pt>
          <cx:pt idx="967">3.9700000000000002</cx:pt>
          <cx:pt idx="968">3</cx:pt>
          <cx:pt idx="969">2.7999999999999998</cx:pt>
          <cx:pt idx="970">3</cx:pt>
          <cx:pt idx="971">3.2000000000000002</cx:pt>
          <cx:pt idx="972">3.5</cx:pt>
          <cx:pt idx="973">3.5699999999999998</cx:pt>
          <cx:pt idx="974">4</cx:pt>
          <cx:pt idx="975">2.7599999999999998</cx:pt>
          <cx:pt idx="976">3.3100000000000001</cx:pt>
          <cx:pt idx="977">2.96</cx:pt>
          <cx:pt idx="978">3.6899999999999999</cx:pt>
          <cx:pt idx="979">3.1699999999999999</cx:pt>
          <cx:pt idx="980">3.2599999999999998</cx:pt>
          <cx:pt idx="981">3.73</cx:pt>
          <cx:pt idx="982">2.8900000000000001</cx:pt>
          <cx:pt idx="983">3.2599999999999998</cx:pt>
          <cx:pt idx="984">3.2000000000000002</cx:pt>
          <cx:pt idx="985">3.3799999999999999</cx:pt>
          <cx:pt idx="986">3.4700000000000002</cx:pt>
          <cx:pt idx="987">3.04</cx:pt>
          <cx:pt idx="988">3.46</cx:pt>
          <cx:pt idx="989">3.4700000000000002</cx:pt>
          <cx:pt idx="990">4</cx:pt>
          <cx:pt idx="991">3.6699999999999999</cx:pt>
          <cx:pt idx="992">2.6000000000000001</cx:pt>
          <cx:pt idx="993">2.923</cx:pt>
          <cx:pt idx="994">3.0600000000000001</cx:pt>
          <cx:pt idx="995">3.3300000000000001</cx:pt>
          <cx:pt idx="996">4</cx:pt>
          <cx:pt idx="997">3.3300000000000001</cx:pt>
          <cx:pt idx="998">3.3100000000000001</cx:pt>
          <cx:pt idx="999">3.7599999999999998</cx:pt>
          <cx:pt idx="1000">2.5800000000000001</cx:pt>
          <cx:pt idx="1001">3.46</cx:pt>
          <cx:pt idx="1002">3.1600000000000001</cx:pt>
          <cx:pt idx="1003">3.5699999999999998</cx:pt>
          <cx:pt idx="1004">2</cx:pt>
          <cx:pt idx="1005">3.6000000000000001</cx:pt>
          <cx:pt idx="1006">3.1000000000000001</cx:pt>
          <cx:pt idx="1007">3.1299999999999999</cx:pt>
          <cx:pt idx="1008">3.2000000000000002</cx:pt>
          <cx:pt idx="1009">3.6600000000000001</cx:pt>
          <cx:pt idx="1010">2.6000000000000001</cx:pt>
          <cx:pt idx="1011">3.8599999999999999</cx:pt>
          <cx:pt idx="1012">3.3300000000000001</cx:pt>
          <cx:pt idx="1013">3.0600000000000001</cx:pt>
          <cx:pt idx="1014">3.5699999999999998</cx:pt>
          <cx:pt idx="1015">3.6600000000000001</cx:pt>
          <cx:pt idx="1016">3.4300000000000002</cx:pt>
          <cx:pt idx="1017">2.96</cx:pt>
          <cx:pt idx="1018">3.6099999999999999</cx:pt>
          <cx:pt idx="1019">3.2000000000000002</cx:pt>
          <cx:pt idx="1020">3.3999999999999999</cx:pt>
          <cx:pt idx="1021">2.8999999999999999</cx:pt>
          <cx:pt idx="1022">3.3100000000000001</cx:pt>
          <cx:pt idx="1023">3.6400000000000001</cx:pt>
          <cx:pt idx="1024">3.6600000000000001</cx:pt>
          <cx:pt idx="1025">2.9199999999999999</cx:pt>
          <cx:pt idx="1026">3.4700000000000002</cx:pt>
          <cx:pt idx="1027">3.9300000000000002</cx:pt>
          <cx:pt idx="1028">3.6800000000000002</cx:pt>
          <cx:pt idx="1029">2.9300000000000002</cx:pt>
          <cx:pt idx="1030">2.8999999999999999</cx:pt>
          <cx:pt idx="1031">3</cx:pt>
          <cx:pt idx="1032">3.1000000000000001</cx:pt>
          <cx:pt idx="1033">3.0299999999999998</cx:pt>
          <cx:pt idx="1034">3.25</cx:pt>
          <cx:pt idx="1035">3.2599999999999998</cx:pt>
          <cx:pt idx="1036">3.0299999999999998</cx:pt>
          <cx:pt idx="1037">3.5699999999999998</cx:pt>
          <cx:pt idx="1038">3.27</cx:pt>
          <cx:pt idx="1039">3.6899999999999999</cx:pt>
          <cx:pt idx="1040">3.4399999999999999</cx:pt>
          <cx:pt idx="1041">3.5</cx:pt>
          <cx:pt idx="1042">3.23</cx:pt>
          <cx:pt idx="1043">3</cx:pt>
          <cx:pt idx="1044">3.2599999999999998</cx:pt>
          <cx:pt idx="1045">3.2599999999999998</cx:pt>
          <cx:pt idx="1046">3.5</cx:pt>
          <cx:pt idx="1047">3.1299999999999999</cx:pt>
          <cx:pt idx="1048">3.3100000000000001</cx:pt>
          <cx:pt idx="1049">2.9300000000000002</cx:pt>
          <cx:pt idx="1050">3.3100000000000001</cx:pt>
          <cx:pt idx="1051">3.6000000000000001</cx:pt>
          <cx:pt idx="1052">2.8999999999999999</cx:pt>
          <cx:pt idx="1053">3.1299999999999999</cx:pt>
          <cx:pt idx="1054">3</cx:pt>
          <cx:pt idx="1055">3</cx:pt>
          <cx:pt idx="1056">3.6299999999999999</cx:pt>
          <cx:pt idx="1057">3.9199999999999999</cx:pt>
          <cx:pt idx="1058">3.6899999999999999</cx:pt>
          <cx:pt idx="1059">3.6800000000000002</cx:pt>
          <cx:pt idx="1060">3.5600000000000001</cx:pt>
          <cx:pt idx="1061">3.1800000000000002</cx:pt>
          <cx:pt idx="1062">3.3999999999999999</cx:pt>
          <cx:pt idx="1063">2.71</cx:pt>
          <cx:pt idx="1064">3.0699999999999998</cx:pt>
          <cx:pt idx="1065">3.71</cx:pt>
          <cx:pt idx="1066">3.9300000000000002</cx:pt>
          <cx:pt idx="1067">3.8100000000000001</cx:pt>
          <cx:pt idx="1068">3</cx:pt>
          <cx:pt idx="1069">2.8700000000000001</cx:pt>
          <cx:pt idx="1070">3.6299999999999999</cx:pt>
          <cx:pt idx="1071">3.3100000000000001</cx:pt>
          <cx:pt idx="1072">3.29</cx:pt>
          <cx:pt idx="1073">3.4100000000000001</cx:pt>
          <cx:pt idx="1074">3.6299999999999999</cx:pt>
          <cx:pt idx="1075">3.25</cx:pt>
          <cx:pt idx="1076">3</cx:pt>
          <cx:pt idx="1077">3.25</cx:pt>
          <cx:pt idx="1078">3.5</cx:pt>
          <cx:pt idx="1079">3.4399999999999999</cx:pt>
          <cx:pt idx="1080">3.6000000000000001</cx:pt>
          <cx:pt idx="1081">3.0699999999999998</cx:pt>
          <cx:pt idx="1082">3.71</cx:pt>
          <cx:pt idx="1083">3.3300000000000001</cx:pt>
          <cx:pt idx="1084">4</cx:pt>
          <cx:pt idx="1085">3.8199999999999998</cx:pt>
          <cx:pt idx="1086">3.71</cx:pt>
          <cx:pt idx="1087">3.6499999999999999</cx:pt>
          <cx:pt idx="1088">2.5699999999999998</cx:pt>
          <cx:pt idx="1089">2.9300000000000002</cx:pt>
          <cx:pt idx="1090">3.1000000000000001</cx:pt>
          <cx:pt idx="1091">2.8700000000000001</cx:pt>
          <cx:pt idx="1092">2.04</cx:pt>
          <cx:pt idx="1093">3.6699999999999999</cx:pt>
          <cx:pt idx="1094">3.5</cx:pt>
          <cx:pt idx="1095">3.1000000000000001</cx:pt>
          <cx:pt idx="1096">3.5</cx:pt>
          <cx:pt idx="1097">3.3300000000000001</cx:pt>
          <cx:pt idx="1098">3.8700000000000001</cx:pt>
          <cx:pt idx="1099">2.6499999999999999</cx:pt>
          <cx:pt idx="1100">4</cx:pt>
          <cx:pt idx="1101">3.46</cx:pt>
          <cx:pt idx="1102">3.1000000000000001</cx:pt>
          <cx:pt idx="1103">3.79</cx:pt>
          <cx:pt idx="1104">3.0299999999999998</cx:pt>
          <cx:pt idx="1105">3.6000000000000001</cx:pt>
          <cx:pt idx="1106">3.8100000000000001</cx:pt>
          <cx:pt idx="1107">3.3500000000000001</cx:pt>
          <cx:pt idx="1108">4</cx:pt>
          <cx:pt idx="1109">3.6800000000000002</cx:pt>
          <cx:pt idx="1110">3.2999999999999998</cx:pt>
          <cx:pt idx="1111">3.2999999999999998</cx:pt>
          <cx:pt idx="1112">3.75</cx:pt>
          <cx:pt idx="1113">3.5299999999999998</cx:pt>
          <cx:pt idx="1114">3.6000000000000001</cx:pt>
          <cx:pt idx="1115">3.7599999999999998</cx:pt>
          <cx:pt idx="1116">3.48</cx:pt>
          <cx:pt idx="1117">2.5</cx:pt>
          <cx:pt idx="1118">3.2599999999999998</cx:pt>
          <cx:pt idx="1119">3.1200000000000001</cx:pt>
          <cx:pt idx="1120">3.4399999999999999</cx:pt>
          <cx:pt idx="1121">3.625</cx:pt>
          <cx:pt idx="1122">3.9399999999999999</cx:pt>
          <cx:pt idx="1123">3.23</cx:pt>
          <cx:pt idx="1124">2.96</cx:pt>
          <cx:pt idx="1125">2.6699999999999999</cx:pt>
          <cx:pt idx="1126">3.6899999999999999</cx:pt>
          <cx:pt idx="1127">3.7999999999999998</cx:pt>
          <cx:pt idx="1128">3.46</cx:pt>
          <cx:pt idx="1129">2.46</cx:pt>
          <cx:pt idx="1130">3</cx:pt>
          <cx:pt idx="1131">3.3700000000000001</cx:pt>
          <cx:pt idx="1132">2.6800000000000002</cx:pt>
          <cx:pt idx="1133">3.6200000000000001</cx:pt>
          <cx:pt idx="1134">3.1299999999999999</cx:pt>
          <cx:pt idx="1135">3.2000000000000002</cx:pt>
          <cx:pt idx="1136">3.21</cx:pt>
          <cx:pt idx="1137">2.4700000000000002</cx:pt>
          <cx:pt idx="1138">3.0600000000000001</cx:pt>
          <cx:pt idx="1139">3.0699999999999998</cx:pt>
          <cx:pt idx="1140">3.29</cx:pt>
          <cx:pt idx="1141">3.2400000000000002</cx:pt>
          <cx:pt idx="1142">3</cx:pt>
          <cx:pt idx="1143">3.8999999999999999</cx:pt>
          <cx:pt idx="1144">3.1899999999999999</cx:pt>
          <cx:pt idx="1145">3.29</cx:pt>
          <cx:pt idx="1146">2.5</cx:pt>
          <cx:pt idx="1147">4</cx:pt>
          <cx:pt idx="1148">3.8999999999999999</cx:pt>
          <cx:pt idx="1149">3.4700000000000002</cx:pt>
          <cx:pt idx="1150">3.25</cx:pt>
          <cx:pt idx="1151">3</cx:pt>
          <cx:pt idx="1152">2.96</cx:pt>
          <cx:pt idx="1153">2.6499999999999999</cx:pt>
          <cx:pt idx="1154">3.1499999999999999</cx:pt>
          <cx:pt idx="1155">2.8100000000000001</cx:pt>
          <cx:pt idx="1156">3.0699999999999998</cx:pt>
          <cx:pt idx="1157">3.1899999999999999</cx:pt>
          <cx:pt idx="1158">3</cx:pt>
          <cx:pt idx="1159">3</cx:pt>
          <cx:pt idx="1160">3.6800000000000002</cx:pt>
          <cx:pt idx="1161">3.1299999999999999</cx:pt>
          <cx:pt idx="1162">2.4700000000000002</cx:pt>
          <cx:pt idx="1163">3.54</cx:pt>
          <cx:pt idx="1164">3.7999999999999998</cx:pt>
          <cx:pt idx="1165">3.1299999999999999</cx:pt>
          <cx:pt idx="1166">2.7999999999999998</cx:pt>
          <cx:pt idx="1167">3.6000000000000001</cx:pt>
          <cx:pt idx="1168">3.46</cx:pt>
          <cx:pt idx="1169">3.1299999999999999</cx:pt>
          <cx:pt idx="1170">2.4300000000000002</cx:pt>
          <cx:pt idx="1171">3.8999999999999999</cx:pt>
          <cx:pt idx="1172">3.3700000000000001</cx:pt>
          <cx:pt idx="1173">2.6800000000000002</cx:pt>
          <cx:pt idx="1174">3.9399999999999999</cx:pt>
          <cx:pt idx="1175">3</cx:pt>
          <cx:pt idx="1176">3.4399999999999999</cx:pt>
          <cx:pt idx="1177">2.7799999999999998</cx:pt>
          <cx:pt idx="1178">3.5299999999999998</cx:pt>
          <cx:pt idx="1179">3.5</cx:pt>
          <cx:pt idx="1180">3.2000000000000002</cx:pt>
          <cx:pt idx="1181">3.3500000000000001</cx:pt>
          <cx:pt idx="1182">3.5</cx:pt>
          <cx:pt idx="1183">2.7200000000000002</cx:pt>
          <cx:pt idx="1184">3.3199999999999998</cx:pt>
          <cx:pt idx="1185">3.3799999999999999</cx:pt>
          <cx:pt idx="1186">3.3300000000000001</cx:pt>
          <cx:pt idx="1187">3.0600000000000001</cx:pt>
          <cx:pt idx="1188">3.77</cx:pt>
          <cx:pt idx="1189">2.8599999999999999</cx:pt>
          <cx:pt idx="1190">3.6400000000000001</cx:pt>
          <cx:pt idx="1191">2.3599999999999999</cx:pt>
          <cx:pt idx="1192">3.71</cx:pt>
          <cx:pt idx="1193">3.0699999999999998</cx:pt>
          <cx:pt idx="1194">2.96</cx:pt>
          <cx:pt idx="1195">3.21</cx:pt>
          <cx:pt idx="1196">3.3300000000000001</cx:pt>
          <cx:pt idx="1197">3.6499999999999999</cx:pt>
          <cx:pt idx="1198">2.6400000000000001</cx:pt>
          <cx:pt idx="1199">2.8100000000000001</cx:pt>
          <cx:pt idx="1200">3.1299999999999999</cx:pt>
          <cx:pt idx="1201">3.8300000000000001</cx:pt>
          <cx:pt idx="1202">2.5899999999999999</cx:pt>
          <cx:pt idx="1203">2.71</cx:pt>
          <cx:pt idx="1204">3.3799999999999999</cx:pt>
          <cx:pt idx="1205">3.4700000000000002</cx:pt>
          <cx:pt idx="1206">3.2000000000000002</cx:pt>
          <cx:pt idx="1207">2.96</cx:pt>
          <cx:pt idx="1208">2.6699999999999999</cx:pt>
          <cx:pt idx="1209">2.5</cx:pt>
          <cx:pt idx="1210">3</cx:pt>
          <cx:pt idx="1211">2.7999999999999998</cx:pt>
          <cx:pt idx="1212">3</cx:pt>
          <cx:pt idx="1213">3.6000000000000001</cx:pt>
          <cx:pt idx="1214">3.5</cx:pt>
          <cx:pt idx="1215">3.1299999999999999</cx:pt>
          <cx:pt idx="1216">3.7000000000000002</cx:pt>
          <cx:pt idx="1217">3.27</cx:pt>
          <cx:pt idx="1218">2.9700000000000002</cx:pt>
          <cx:pt idx="1219">2.8100000000000001</cx:pt>
          <cx:pt idx="1220">2.73</cx:pt>
          <cx:pt idx="1221">3.0699999999999998</cx:pt>
          <cx:pt idx="1222">2.7000000000000002</cx:pt>
          <cx:pt idx="1223">2.6560000000000001</cx:pt>
          <cx:pt idx="1224">3.4399999999999999</cx:pt>
          <cx:pt idx="1225">3.25</cx:pt>
          <cx:pt idx="1226">3.75</cx:pt>
          <cx:pt idx="1227">2.9399999999999999</cx:pt>
          <cx:pt idx="1228">2.5699999999999998</cx:pt>
          <cx:pt idx="1229">3.79</cx:pt>
          <cx:pt idx="1230">3.46</cx:pt>
          <cx:pt idx="1231">3.1600000000000001</cx:pt>
          <cx:pt idx="1232">3</cx:pt>
          <cx:pt idx="1233">3.1400000000000001</cx:pt>
          <cx:pt idx="1234">3.29</cx:pt>
          <cx:pt idx="1235">3.0299999999999998</cx:pt>
          <cx:pt idx="1236">3.6699999999999999</cx:pt>
          <cx:pt idx="1237">2.4300000000000002</cx:pt>
          <cx:pt idx="1238">3.71</cx:pt>
          <cx:pt idx="1239">3.29</cx:pt>
          <cx:pt idx="1240">2.6000000000000001</cx:pt>
          <cx:pt idx="1241">3.9399999999999999</cx:pt>
          <cx:pt idx="1242">2.73</cx:pt>
          <cx:pt idx="1243">3.6000000000000001</cx:pt>
          <cx:pt idx="1244">2.73</cx:pt>
          <cx:pt idx="1245">2.6699999999999999</cx:pt>
          <cx:pt idx="1246">2.7999999999999998</cx:pt>
          <cx:pt idx="1247">2.9300000000000002</cx:pt>
          <cx:pt idx="1248">3.1600000000000001</cx:pt>
          <cx:pt idx="1249">4</cx:pt>
          <cx:pt idx="1250">2.8500000000000001</cx:pt>
          <cx:pt idx="1251">3.77</cx:pt>
          <cx:pt idx="1252">3.5800000000000001</cx:pt>
          <cx:pt idx="1253">2.71</cx:pt>
          <cx:pt idx="1254">3.25</cx:pt>
          <cx:pt idx="1255">3.2000000000000002</cx:pt>
          <cx:pt idx="1256">2.6000000000000001</cx:pt>
          <cx:pt idx="1257">3.6899999999999999</cx:pt>
          <cx:pt idx="1258">3.5299999999999998</cx:pt>
          <cx:pt idx="1259">3.0800000000000001</cx:pt>
          <cx:pt idx="1260">2.73</cx:pt>
          <cx:pt idx="1261">3.9300000000000002</cx:pt>
          <cx:pt idx="1262">3.5</cx:pt>
          <cx:pt idx="1263">3.6800000000000002</cx:pt>
          <cx:pt idx="1264">3.3300000000000001</cx:pt>
          <cx:pt idx="1265">2.6000000000000001</cx:pt>
          <cx:pt idx="1266">3.25</cx:pt>
          <cx:pt idx="1267">3.6800000000000002</cx:pt>
          <cx:pt idx="1268">3.3599999999999999</cx:pt>
          <cx:pt idx="1269">3.5</cx:pt>
          <cx:pt idx="1270">3.5</cx:pt>
          <cx:pt idx="1271">3.6699999999999999</cx:pt>
          <cx:pt idx="1272">3.2000000000000002</cx:pt>
          <cx:pt idx="1273">2.7999999999999998</cx:pt>
          <cx:pt idx="1274">3.6200000000000001</cx:pt>
          <cx:pt idx="1275">3.1400000000000001</cx:pt>
          <cx:pt idx="1276">3.8100000000000001</cx:pt>
          <cx:pt idx="1277">2.6800000000000002</cx:pt>
          <cx:pt idx="1278">4</cx:pt>
          <cx:pt idx="1279">3.2599999999999998</cx:pt>
          <cx:pt idx="1280">4</cx:pt>
          <cx:pt idx="1281">4</cx:pt>
          <cx:pt idx="1282">3.6200000000000001</cx:pt>
          <cx:pt idx="1283">3.79</cx:pt>
          <cx:pt idx="1284">3.3799999999999999</cx:pt>
          <cx:pt idx="1285">3.3999999999999999</cx:pt>
          <cx:pt idx="1286">3.5299999999999998</cx:pt>
          <cx:pt idx="1287">3.2599999999999998</cx:pt>
          <cx:pt idx="1288">3.1400000000000001</cx:pt>
          <cx:pt idx="1289">3.7999999999999998</cx:pt>
          <cx:pt idx="1290">4</cx:pt>
          <cx:pt idx="1291">2.7000000000000002</cx:pt>
          <cx:pt idx="1292">3.6200000000000001</cx:pt>
          <cx:pt idx="1293">3.6000000000000001</cx:pt>
          <cx:pt idx="1294">3.9199999999999999</cx:pt>
          <cx:pt idx="1295">2.9300000000000002</cx:pt>
          <cx:pt idx="1296">2.9700000000000002</cx:pt>
          <cx:pt idx="1297">3.8500000000000001</cx:pt>
          <cx:pt idx="1298">3.5699999999999998</cx:pt>
          <cx:pt idx="1299">3.5299999999999998</cx:pt>
          <cx:pt idx="1300">3.2000000000000002</cx:pt>
          <cx:pt idx="1301">3.21</cx:pt>
          <cx:pt idx="1302">3.2599999999999998</cx:pt>
          <cx:pt idx="1303">2.73</cx:pt>
          <cx:pt idx="1304">3.6299999999999999</cx:pt>
          <cx:pt idx="1305">3.5299999999999998</cx:pt>
          <cx:pt idx="1306">3</cx:pt>
          <cx:pt idx="1307">3.46</cx:pt>
          <cx:pt idx="1308">2.7999999999999998</cx:pt>
          <cx:pt idx="1309">2.8500000000000001</cx:pt>
          <cx:pt idx="1310">3.8300000000000001</cx:pt>
          <cx:pt idx="1311">3.29</cx:pt>
          <cx:pt idx="1312">2.3599999999999999</cx:pt>
          <cx:pt idx="1313">3.1200000000000001</cx:pt>
          <cx:pt idx="1314">3.1899999999999999</cx:pt>
          <cx:pt idx="1315">4</cx:pt>
          <cx:pt idx="1316">3.3700000000000001</cx:pt>
          <cx:pt idx="1317">3</cx:pt>
          <cx:pt idx="1318">2.9300000000000002</cx:pt>
          <cx:pt idx="1319">3.2000000000000002</cx:pt>
          <cx:pt idx="1320">3.4199999999999999</cx:pt>
          <cx:pt idx="1321">3.3999999999999999</cx:pt>
          <cx:pt idx="1322">3.3599999999999999</cx:pt>
          <cx:pt idx="1323">2.8700000000000001</cx:pt>
          <cx:pt idx="1324">3.27</cx:pt>
          <cx:pt idx="1325">3.29</cx:pt>
          <cx:pt idx="1326">3.3799999999999999</cx:pt>
          <cx:pt idx="1327">2.8599999999999999</cx:pt>
          <cx:pt idx="1328">3.0800000000000001</cx:pt>
          <cx:pt idx="1329">3.1299999999999999</cx:pt>
          <cx:pt idx="1330">3.7000000000000002</cx:pt>
          <cx:pt idx="1331">3.5600000000000001</cx:pt>
          <cx:pt idx="1332">3.23</cx:pt>
          <cx:pt idx="1333">3.3100000000000001</cx:pt>
          <cx:pt idx="1334">3.3999999999999999</cx:pt>
          <cx:pt idx="1335">3.8700000000000001</cx:pt>
          <cx:pt idx="1336">3.27</cx:pt>
          <cx:pt idx="1337">3.3100000000000001</cx:pt>
          <cx:pt idx="1338">3.3999999999999999</cx:pt>
          <cx:pt idx="1339">3.1299999999999999</cx:pt>
          <cx:pt idx="1340">3.6600000000000001</cx:pt>
          <cx:pt idx="1341">3.2000000000000002</cx:pt>
          <cx:pt idx="1342">3.3900000000000001</cx:pt>
          <cx:pt idx="1343">3.1499999999999999</cx:pt>
          <cx:pt idx="1344">3.54</cx:pt>
          <cx:pt idx="1345">2.5699999999999998</cx:pt>
          <cx:pt idx="1346">3.1600000000000001</cx:pt>
          <cx:pt idx="1347">3.5</cx:pt>
          <cx:pt idx="1348">3.6000000000000001</cx:pt>
          <cx:pt idx="1349">3.5</cx:pt>
          <cx:pt idx="1350">3.9300000000000002</cx:pt>
          <cx:pt idx="1351">3.4700000000000002</cx:pt>
          <cx:pt idx="1352">3.79</cx:pt>
          <cx:pt idx="1353">3.25</cx:pt>
          <cx:pt idx="1354">3.5</cx:pt>
          <cx:pt idx="1355">3.6400000000000001</cx:pt>
          <cx:pt idx="1356">3.6000000000000001</cx:pt>
          <cx:pt idx="1357">2.5</cx:pt>
          <cx:pt idx="1358">2.7000000000000002</cx:pt>
          <cx:pt idx="1359">3.3599999999999999</cx:pt>
          <cx:pt idx="1360">3</cx:pt>
          <cx:pt idx="1361">2.6099999999999999</cx:pt>
          <cx:pt idx="1362">3.1299999999999999</cx:pt>
          <cx:pt idx="1363">3.5800000000000001</cx:pt>
          <cx:pt idx="1364">3.6400000000000001</cx:pt>
          <cx:pt idx="1365">3.3999999999999999</cx:pt>
          <cx:pt idx="1366">3.6899999999999999</cx:pt>
          <cx:pt idx="1367">2.29</cx:pt>
          <cx:pt idx="1368">3.6000000000000001</cx:pt>
          <cx:pt idx="1369">3.2999999999999998</cx:pt>
          <cx:pt idx="1370">3.6000000000000001</cx:pt>
          <cx:pt idx="1371">3.1899999999999999</cx:pt>
          <cx:pt idx="1372">2.7999999999999998</cx:pt>
          <cx:pt idx="1373">3.1000000000000001</cx:pt>
          <cx:pt idx="1374">3.6099999999999999</cx:pt>
          <cx:pt idx="1375">3.3900000000000001</cx:pt>
          <cx:pt idx="1376">3.46</cx:pt>
          <cx:pt idx="1377">2.5299999999999998</cx:pt>
          <cx:pt idx="1378">2.8799999999999999</cx:pt>
          <cx:pt idx="1379">3.1899999999999999</cx:pt>
          <cx:pt idx="1380">4</cx:pt>
          <cx:pt idx="1381">3.0699999999999998</cx:pt>
          <cx:pt idx="1382">3.7000000000000002</cx:pt>
          <cx:pt idx="1383">2.25</cx:pt>
          <cx:pt idx="1384">3.1299999999999999</cx:pt>
          <cx:pt idx="1385">3.6499999999999999</cx:pt>
          <cx:pt idx="1386">3.3100000000000001</cx:pt>
          <cx:pt idx="1387">3.1299999999999999</cx:pt>
          <cx:pt idx="1388">3.1200000000000001</cx:pt>
          <cx:pt idx="1389">3.5299999999999998</cx:pt>
          <cx:pt idx="1390">3.3799999999999999</cx:pt>
          <cx:pt idx="1391">3.6299999999999999</cx:pt>
          <cx:pt idx="1392">3.6200000000000001</cx:pt>
          <cx:pt idx="1393">3.0600000000000001</cx:pt>
          <cx:pt idx="1394">3.2000000000000002</cx:pt>
          <cx:pt idx="1395">3.4100000000000001</cx:pt>
          <cx:pt idx="1396">3.29</cx:pt>
          <cx:pt idx="1397">2.5</cx:pt>
          <cx:pt idx="1398">3.6200000000000001</cx:pt>
          <cx:pt idx="1399">3.1200000000000001</cx:pt>
          <cx:pt idx="1400">3.8599999999999999</cx:pt>
          <cx:pt idx="1401">3.0600000000000001</cx:pt>
          <cx:pt idx="1402">3.7799999999999998</cx:pt>
          <cx:pt idx="1403">3.46</cx:pt>
          <cx:pt idx="1404">3.8999999999999999</cx:pt>
          <cx:pt idx="1405">2.7999999999999998</cx:pt>
          <cx:pt idx="1406">2.5</cx:pt>
          <cx:pt idx="1407">2.6400000000000001</cx:pt>
          <cx:pt idx="1408">2.8799999999999999</cx:pt>
          <cx:pt idx="1409">3.71</cx:pt>
          <cx:pt idx="1410">3.5600000000000001</cx:pt>
          <cx:pt idx="1411">2.9300000000000002</cx:pt>
          <cx:pt idx="1412">3.8300000000000001</cx:pt>
          <cx:pt idx="1413">3.3799999999999999</cx:pt>
          <cx:pt idx="1414">2.6800000000000002</cx:pt>
          <cx:pt idx="1415">2.8300000000000001</cx:pt>
          <cx:pt idx="1416">3.2000000000000002</cx:pt>
          <cx:pt idx="1417">3</cx:pt>
          <cx:pt idx="1418">3.5</cx:pt>
          <cx:pt idx="1419">2.7400000000000002</cx:pt>
          <cx:pt idx="1420">3.3999999999999999</cx:pt>
          <cx:pt idx="1421">2.3199999999999998</cx:pt>
          <cx:pt idx="1422">2.8999999999999999</cx:pt>
          <cx:pt idx="1423">2.7999999999999998</cx:pt>
          <cx:pt idx="1424">3.5</cx:pt>
          <cx:pt idx="1425">3.0600000000000001</cx:pt>
          <cx:pt idx="1426">2.7999999999999998</cx:pt>
          <cx:pt idx="1427">3.0299999999999998</cx:pt>
          <cx:pt idx="1428">3.8300000000000001</cx:pt>
          <cx:pt idx="1429">3.23</cx:pt>
          <cx:pt idx="1430">3.2799999999999998</cx:pt>
          <cx:pt idx="1431">3.9300000000000002</cx:pt>
          <cx:pt idx="1432">2.8300000000000001</cx:pt>
          <cx:pt idx="1433">3.7200000000000002</cx:pt>
          <cx:pt idx="1434">3.2999999999999998</cx:pt>
          <cx:pt idx="1435">3.3700000000000001</cx:pt>
          <cx:pt idx="1436">3.5600000000000001</cx:pt>
          <cx:pt idx="1437">3.9300000000000002</cx:pt>
          <cx:pt idx="1438">3.25</cx:pt>
          <cx:pt idx="1439">2.7999999999999998</cx:pt>
          <cx:pt idx="1440">3.4700000000000002</cx:pt>
          <cx:pt idx="1441">2.4100000000000001</cx:pt>
          <cx:pt idx="1442">3.3500000000000001</cx:pt>
          <cx:pt idx="1443">3.3399999999999999</cx:pt>
          <cx:pt idx="1444">2.7000000000000002</cx:pt>
          <cx:pt idx="1445">2.75</cx:pt>
          <cx:pt idx="1446">2.6299999999999999</cx:pt>
          <cx:pt idx="1447">2.5699999999999998</cx:pt>
          <cx:pt idx="1448">2.7999999999999998</cx:pt>
          <cx:pt idx="1449">3.2000000000000002</cx:pt>
          <cx:pt idx="1450">3.21</cx:pt>
          <cx:pt idx="1451">3.2599999999999998</cx:pt>
          <cx:pt idx="1452">3.8100000000000001</cx:pt>
          <cx:pt idx="1453">3.3399999999999999</cx:pt>
          <cx:pt idx="1454">2.5699999999999998</cx:pt>
          <cx:pt idx="1455">2.9300000000000002</cx:pt>
          <cx:pt idx="1456">2.7799999999999998</cx:pt>
          <cx:pt idx="1457">3.25</cx:pt>
          <cx:pt idx="1458">3.0600000000000001</cx:pt>
          <cx:pt idx="1459">3.6000000000000001</cx:pt>
          <cx:pt idx="1460">3.7799999999999998</cx:pt>
          <cx:pt idx="1461">3</cx:pt>
          <cx:pt idx="1462">3.2000000000000002</cx:pt>
          <cx:pt idx="1463">3.1699999999999999</cx:pt>
          <cx:pt idx="1464">3.21</cx:pt>
          <cx:pt idx="1465">3.4399999999999999</cx:pt>
          <cx:pt idx="1466">3.4399999999999999</cx:pt>
          <cx:pt idx="1467">3.2599999999999998</cx:pt>
          <cx:pt idx="1468">3.0699999999999998</cx:pt>
          <cx:pt idx="1469">3.2000000000000002</cx:pt>
          <cx:pt idx="1470">3.8599999999999999</cx:pt>
          <cx:pt idx="1471">3.4199999999999999</cx:pt>
          <cx:pt idx="1472">2.8300000000000001</cx:pt>
          <cx:pt idx="1473">3.4300000000000002</cx:pt>
          <cx:pt idx="1474">3.3999999999999999</cx:pt>
          <cx:pt idx="1475">3.25</cx:pt>
          <cx:pt idx="1476">3.2799999999999998</cx:pt>
          <cx:pt idx="1477">3.6600000000000001</cx:pt>
          <cx:pt idx="1478">2.8199999999999998</cx:pt>
          <cx:pt idx="1479">3.3700000000000001</cx:pt>
          <cx:pt idx="1480">3.1600000000000001</cx:pt>
          <cx:pt idx="1481">2.7799999999999998</cx:pt>
          <cx:pt idx="1482">2.75</cx:pt>
          <cx:pt idx="1483">3.2000000000000002</cx:pt>
          <cx:pt idx="1484">2.7999999999999998</cx:pt>
          <cx:pt idx="1485">2.9300000000000002</cx:pt>
          <cx:pt idx="1486">3.79</cx:pt>
          <cx:pt idx="1487">2.8300000000000001</cx:pt>
          <cx:pt idx="1488">3.7200000000000002</cx:pt>
          <cx:pt idx="1489">3.73</cx:pt>
          <cx:pt idx="1490">3.75</cx:pt>
          <cx:pt idx="1491">3.46</cx:pt>
          <cx:pt idx="1492">3.6099999999999999</cx:pt>
          <cx:pt idx="1493">3.2799999999999998</cx:pt>
          <cx:pt idx="1494">2.6699999999999999</cx:pt>
          <cx:pt idx="1495">3.6600000000000001</cx:pt>
          <cx:pt idx="1496">3.79</cx:pt>
          <cx:pt idx="1497">3.6299999999999999</cx:pt>
          <cx:pt idx="1498">3.3900000000000001</cx:pt>
          <cx:pt idx="1499">3.2000000000000002</cx:pt>
          <cx:pt idx="1500">3.6000000000000001</cx:pt>
          <cx:pt idx="1501">3</cx:pt>
          <cx:pt idx="1502">3.8199999999999998</cx:pt>
          <cx:pt idx="1503">3.6000000000000001</cx:pt>
          <cx:pt idx="1504">3.1299999999999999</cx:pt>
          <cx:pt idx="1505">2.6299999999999999</cx:pt>
          <cx:pt idx="1506">3.23</cx:pt>
          <cx:pt idx="1507">3.1699999999999999</cx:pt>
          <cx:pt idx="1508">2.6000000000000001</cx:pt>
          <cx:pt idx="1509">3.3999999999999999</cx:pt>
          <cx:pt idx="1510">2.9199999999999999</cx:pt>
          <cx:pt idx="1511">3.0600000000000001</cx:pt>
          <cx:pt idx="1512">2.8100000000000001</cx:pt>
          <cx:pt idx="1513">3.0600000000000001</cx:pt>
          <cx:pt idx="1514">3.7999999999999998</cx:pt>
          <cx:pt idx="1515">3.5</cx:pt>
          <cx:pt idx="1516">3</cx:pt>
          <cx:pt idx="1517">2.7999999999999998</cx:pt>
          <cx:pt idx="1518">2.8199999999999998</cx:pt>
          <cx:pt idx="1519">2.9199999999999999</cx:pt>
          <cx:pt idx="1520">3.6800000000000002</cx:pt>
          <cx:pt idx="1521">3.04</cx:pt>
          <cx:pt idx="1522">2.96</cx:pt>
          <cx:pt idx="1523">3.3300000000000001</cx:pt>
          <cx:pt idx="1524">3.8999999999999999</cx:pt>
          <cx:pt idx="1525">2.6899999999999999</cx:pt>
          <cx:pt idx="1526">2.25</cx:pt>
          <cx:pt idx="1527">3</cx:pt>
          <cx:pt idx="1528">2.5699999999999998</cx:pt>
          <cx:pt idx="1529">3.3500000000000001</cx:pt>
          <cx:pt idx="1530">2.5</cx:pt>
          <cx:pt idx="1531">2.875</cx:pt>
          <cx:pt idx="1532">3.2000000000000002</cx:pt>
          <cx:pt idx="1533">3.8100000000000001</cx:pt>
          <cx:pt idx="1534">3.3300000000000001</cx:pt>
          <cx:pt idx="1535">2.6699999999999999</cx:pt>
          <cx:pt idx="1536">2.6699999999999999</cx:pt>
          <cx:pt idx="1537">2.3700000000000001</cx:pt>
          <cx:pt idx="1538">3.21</cx:pt>
          <cx:pt idx="1539">2.8900000000000001</cx:pt>
          <cx:pt idx="1540">3.4399999999999999</cx:pt>
          <cx:pt idx="1541">3.0699999999999998</cx:pt>
          <cx:pt idx="1542">2.7999999999999998</cx:pt>
          <cx:pt idx="1543">2.9300000000000002</cx:pt>
          <cx:pt idx="1544">3.2599999999999998</cx:pt>
          <cx:pt idx="1545">3.3500000000000001</cx:pt>
          <cx:pt idx="1546">3.2599999999999998</cx:pt>
          <cx:pt idx="1547">2.3599999999999999</cx:pt>
          <cx:pt idx="1548">2.8500000000000001</cx:pt>
          <cx:pt idx="1549">3.3599999999999999</cx:pt>
          <cx:pt idx="1550">3.4300000000000002</cx:pt>
          <cx:pt idx="1551">3.5600000000000001</cx:pt>
          <cx:pt idx="1552">2.8999999999999999</cx:pt>
          <cx:pt idx="1553">3.5</cx:pt>
          <cx:pt idx="1554">3.3999999999999999</cx:pt>
          <cx:pt idx="1555">3.5299999999999998</cx:pt>
          <cx:pt idx="1556">2.73</cx:pt>
          <cx:pt idx="1557">2.9399999999999999</cx:pt>
          <cx:pt idx="1558">3.3700000000000001</cx:pt>
          <cx:pt idx="1559">3.4300000000000002</cx:pt>
          <cx:pt idx="1560">3.1299999999999999</cx:pt>
          <cx:pt idx="1561">3.8599999999999999</cx:pt>
          <cx:pt idx="1562">2.5</cx:pt>
          <cx:pt idx="1563">2.5</cx:pt>
          <cx:pt idx="1564">3.0600000000000001</cx:pt>
          <cx:pt idx="1565">3.21</cx:pt>
          <cx:pt idx="1566">3.2000000000000002</cx:pt>
          <cx:pt idx="1567">3</cx:pt>
          <cx:pt idx="1568">2.5600000000000001</cx:pt>
          <cx:pt idx="1569">2.9300000000000002</cx:pt>
          <cx:pt idx="1570">2.8300000000000001</cx:pt>
          <cx:pt idx="1571">3.1299999999999999</cx:pt>
          <cx:pt idx="1572">2</cx:pt>
          <cx:pt idx="1573">3.54</cx:pt>
          <cx:pt idx="1574">3.5299999999999998</cx:pt>
          <cx:pt idx="1575">3.9375</cx:pt>
          <cx:pt idx="1576">3.6800000000000002</cx:pt>
          <cx:pt idx="1577">3.2000000000000002</cx:pt>
          <cx:pt idx="1578">3.73</cx:pt>
          <cx:pt idx="1579">2.3999999999999999</cx:pt>
          <cx:pt idx="1580">2.6200000000000001</cx:pt>
          <cx:pt idx="1581">2.8700000000000001</cx:pt>
          <cx:pt idx="1582">2.46</cx:pt>
          <cx:pt idx="1583">2.7000000000000002</cx:pt>
          <cx:pt idx="1584">3</cx:pt>
          <cx:pt idx="1585">3</cx:pt>
          <cx:pt idx="1586">2.7999999999999998</cx:pt>
          <cx:pt idx="1587">2.75</cx:pt>
          <cx:pt idx="1588">3.1200000000000001</cx:pt>
          <cx:pt idx="1589">3.3999999999999999</cx:pt>
          <cx:pt idx="1590">2.4100000000000001</cx:pt>
          <cx:pt idx="1591">2.9100000000000001</cx:pt>
          <cx:pt idx="1592">3.7000000000000002</cx:pt>
          <cx:pt idx="1593">2.8999999999999999</cx:pt>
          <cx:pt idx="1594">3.0600000000000001</cx:pt>
          <cx:pt idx="1595">3</cx:pt>
          <cx:pt idx="1596">3.5</cx:pt>
          <cx:pt idx="1597">2.77</cx:pt>
          <cx:pt idx="1598">2.8100000000000001</cx:pt>
          <cx:pt idx="1599">3.4399999999999999</cx:pt>
          <cx:pt idx="1600">2.7799999999999998</cx:pt>
          <cx:pt idx="1601">3.1299999999999999</cx:pt>
          <cx:pt idx="1602">2.7999999999999998</cx:pt>
          <cx:pt idx="1603">3</cx:pt>
          <cx:pt idx="1604">3.27</cx:pt>
          <cx:pt idx="1605">2.7999999999999998</cx:pt>
          <cx:pt idx="1606">3.0699999999999998</cx:pt>
          <cx:pt idx="1607">3.0699999999999998</cx:pt>
          <cx:pt idx="1608">2.71</cx:pt>
          <cx:pt idx="1609">2.9300000000000002</cx:pt>
          <cx:pt idx="1610">3.5</cx:pt>
          <cx:pt idx="1611">3.5</cx:pt>
          <cx:pt idx="1612">3.8100000000000001</cx:pt>
          <cx:pt idx="1613">2.6699999999999999</cx:pt>
          <cx:pt idx="1614">2.7999999999999998</cx:pt>
          <cx:pt idx="1615">2.6600000000000001</cx:pt>
          <cx:pt idx="1616">3.5</cx:pt>
          <cx:pt idx="1617">3.1299999999999999</cx:pt>
          <cx:pt idx="1618">3.27</cx:pt>
          <cx:pt idx="1619">3.4300000000000002</cx:pt>
          <cx:pt idx="1620">2.73</cx:pt>
          <cx:pt idx="1621">3.4300000000000002</cx:pt>
          <cx:pt idx="1622">3.0600000000000001</cx:pt>
          <cx:pt idx="1623">2.4300000000000002</cx:pt>
          <cx:pt idx="1624">3.4300000000000002</cx:pt>
          <cx:pt idx="1625">2.7599999999999998</cx:pt>
          <cx:pt idx="1626">2.79</cx:pt>
          <cx:pt idx="1627">2.7000000000000002</cx:pt>
          <cx:pt idx="1628">3.2000000000000002</cx:pt>
          <cx:pt idx="1629">3.2599999999999998</cx:pt>
          <cx:pt idx="1630">3.1000000000000001</cx:pt>
          <cx:pt idx="1631">2.6099999999999999</cx:pt>
          <cx:pt idx="1632">2.8599999999999999</cx:pt>
          <cx:pt idx="1633">3.3300000000000001</cx:pt>
          <cx:pt idx="1634">3.4399999999999999</cx:pt>
          <cx:pt idx="1635">2.3700000000000001</cx:pt>
          <cx:pt idx="1636">3.8700000000000001</cx:pt>
          <cx:pt idx="1637">2.0699999999999998</cx:pt>
          <cx:pt idx="1638">3.1299999999999999</cx:pt>
          <cx:pt idx="1639">2.8100000000000001</cx:pt>
          <cx:pt idx="1640">2.7799999999999998</cx:pt>
          <cx:pt idx="1641">2.7999999999999998</cx:pt>
          <cx:pt idx="1642">3.0299999999999998</cx:pt>
          <cx:pt idx="1643">3.3500000000000001</cx:pt>
          <cx:pt idx="1644">2.6000000000000001</cx:pt>
          <cx:pt idx="1645">2.46</cx:pt>
          <cx:pt idx="1646">2.8700000000000001</cx:pt>
          <cx:pt idx="1647">3.6200000000000001</cx:pt>
          <cx:pt idx="1648">2.5</cx:pt>
          <cx:pt idx="1649">3</cx:pt>
          <cx:pt idx="1650">2.5499999999999998</cx:pt>
          <cx:pt idx="1651">3.0699999999999998</cx:pt>
          <cx:pt idx="1652">3.0800000000000001</cx:pt>
          <cx:pt idx="1653">2.8199999999999998</cx:pt>
          <cx:pt idx="1654">2.52</cx:pt>
          <cx:pt idx="1655">2.5</cx:pt>
          <cx:pt idx="1656">3</cx:pt>
          <cx:pt idx="1657">3</cx:pt>
          <cx:pt idx="1658">2.9300000000000002</cx:pt>
          <cx:pt idx="1659">3.79</cx:pt>
          <cx:pt idx="1660">2.73</cx:pt>
          <cx:pt idx="1661">2.7999999999999998</cx:pt>
          <cx:pt idx="1662">3.1699999999999999</cx:pt>
          <cx:pt idx="1663">3.3999999999999999</cx:pt>
          <cx:pt idx="1664">2.8300000000000001</cx:pt>
          <cx:pt idx="1665">3.8399999999999999</cx:pt>
          <cx:pt idx="1666">3.2000000000000002</cx:pt>
          <cx:pt idx="1667">3.3599999999999999</cx:pt>
          <cx:pt idx="1668">2.3300000000000001</cx:pt>
          <cx:pt idx="1669">3.0699999999999998</cx:pt>
          <cx:pt idx="1670">3.3799999999999999</cx:pt>
          <cx:pt idx="1671">3.1000000000000001</cx:pt>
          <cx:pt idx="1672">3.0600000000000001</cx:pt>
          <cx:pt idx="1673">3.0600000000000001</cx:pt>
          <cx:pt idx="1674">3.0600000000000001</cx:pt>
          <cx:pt idx="1675">2.5499999999999998</cx:pt>
          <cx:pt idx="1676">3.5299999999999998</cx:pt>
          <cx:pt idx="1677">2.2999999999999998</cx:pt>
          <cx:pt idx="1678">2.6400000000000001</cx:pt>
          <cx:pt idx="1679">3.3799999999999999</cx:pt>
          <cx:pt idx="1680">2.6200000000000001</cx:pt>
          <cx:pt idx="1681">3.1800000000000002</cx:pt>
          <cx:pt idx="1682">2.8599999999999999</cx:pt>
          <cx:pt idx="1683">3</cx:pt>
          <cx:pt idx="1684">3.2999999999999998</cx:pt>
          <cx:pt idx="1685">2.3300000000000001</cx:pt>
          <cx:pt idx="1686">3.0600000000000001</cx:pt>
          <cx:pt idx="1687">2.6600000000000001</cx:pt>
          <cx:pt idx="1688">3.1099999999999999</cx:pt>
          <cx:pt idx="1689">2.375</cx:pt>
          <cx:pt idx="1690">3.3999999999999999</cx:pt>
          <cx:pt idx="1691">2</cx:pt>
          <cx:pt idx="1692">2.5699999999999998</cx:pt>
          <cx:pt idx="1693">2.6099999999999999</cx:pt>
          <cx:pt idx="1694">2.9100000000000001</cx:pt>
          <cx:pt idx="1695">3.4100000000000001</cx:pt>
          <cx:pt idx="1696">3.1400000000000001</cx:pt>
          <cx:pt idx="1697">3.25</cx:pt>
          <cx:pt idx="1698">2.75</cx:pt>
          <cx:pt idx="1699">2.9300000000000002</cx:pt>
          <cx:pt idx="1700">3.3999999999999999</cx:pt>
          <cx:pt idx="1701">3.4100000000000001</cx:pt>
          <cx:pt idx="1702">2.7000000000000002</cx:pt>
          <cx:pt idx="1703">3.3100000000000001</cx:pt>
          <cx:pt idx="1704">2.4399999999999999</cx:pt>
          <cx:pt idx="1705">3.2000000000000002</cx:pt>
          <cx:pt idx="1706">3.1200000000000001</cx:pt>
          <cx:pt idx="1707">3.3300000000000001</cx:pt>
          <cx:pt idx="1708">3.5</cx:pt>
          <cx:pt idx="1709">3.73</cx:pt>
          <cx:pt idx="1710">3.6299999999999999</cx:pt>
          <cx:pt idx="1711">3.1800000000000002</cx:pt>
          <cx:pt idx="1712">3.3100000000000001</cx:pt>
          <cx:pt idx="1713">3.25</cx:pt>
          <cx:pt idx="1714">2.6800000000000002</cx:pt>
          <cx:pt idx="1715">2.7999999999999998</cx:pt>
          <cx:pt idx="1716">3.7200000000000002</cx:pt>
          <cx:pt idx="1717">3.3900000000000001</cx:pt>
          <cx:pt idx="1718">3.3500000000000001</cx:pt>
          <cx:pt idx="1719">3.3300000000000001</cx:pt>
          <cx:pt idx="1720">3.3700000000000001</cx:pt>
          <cx:pt idx="1721">2.96</cx:pt>
          <cx:pt idx="1722">3.5600000000000001</cx:pt>
          <cx:pt idx="1723">3</cx:pt>
          <cx:pt idx="1724">3.4199999999999999</cx:pt>
          <cx:pt idx="1725">3.1899999999999999</cx:pt>
          <cx:pt idx="1726">3.4700000000000002</cx:pt>
          <cx:pt idx="1727">3.6800000000000002</cx:pt>
          <cx:pt idx="1728">2.9300000000000002</cx:pt>
          <cx:pt idx="1729">2.3100000000000001</cx:pt>
          <cx:pt idx="1730">2.75</cx:pt>
          <cx:pt idx="1731">3.1000000000000001</cx:pt>
          <cx:pt idx="1732">3.25</cx:pt>
          <cx:pt idx="1733">3.1299999999999999</cx:pt>
          <cx:pt idx="1734">3.0600000000000001</cx:pt>
          <cx:pt idx="1735">3.1400000000000001</cx:pt>
          <cx:pt idx="1736">3.8599999999999999</cx:pt>
          <cx:pt idx="1737">3.2000000000000002</cx:pt>
          <cx:pt idx="1738">3.23</cx:pt>
          <cx:pt idx="1739">2.6200000000000001</cx:pt>
          <cx:pt idx="1740">3.21</cx:pt>
          <cx:pt idx="1741">2.8599999999999999</cx:pt>
          <cx:pt idx="1742">3.8599999999999999</cx:pt>
          <cx:pt idx="1743">3.5899999999999999</cx:pt>
          <cx:pt idx="1744">3.1000000000000001</cx:pt>
          <cx:pt idx="1745">2.73</cx:pt>
          <cx:pt idx="1746">2.3500000000000001</cx:pt>
          <cx:pt idx="1747">3.1299999999999999</cx:pt>
          <cx:pt idx="1748">3.6299999999999999</cx:pt>
          <cx:pt idx="1749">3.5</cx:pt>
          <cx:pt idx="1750">2.96</cx:pt>
          <cx:pt idx="1751">2.6899999999999999</cx:pt>
          <cx:pt idx="1752">3.7599999999999998</cx:pt>
          <cx:pt idx="1753">2.3999999999999999</cx:pt>
          <cx:pt idx="1754">3.3799999999999999</cx:pt>
          <cx:pt idx="1755">3.5600000000000001</cx:pt>
          <cx:pt idx="1756">2.73</cx:pt>
          <cx:pt idx="1757">3.2000000000000002</cx:pt>
          <cx:pt idx="1758">3.1899999999999999</cx:pt>
          <cx:pt idx="1759">2.7999999999999998</cx:pt>
          <cx:pt idx="1760">3.1800000000000002</cx:pt>
          <cx:pt idx="1761">3.1299999999999999</cx:pt>
          <cx:pt idx="1762">2.8100000000000001</cx:pt>
          <cx:pt idx="1763">2.7999999999999998</cx:pt>
          <cx:pt idx="1764">3</cx:pt>
          <cx:pt idx="1765">3.4399999999999999</cx:pt>
          <cx:pt idx="1766">3.0600000000000001</cx:pt>
          <cx:pt idx="1767">3.5299999999999998</cx:pt>
          <cx:pt idx="1768">3.2000000000000002</cx:pt>
          <cx:pt idx="1769">2.5</cx:pt>
          <cx:pt idx="1770">3.25</cx:pt>
          <cx:pt idx="1771">3.27</cx:pt>
          <cx:pt idx="1772">3</cx:pt>
          <cx:pt idx="1773">3.3199999999999998</cx:pt>
          <cx:pt idx="1774">2.8700000000000001</cx:pt>
          <cx:pt idx="1775">3.75</cx:pt>
          <cx:pt idx="1776">3.1400000000000001</cx:pt>
          <cx:pt idx="1777">3</cx:pt>
          <cx:pt idx="1778">3</cx:pt>
          <cx:pt idx="1779">3.6000000000000001</cx:pt>
          <cx:pt idx="1780">3.4199999999999999</cx:pt>
          <cx:pt idx="1781">3.5</cx:pt>
          <cx:pt idx="1782">2.9100000000000001</cx:pt>
          <cx:pt idx="1783">2.73</cx:pt>
          <cx:pt idx="1784">3.6400000000000001</cx:pt>
          <cx:pt idx="1785">3</cx:pt>
          <cx:pt idx="1786">3.8199999999999998</cx:pt>
          <cx:pt idx="1787">3.3199999999999998</cx:pt>
          <cx:pt idx="1788">3.2799999999999998</cx:pt>
          <cx:pt idx="1789">3.3799999999999999</cx:pt>
          <cx:pt idx="1790">2.73</cx:pt>
          <cx:pt idx="1791">3.1899999999999999</cx:pt>
          <cx:pt idx="1792">3.8100000000000001</cx:pt>
          <cx:pt idx="1793">2.5</cx:pt>
          <cx:pt idx="1794">3.3100000000000001</cx:pt>
          <cx:pt idx="1795">3.04</cx:pt>
          <cx:pt idx="1796">3.6800000000000002</cx:pt>
          <cx:pt idx="1797">2.9300000000000002</cx:pt>
          <cx:pt idx="1798">3.3799999999999999</cx:pt>
          <cx:pt idx="1799">2.73</cx:pt>
          <cx:pt idx="1800">3.3999999999999999</cx:pt>
          <cx:pt idx="1801">3.5</cx:pt>
          <cx:pt idx="1802">3.25</cx:pt>
          <cx:pt idx="1803">2.9300000000000002</cx:pt>
          <cx:pt idx="1804">2.6899999999999999</cx:pt>
          <cx:pt idx="1805">2.29</cx:pt>
          <cx:pt idx="1806">3.1600000000000001</cx:pt>
          <cx:pt idx="1807">3</cx:pt>
          <cx:pt idx="1808">3.6400000000000001</cx:pt>
          <cx:pt idx="1809">3.6899999999999999</cx:pt>
          <cx:pt idx="1810">2.8700000000000001</cx:pt>
          <cx:pt idx="1811">3.25</cx:pt>
          <cx:pt idx="1812">3.0600000000000001</cx:pt>
          <cx:pt idx="1813">3.25</cx:pt>
          <cx:pt idx="1814">2.5800000000000001</cx:pt>
          <cx:pt idx="1815">3.5299999999999998</cx:pt>
          <cx:pt idx="1816">2.8599999999999999</cx:pt>
          <cx:pt idx="1817">3.1400000000000001</cx:pt>
          <cx:pt idx="1818">2.9300000000000002</cx:pt>
          <cx:pt idx="1819">2.7999999999999998</cx:pt>
          <cx:pt idx="1820">2.75</cx:pt>
          <cx:pt idx="1821">2.2000000000000002</cx:pt>
          <cx:pt idx="1822">2.25</cx:pt>
          <cx:pt idx="1823">2.7400000000000002</cx:pt>
          <cx:pt idx="1824">2.5</cx:pt>
          <cx:pt idx="1825">3.0699999999999998</cx:pt>
          <cx:pt idx="1826">2.7999999999999998</cx:pt>
          <cx:pt idx="1827">2.3999999999999999</cx:pt>
          <cx:pt idx="1828">3.4500000000000002</cx:pt>
          <cx:pt idx="1829">2.8599999999999999</cx:pt>
          <cx:pt idx="1830">2.77</cx:pt>
          <cx:pt idx="1831">2.5600000000000001</cx:pt>
          <cx:pt idx="1832">3</cx:pt>
          <cx:pt idx="1833">2.8100000000000001</cx:pt>
          <cx:pt idx="1834">2.9300000000000002</cx:pt>
          <cx:pt idx="1835">3.6800000000000002</cx:pt>
          <cx:pt idx="1836">3.7999999999999998</cx:pt>
          <cx:pt idx="1837">3.2000000000000002</cx:pt>
          <cx:pt idx="1838">3.5299999999999998</cx:pt>
          <cx:pt idx="1839">2.5600000000000001</cx:pt>
          <cx:pt idx="1840">3.1600000000000001</cx:pt>
          <cx:pt idx="1841">3.6600000000000001</cx:pt>
          <cx:pt idx="1842">3.54</cx:pt>
          <cx:pt idx="1843">2.8500000000000001</cx:pt>
          <cx:pt idx="1844">2.8300000000000001</cx:pt>
          <cx:pt idx="1845">3.2000000000000002</cx:pt>
          <cx:pt idx="1846">3.1000000000000001</cx:pt>
          <cx:pt idx="1847">3</cx:pt>
          <cx:pt idx="1848">2.875</cx:pt>
          <cx:pt idx="1849">2.8700000000000001</cx:pt>
          <cx:pt idx="1850">2.7799999999999998</cx:pt>
          <cx:pt idx="1851">2.7999999999999998</cx:pt>
          <cx:pt idx="1852">2.1299999999999999</cx:pt>
          <cx:pt idx="1853">2.9300000000000002</cx:pt>
          <cx:pt idx="1854">3.1800000000000002</cx:pt>
          <cx:pt idx="1855">2.7999999999999998</cx:pt>
          <cx:pt idx="1856">3.54</cx:pt>
          <cx:pt idx="1857">3.1000000000000001</cx:pt>
          <cx:pt idx="1858">3.25</cx:pt>
          <cx:pt idx="1859">3.71</cx:pt>
          <cx:pt idx="1860">3.0600000000000001</cx:pt>
          <cx:pt idx="1861">3.1299999999999999</cx:pt>
          <cx:pt idx="1862">3.3999999999999999</cx:pt>
          <cx:pt idx="1863">3.2599999999999998</cx:pt>
          <cx:pt idx="1864">2.9300000000000002</cx:pt>
          <cx:pt idx="1865">3.1899999999999999</cx:pt>
          <cx:pt idx="1866">2.5</cx:pt>
          <cx:pt idx="1867">3.2799999999999998</cx:pt>
          <cx:pt idx="1868">2.8500000000000001</cx:pt>
          <cx:pt idx="1869">3.5699999999999998</cx:pt>
          <cx:pt idx="1870">3</cx:pt>
          <cx:pt idx="1871">2.5699999999999998</cx:pt>
          <cx:pt idx="1872">2.1299999999999999</cx:pt>
          <cx:pt idx="1873">2.8999999999999999</cx:pt>
          <cx:pt idx="1874">3.1299999999999999</cx:pt>
          <cx:pt idx="1875">3.1800000000000002</cx:pt>
          <cx:pt idx="1876">2.77</cx:pt>
          <cx:pt idx="1877">3.3799999999999999</cx:pt>
          <cx:pt idx="1878">2.1699999999999999</cx:pt>
          <cx:pt idx="1879">3.1899999999999999</cx:pt>
          <cx:pt idx="1880">2.5</cx:pt>
          <cx:pt idx="1881">2.73</cx:pt>
          <cx:pt idx="1882">2.9700000000000002</cx:pt>
          <cx:pt idx="1883">2.6699999999999999</cx:pt>
          <cx:pt idx="1884">3.0600000000000001</cx:pt>
          <cx:pt idx="1885">3.6899999999999999</cx:pt>
          <cx:pt idx="1886">3.7999999999999998</cx:pt>
          <cx:pt idx="1887">2.5</cx:pt>
          <cx:pt idx="1888">3.7000000000000002</cx:pt>
          <cx:pt idx="1889">3.5299999999999998</cx:pt>
          <cx:pt idx="1890">3.2000000000000002</cx:pt>
          <cx:pt idx="1891">3.0600000000000001</cx:pt>
          <cx:pt idx="1892">3.25</cx:pt>
          <cx:pt idx="1893">2.8700000000000001</cx:pt>
          <cx:pt idx="1894">2.7999999999999998</cx:pt>
          <cx:pt idx="1895">3.7000000000000002</cx:pt>
          <cx:pt idx="1896">2.5299999999999998</cx:pt>
          <cx:pt idx="1897">3.2999999999999998</cx:pt>
          <cx:pt idx="1898">3.5699999999999998</cx:pt>
          <cx:pt idx="1899">2.9300000000000002</cx:pt>
          <cx:pt idx="1900">3.9300000000000002</cx:pt>
          <cx:pt idx="1901">3.1800000000000002</cx:pt>
          <cx:pt idx="1902">2.7999999999999998</cx:pt>
          <cx:pt idx="1903">3.5</cx:pt>
          <cx:pt idx="1904">2.8799999999999999</cx:pt>
          <cx:pt idx="1905">3</cx:pt>
          <cx:pt idx="1906">2.8700000000000001</cx:pt>
          <cx:pt idx="1907">2.8799999999999999</cx:pt>
          <cx:pt idx="1908">3.1299999999999999</cx:pt>
          <cx:pt idx="1909">3.1299999999999999</cx:pt>
          <cx:pt idx="1910">3.3799999999999999</cx:pt>
          <cx:pt idx="1911">3.6600000000000001</cx:pt>
          <cx:pt idx="1912">3.8500000000000001</cx:pt>
          <cx:pt idx="1913">3.6600000000000001</cx:pt>
          <cx:pt idx="1914">3.3199999999999998</cx:pt>
          <cx:pt idx="1915">2.8700000000000001</cx:pt>
          <cx:pt idx="1916">3.7999999999999998</cx:pt>
          <cx:pt idx="1917">3.2000000000000002</cx:pt>
          <cx:pt idx="1918">3.3700000000000001</cx:pt>
          <cx:pt idx="1919">3.0099999999999998</cx:pt>
          <cx:pt idx="1920">2.7400000000000002</cx:pt>
          <cx:pt idx="1921">3.5299999999999998</cx:pt>
          <cx:pt idx="1922">3.3999999999999999</cx:pt>
          <cx:pt idx="1923">3.1400000000000001</cx:pt>
          <cx:pt idx="1924">3.3999999999999999</cx:pt>
          <cx:pt idx="1925">2.6099999999999999</cx:pt>
          <cx:pt idx="1926">2.2000000000000002</cx:pt>
          <cx:pt idx="1927">3.1400000000000001</cx:pt>
          <cx:pt idx="1928">3.46</cx:pt>
          <cx:pt idx="1929">3.5</cx:pt>
          <cx:pt idx="1930">3.4399999999999999</cx:pt>
          <cx:pt idx="1931">3.1400000000000001</cx:pt>
          <cx:pt idx="1932">3.5699999999999998</cx:pt>
          <cx:pt idx="1933">3.9300000000000002</cx:pt>
          <cx:pt idx="1934">2.5</cx:pt>
          <cx:pt idx="1935">2.5499999999999998</cx:pt>
          <cx:pt idx="1936">3</cx:pt>
          <cx:pt idx="1937">2.1499999999999999</cx:pt>
          <cx:pt idx="1938">3.3599999999999999</cx:pt>
          <cx:pt idx="1939">2.75</cx:pt>
          <cx:pt idx="1940">3.5699999999999998</cx:pt>
          <cx:pt idx="1941">3.1000000000000001</cx:pt>
          <cx:pt idx="1942">3.2000000000000002</cx:pt>
          <cx:pt idx="1943">2.6869999999999998</cx:pt>
          <cx:pt idx="1944">3.6000000000000001</cx:pt>
          <cx:pt idx="1945">3.5299999999999998</cx:pt>
          <cx:pt idx="1946">2.71</cx:pt>
          <cx:pt idx="1947">2.3700000000000001</cx:pt>
          <cx:pt idx="1948">3.4300000000000002</cx:pt>
          <cx:pt idx="1949">3.3999999999999999</cx:pt>
          <cx:pt idx="1950">3.5</cx:pt>
          <cx:pt idx="1951">2.73</cx:pt>
          <cx:pt idx="1952">3.29</cx:pt>
          <cx:pt idx="1953">3.4399999999999999</cx:pt>
          <cx:pt idx="1954">3.5</cx:pt>
          <cx:pt idx="1955">3.71</cx:pt>
          <cx:pt idx="1956">3.1899999999999999</cx:pt>
          <cx:pt idx="1957">2.6899999999999999</cx:pt>
          <cx:pt idx="1958">3.46</cx:pt>
          <cx:pt idx="1959">2.1299999999999999</cx:pt>
          <cx:pt idx="1960">3.3999999999999999</cx:pt>
          <cx:pt idx="1961">2.5699999999999998</cx:pt>
          <cx:pt idx="1962">3.71</cx:pt>
          <cx:pt idx="1963">3.5299999999999998</cx:pt>
          <cx:pt idx="1964">3.1400000000000001</cx:pt>
          <cx:pt idx="1965">3.2000000000000002</cx:pt>
          <cx:pt idx="1966">3.27</cx:pt>
          <cx:pt idx="1967">3.21</cx:pt>
          <cx:pt idx="1968">3.04</cx:pt>
          <cx:pt idx="1969">3.8599999999999999</cx:pt>
          <cx:pt idx="1970">3.1200000000000001</cx:pt>
          <cx:pt idx="1971">3.7999999999999998</cx:pt>
          <cx:pt idx="1972">2.73</cx:pt>
          <cx:pt idx="1973">3.0600000000000001</cx:pt>
          <cx:pt idx="1974">2.75</cx:pt>
          <cx:pt idx="1975">3.23</cx:pt>
          <cx:pt idx="1976">3.9300000000000002</cx:pt>
          <cx:pt idx="1977">3</cx:pt>
          <cx:pt idx="1978">3.7400000000000002</cx:pt>
          <cx:pt idx="1979">3.8100000000000001</cx:pt>
          <cx:pt idx="1980">3.3999999999999999</cx:pt>
          <cx:pt idx="1981">2.8799999999999999</cx:pt>
          <cx:pt idx="1982">3.6400000000000001</cx:pt>
          <cx:pt idx="1983">3.6800000000000002</cx:pt>
          <cx:pt idx="1984">2.9700000000000002</cx:pt>
          <cx:pt idx="1985">3.0699999999999998</cx:pt>
          <cx:pt idx="1986">3.2200000000000002</cx:pt>
          <cx:pt idx="1987">3.3300000000000001</cx:pt>
          <cx:pt idx="1988">3.0600000000000001</cx:pt>
          <cx:pt idx="1989">3.4700000000000002</cx:pt>
          <cx:pt idx="1990">3.0699999999999998</cx:pt>
          <cx:pt idx="1991">2.8300000000000001</cx:pt>
          <cx:pt idx="1992">3.6299999999999999</cx:pt>
          <cx:pt idx="1993">3</cx:pt>
          <cx:pt idx="1994">2.5</cx:pt>
          <cx:pt idx="1995">3.6600000000000001</cx:pt>
          <cx:pt idx="1996">2.8300000000000001</cx:pt>
          <cx:pt idx="1997">3.5</cx:pt>
          <cx:pt idx="1998">3.0600000000000001</cx:pt>
          <cx:pt idx="1999">2.6699999999999999</cx:pt>
          <cx:pt idx="2000">3.2000000000000002</cx:pt>
          <cx:pt idx="2001">3.4300000000000002</cx:pt>
          <cx:pt idx="2002">3.73</cx:pt>
          <cx:pt idx="2003">3</cx:pt>
          <cx:pt idx="2004">3.0600000000000001</cx:pt>
          <cx:pt idx="2005">3.7999999999999998</cx:pt>
          <cx:pt idx="2006">3.7999999999999998</cx:pt>
          <cx:pt idx="2007">3.6600000000000001</cx:pt>
          <cx:pt idx="2008">3.9399999999999999</cx:pt>
          <cx:pt idx="2009">3.3700000000000001</cx:pt>
          <cx:pt idx="2010">3.3999999999999999</cx:pt>
          <cx:pt idx="2011">3.0699999999999998</cx:pt>
          <cx:pt idx="2012">2.8999999999999999</cx:pt>
          <cx:pt idx="2013">3.3599999999999999</cx:pt>
          <cx:pt idx="2014">3.5</cx:pt>
          <cx:pt idx="2015">3.1499999999999999</cx:pt>
          <cx:pt idx="2016">2.75</cx:pt>
          <cx:pt idx="2017">3.71</cx:pt>
          <cx:pt idx="2018">2.4300000000000002</cx:pt>
          <cx:pt idx="2019">3.1200000000000001</cx:pt>
          <cx:pt idx="2020">3.0699999999999998</cx:pt>
          <cx:pt idx="2021">3.7000000000000002</cx:pt>
          <cx:pt idx="2022">3.4399999999999999</cx:pt>
          <cx:pt idx="2023">2.7799999999999998</cx:pt>
          <cx:pt idx="2024">3.1899999999999999</cx:pt>
          <cx:pt idx="2025">2.5299999999999998</cx:pt>
          <cx:pt idx="2026">3.3700000000000001</cx:pt>
          <cx:pt idx="2027">3.7599999999999998</cx:pt>
          <cx:pt idx="2028">2.5600000000000001</cx:pt>
          <cx:pt idx="2029">3.5600000000000001</cx:pt>
          <cx:pt idx="2030">3.5</cx:pt>
          <cx:pt idx="2031">3.2000000000000002</cx:pt>
          <cx:pt idx="2032">3</cx:pt>
          <cx:pt idx="2033">3.4300000000000002</cx:pt>
          <cx:pt idx="2034">2.8199999999999998</cx:pt>
          <cx:pt idx="2035">2.96</cx:pt>
          <cx:pt idx="2036">3.3999999999999999</cx:pt>
          <cx:pt idx="2037">3.4199999999999999</cx:pt>
          <cx:pt idx="2038">3.23</cx:pt>
          <cx:pt idx="2039">3.75</cx:pt>
          <cx:pt idx="2040">2.7200000000000002</cx:pt>
          <cx:pt idx="2041">3.4700000000000002</cx:pt>
          <cx:pt idx="2042">2.9500000000000002</cx:pt>
          <cx:pt idx="2043">2.6899999999999999</cx:pt>
          <cx:pt idx="2044">3.1699999999999999</cx:pt>
          <cx:pt idx="2045">2.6000000000000001</cx:pt>
          <cx:pt idx="2046">3.6899999999999999</cx:pt>
          <cx:pt idx="2047">3.6000000000000001</cx:pt>
          <cx:pt idx="2048">3.1800000000000002</cx:pt>
          <cx:pt idx="2049">2.8999999999999999</cx:pt>
          <cx:pt idx="2050">3.6699999999999999</cx:pt>
          <cx:pt idx="2051">3.4300000000000002</cx:pt>
          <cx:pt idx="2052">3.6000000000000001</cx:pt>
          <cx:pt idx="2053">2.8799999999999999</cx:pt>
          <cx:pt idx="2054">3.4700000000000002</cx:pt>
          <cx:pt idx="2055">2.7799999999999998</cx:pt>
          <cx:pt idx="2056">3.3300000000000001</cx:pt>
          <cx:pt idx="2057">3.1099999999999999</cx:pt>
          <cx:pt idx="2058">2.6800000000000002</cx:pt>
          <cx:pt idx="2059">2.6400000000000001</cx:pt>
          <cx:pt idx="2060">2.9300000000000002</cx:pt>
          <cx:pt idx="2061">3</cx:pt>
          <cx:pt idx="2062">2.8599999999999999</cx:pt>
          <cx:pt idx="2063">3.2799999999999998</cx:pt>
          <cx:pt idx="2064">2.5699999999999998</cx:pt>
          <cx:pt idx="2065">2.6299999999999999</cx:pt>
          <cx:pt idx="2066">2.7999999999999998</cx:pt>
          <cx:pt idx="2067">2.8300000000000001</cx:pt>
          <cx:pt idx="2068">2.9300000000000002</cx:pt>
          <cx:pt idx="2069">3.1800000000000002</cx:pt>
          <cx:pt idx="2070">2.5800000000000001</cx:pt>
          <cx:pt idx="2071">3.48</cx:pt>
          <cx:pt idx="2072">3.5299999999999998</cx:pt>
          <cx:pt idx="2073">3.23</cx:pt>
          <cx:pt idx="2074">3.8500000000000001</cx:pt>
          <cx:pt idx="2075">3.1899999999999999</cx:pt>
          <cx:pt idx="2076">3</cx:pt>
          <cx:pt idx="2077">3.1899999999999999</cx:pt>
          <cx:pt idx="2078">3.5</cx:pt>
          <cx:pt idx="2079">2.8199999999999998</cx:pt>
          <cx:pt idx="2080">2.8999999999999999</cx:pt>
          <cx:pt idx="2081">2.46</cx:pt>
          <cx:pt idx="2082">2.3999999999999999</cx:pt>
          <cx:pt idx="2083">2.5299999999999998</cx:pt>
          <cx:pt idx="2084">2.7999999999999998</cx:pt>
          <cx:pt idx="2085">2.8900000000000001</cx:pt>
          <cx:pt idx="2086">3.2000000000000002</cx:pt>
          <cx:pt idx="2087">3.1299999999999999</cx:pt>
          <cx:pt idx="2088">3</cx:pt>
          <cx:pt idx="2089">3.25</cx:pt>
          <cx:pt idx="2090">3.5</cx:pt>
          <cx:pt idx="2091">3.6899999999999999</cx:pt>
          <cx:pt idx="2092">2.9300000000000002</cx:pt>
          <cx:pt idx="2093">2.5</cx:pt>
          <cx:pt idx="2094">2.6299999999999999</cx:pt>
          <cx:pt idx="2095">3.1899999999999999</cx:pt>
          <cx:pt idx="2096">3</cx:pt>
          <cx:pt idx="2097">3.1299999999999999</cx:pt>
          <cx:pt idx="2098">3.6400000000000001</cx:pt>
          <cx:pt idx="2099">2.9300000000000002</cx:pt>
          <cx:pt idx="2100">3</cx:pt>
          <cx:pt idx="2101">3.5299999999999998</cx:pt>
          <cx:pt idx="2102">3.2000000000000002</cx:pt>
          <cx:pt idx="2103">3.2000000000000002</cx:pt>
          <cx:pt idx="2104">2.4399999999999999</cx:pt>
          <cx:pt idx="2105">3.1000000000000001</cx:pt>
          <cx:pt idx="2106">2.77</cx:pt>
          <cx:pt idx="2107">2.3199999999999998</cx:pt>
          <cx:pt idx="2108">3.5</cx:pt>
          <cx:pt idx="2109">3.7400000000000002</cx:pt>
          <cx:pt idx="2110">2.8700000000000001</cx:pt>
          <cx:pt idx="2111">2.7799999999999998</cx:pt>
          <cx:pt idx="2112">3.0600000000000001</cx:pt>
          <cx:pt idx="2113">3.8100000000000001</cx:pt>
          <cx:pt idx="2114">3.1400000000000001</cx:pt>
          <cx:pt idx="2115">3.2599999999999998</cx:pt>
          <cx:pt idx="2116">3.5699999999999998</cx:pt>
          <cx:pt idx="2117">3.1299999999999999</cx:pt>
          <cx:pt idx="2118">3.29</cx:pt>
          <cx:pt idx="2119">2.6699999999999999</cx:pt>
          <cx:pt idx="2120">3.2000000000000002</cx:pt>
          <cx:pt idx="2121">2.9700000000000002</cx:pt>
          <cx:pt idx="2122">3.27</cx:pt>
          <cx:pt idx="2123">3.2599999999999998</cx:pt>
          <cx:pt idx="2124">3.1299999999999999</cx:pt>
          <cx:pt idx="2125">2.8100000000000001</cx:pt>
          <cx:pt idx="2126">3.54</cx:pt>
          <cx:pt idx="2127">2.5299999999999998</cx:pt>
          <cx:pt idx="2128">2.5699999999999998</cx:pt>
          <cx:pt idx="2129">3.3500000000000001</cx:pt>
          <cx:pt idx="2130">3.8700000000000001</cx:pt>
          <cx:pt idx="2131">3</cx:pt>
          <cx:pt idx="2132">3.6000000000000001</cx:pt>
          <cx:pt idx="2133">3.3999999999999999</cx:pt>
          <cx:pt idx="2134">2.75</cx:pt>
          <cx:pt idx="2135">2.7200000000000002</cx:pt>
          <cx:pt idx="2136">3.4700000000000002</cx:pt>
          <cx:pt idx="2137">2.5</cx:pt>
          <cx:pt idx="2138">2.8100000000000001</cx:pt>
          <cx:pt idx="2139">2.6800000000000002</cx:pt>
          <cx:pt idx="2140">4</cx:pt>
          <cx:pt idx="2141">3</cx:pt>
          <cx:pt idx="2142">3.1800000000000002</cx:pt>
          <cx:pt idx="2143">3.4399999999999999</cx:pt>
          <cx:pt idx="2144">2.75</cx:pt>
          <cx:pt idx="2145">3.0699999999999998</cx:pt>
          <cx:pt idx="2146">2.9300000000000002</cx:pt>
          <cx:pt idx="2147">2.8900000000000001</cx:pt>
          <cx:pt idx="2148">3.875</cx:pt>
          <cx:pt idx="2149">2.5699999999999998</cx:pt>
          <cx:pt idx="2150">2.1800000000000002</cx:pt>
          <cx:pt idx="2151">2.75</cx:pt>
          <cx:pt idx="2152">2.6099999999999999</cx:pt>
          <cx:pt idx="2153">2.75</cx:pt>
          <cx:pt idx="2154">3.5</cx:pt>
          <cx:pt idx="2155">3.25</cx:pt>
          <cx:pt idx="2156">2.8100000000000001</cx:pt>
          <cx:pt idx="2157">2.5600000000000001</cx:pt>
          <cx:pt idx="2158">3.1299999999999999</cx:pt>
          <cx:pt idx="2159">3.5</cx:pt>
          <cx:pt idx="2160">2.6499999999999999</cx:pt>
          <cx:pt idx="2161">3.5</cx:pt>
          <cx:pt idx="2162">3.6299999999999999</cx:pt>
          <cx:pt idx="2163">3.1400000000000001</cx:pt>
          <cx:pt idx="2164">3.1400000000000001</cx:pt>
          <cx:pt idx="2165">3.5</cx:pt>
          <cx:pt idx="2166">3.0699999999999998</cx:pt>
          <cx:pt idx="2167">2.9300000000000002</cx:pt>
          <cx:pt idx="2168">2.9399999999999999</cx:pt>
          <cx:pt idx="2169">3.4300000000000002</cx:pt>
          <cx:pt idx="2170">2.3300000000000001</cx:pt>
          <cx:pt idx="2171">2.8599999999999999</cx:pt>
          <cx:pt idx="2172">3.3599999999999999</cx:pt>
          <cx:pt idx="2173">3.1299999999999999</cx:pt>
          <cx:pt idx="2174">3.1499999999999999</cx:pt>
          <cx:pt idx="2175">3.5099999999999998</cx:pt>
          <cx:pt idx="2176">2.6899999999999999</cx:pt>
          <cx:pt idx="2177">2.7599999999999998</cx:pt>
          <cx:pt idx="2178">2.6600000000000001</cx:pt>
          <cx:pt idx="2179">3.2000000000000002</cx:pt>
          <cx:pt idx="2180">2</cx:pt>
          <cx:pt idx="2181">3.1000000000000001</cx:pt>
          <cx:pt idx="2182">3.3100000000000001</cx:pt>
          <cx:pt idx="2183">3</cx:pt>
          <cx:pt idx="2184">2.7000000000000002</cx:pt>
          <cx:pt idx="2185">2.9300000000000002</cx:pt>
          <cx:pt idx="2186">3.1800000000000002</cx:pt>
          <cx:pt idx="2187">2.8900000000000001</cx:pt>
          <cx:pt idx="2188">3.21</cx:pt>
          <cx:pt idx="2189">3.0600000000000001</cx:pt>
          <cx:pt idx="2190">2.25</cx:pt>
          <cx:pt idx="2191">2.9300000000000002</cx:pt>
          <cx:pt idx="2192">3.5</cx:pt>
          <cx:pt idx="2193">3.5800000000000001</cx:pt>
          <cx:pt idx="2194">3.1299999999999999</cx:pt>
          <cx:pt idx="2195">3.1000000000000001</cx:pt>
          <cx:pt idx="2196">2.5499999999999998</cx:pt>
          <cx:pt idx="2197">2.25</cx:pt>
          <cx:pt idx="2198">3.3599999999999999</cx:pt>
          <cx:pt idx="2199">3.46</cx:pt>
          <cx:pt idx="2200">3.3999999999999999</cx:pt>
          <cx:pt idx="2201">3.5299999999999998</cx:pt>
          <cx:pt idx="2202">2.6899999999999999</cx:pt>
          <cx:pt idx="2203">3.3100000000000001</cx:pt>
          <cx:pt idx="2204">3.1099999999999999</cx:pt>
          <cx:pt idx="2205">3.21</cx:pt>
          <cx:pt idx="2206">3.8599999999999999</cx:pt>
          <cx:pt idx="2207">3.3399999999999999</cx:pt>
          <cx:pt idx="2208">2.9300000000000002</cx:pt>
          <cx:pt idx="2209">3.0299999999999998</cx:pt>
          <cx:pt idx="2210">3.0600000000000001</cx:pt>
          <cx:pt idx="2211">3.4399999999999999</cx:pt>
          <cx:pt idx="2212">3.73</cx:pt>
          <cx:pt idx="2213">3.2000000000000002</cx:pt>
          <cx:pt idx="2214">3.3799999999999999</cx:pt>
          <cx:pt idx="2215">3.25</cx:pt>
          <cx:pt idx="2216">3.5299999999999998</cx:pt>
          <cx:pt idx="2217">3.1400000000000001</cx:pt>
          <cx:pt idx="2218">3.1400000000000001</cx:pt>
          <cx:pt idx="2219">3.1200000000000001</cx:pt>
          <cx:pt idx="2220">3.1299999999999999</cx:pt>
          <cx:pt idx="2221">3.25</cx:pt>
          <cx:pt idx="2222">2.6200000000000001</cx:pt>
          <cx:pt idx="2223">2.9399999999999999</cx:pt>
          <cx:pt idx="2224">3.3999999999999999</cx:pt>
          <cx:pt idx="2225">3.0600000000000001</cx:pt>
          <cx:pt idx="2226">2.3999999999999999</cx:pt>
          <cx:pt idx="2227">3.3700000000000001</cx:pt>
          <cx:pt idx="2228">3.0299999999999998</cx:pt>
          <cx:pt idx="2229">3.6600000000000001</cx:pt>
          <cx:pt idx="2230">3.75</cx:pt>
          <cx:pt idx="2231">2.8900000000000001</cx:pt>
          <cx:pt idx="2232">3.3100000000000001</cx:pt>
          <cx:pt idx="2233">3.8199999999999998</cx:pt>
          <cx:pt idx="2234">3.7000000000000002</cx:pt>
          <cx:pt idx="2235">2.6899999999999999</cx:pt>
          <cx:pt idx="2236">3</cx:pt>
          <cx:pt idx="2237">2.9300000000000002</cx:pt>
          <cx:pt idx="2238">3.3599999999999999</cx:pt>
          <cx:pt idx="2239">3.1000000000000001</cx:pt>
          <cx:pt idx="2240">3</cx:pt>
          <cx:pt idx="2241">3.25</cx:pt>
          <cx:pt idx="2242">3</cx:pt>
          <cx:pt idx="2243">3.3999999999999999</cx:pt>
          <cx:pt idx="2244">2.7999999999999998</cx:pt>
          <cx:pt idx="2245">3.8999999999999999</cx:pt>
          <cx:pt idx="2246">3.5</cx:pt>
          <cx:pt idx="2247">3</cx:pt>
          <cx:pt idx="2248">2.1000000000000001</cx:pt>
          <cx:pt idx="2249">3.3999999999999999</cx:pt>
          <cx:pt idx="2250">2.7000000000000002</cx:pt>
          <cx:pt idx="2251">3.5</cx:pt>
          <cx:pt idx="2252">3.1800000000000002</cx:pt>
          <cx:pt idx="2253">3</cx:pt>
          <cx:pt idx="2254">2.46</cx:pt>
          <cx:pt idx="2255">3.7999999999999998</cx:pt>
          <cx:pt idx="2256">2.2999999999999998</cx:pt>
          <cx:pt idx="2257">3.9399999999999999</cx:pt>
          <cx:pt idx="2258">2.6000000000000001</cx:pt>
          <cx:pt idx="2259">2.8700000000000001</cx:pt>
          <cx:pt idx="2260">2.25</cx:pt>
          <cx:pt idx="2261">3.75</cx:pt>
          <cx:pt idx="2262">3.9300000000000002</cx:pt>
          <cx:pt idx="2263">3.2999999999999998</cx:pt>
          <cx:pt idx="2264">2.25</cx:pt>
          <cx:pt idx="2265">3.73</cx:pt>
          <cx:pt idx="2266">3.3599999999999999</cx:pt>
          <cx:pt idx="2267">2.9300000000000002</cx:pt>
          <cx:pt idx="2268">4</cx:pt>
          <cx:pt idx="2269">3.2999999999999998</cx:pt>
          <cx:pt idx="2270">2.6000000000000001</cx:pt>
          <cx:pt idx="2271">3.2999999999999998</cx:pt>
          <cx:pt idx="2272">2.9300000000000002</cx:pt>
          <cx:pt idx="2273">3.2000000000000002</cx:pt>
          <cx:pt idx="2274">3.75</cx:pt>
          <cx:pt idx="2275">2.6600000000000001</cx:pt>
          <cx:pt idx="2276">2.7200000000000002</cx:pt>
          <cx:pt idx="2277">2.73</cx:pt>
          <cx:pt idx="2278">3.6000000000000001</cx:pt>
          <cx:pt idx="2279">3.1699999999999999</cx:pt>
          <cx:pt idx="2280">3.25</cx:pt>
          <cx:pt idx="2281">2.9199999999999999</cx:pt>
          <cx:pt idx="2282">3.6699999999999999</cx:pt>
          <cx:pt idx="2283">3.3999999999999999</cx:pt>
          <cx:pt idx="2284">3.3199999999999998</cx:pt>
          <cx:pt idx="2285">3.5600000000000001</cx:pt>
          <cx:pt idx="2286">2.5</cx:pt>
          <cx:pt idx="2287">3.4300000000000002</cx:pt>
          <cx:pt idx="2288">3.1600000000000001</cx:pt>
          <cx:pt idx="2289">3.3799999999999999</cx:pt>
          <cx:pt idx="2290">3.0299999999999998</cx:pt>
          <cx:pt idx="2291">3.1000000000000001</cx:pt>
          <cx:pt idx="2292">2.5</cx:pt>
          <cx:pt idx="2293">3.4300000000000002</cx:pt>
          <cx:pt idx="2294">4</cx:pt>
          <cx:pt idx="2295">2.7999999999999998</cx:pt>
          <cx:pt idx="2296">3.3599999999999999</cx:pt>
          <cx:pt idx="2297">3.25</cx:pt>
          <cx:pt idx="2298">3.2000000000000002</cx:pt>
          <cx:pt idx="2299">2.9399999999999999</cx:pt>
          <cx:pt idx="2300">3</cx:pt>
          <cx:pt idx="2301">2.73</cx:pt>
          <cx:pt idx="2302">3.5699999999999998</cx:pt>
          <cx:pt idx="2303">2.9300000000000002</cx:pt>
          <cx:pt idx="2304">2.73</cx:pt>
          <cx:pt idx="2305">3.5</cx:pt>
          <cx:pt idx="2306">2.96</cx:pt>
          <cx:pt idx="2307">2.96</cx:pt>
          <cx:pt idx="2308">2.8700000000000001</cx:pt>
          <cx:pt idx="2309">3.3300000000000001</cx:pt>
          <cx:pt idx="2310">2.8100000000000001</cx:pt>
          <cx:pt idx="2311">2.5600000000000001</cx:pt>
          <cx:pt idx="2312">3.1000000000000001</cx:pt>
          <cx:pt idx="2313">2.9300000000000002</cx:pt>
          <cx:pt idx="2314">2.54</cx:pt>
          <cx:pt idx="2315">2.9300000000000002</cx:pt>
          <cx:pt idx="2316">2.7799999999999998</cx:pt>
          <cx:pt idx="2317">2.8100000000000001</cx:pt>
          <cx:pt idx="2318">3</cx:pt>
          <cx:pt idx="2319">3.6899999999999999</cx:pt>
          <cx:pt idx="2320">3.3700000000000001</cx:pt>
          <cx:pt idx="2321">2.9300000000000002</cx:pt>
          <cx:pt idx="2322">3.0699999999999998</cx:pt>
          <cx:pt idx="2323">3.1200000000000001</cx:pt>
          <cx:pt idx="2324">3.4700000000000002</cx:pt>
          <cx:pt idx="2325">2.7799999999999998</cx:pt>
          <cx:pt idx="2326">2.73</cx:pt>
          <cx:pt idx="2327">3.1200000000000001</cx:pt>
          <cx:pt idx="2328">2.8199999999999998</cx:pt>
          <cx:pt idx="2329">3.6600000000000001</cx:pt>
          <cx:pt idx="2330">3.0600000000000001</cx:pt>
          <cx:pt idx="2331">2.6000000000000001</cx:pt>
          <cx:pt idx="2332">2.6000000000000001</cx:pt>
          <cx:pt idx="2333">3.27</cx:pt>
          <cx:pt idx="2334">3</cx:pt>
          <cx:pt idx="2335">2.9300000000000002</cx:pt>
          <cx:pt idx="2336">2.8500000000000001</cx:pt>
          <cx:pt idx="2337">3.1299999999999999</cx:pt>
          <cx:pt idx="2338">3</cx:pt>
          <cx:pt idx="2339">2.8999999999999999</cx:pt>
          <cx:pt idx="2340">2.6699999999999999</cx:pt>
          <cx:pt idx="2341">2.8700000000000001</cx:pt>
          <cx:pt idx="2342">3.3300000000000001</cx:pt>
          <cx:pt idx="2343">3.5600000000000001</cx:pt>
          <cx:pt idx="2344">2.5</cx:pt>
          <cx:pt idx="2345">3.1200000000000001</cx:pt>
          <cx:pt idx="2346">3.0600000000000001</cx:pt>
          <cx:pt idx="2347">2.5</cx:pt>
          <cx:pt idx="2348">2.9199999999999999</cx:pt>
          <cx:pt idx="2349">2.7400000000000002</cx:pt>
          <cx:pt idx="2350">3.5600000000000001</cx:pt>
          <cx:pt idx="2351">3.73</cx:pt>
          <cx:pt idx="2352">3.5699999999999998</cx:pt>
          <cx:pt idx="2353">2.75</cx:pt>
          <cx:pt idx="2354">2.6200000000000001</cx:pt>
          <cx:pt idx="2355">2.8599999999999999</cx:pt>
          <cx:pt idx="2356">2.6000000000000001</cx:pt>
          <cx:pt idx="2357">2.9300000000000002</cx:pt>
          <cx:pt idx="2358">2.5299999999999998</cx:pt>
          <cx:pt idx="2359">2.8100000000000001</cx:pt>
          <cx:pt idx="2360">3</cx:pt>
          <cx:pt idx="2361">2.2000000000000002</cx:pt>
          <cx:pt idx="2362">3.1400000000000001</cx:pt>
          <cx:pt idx="2363">2.3999999999999999</cx:pt>
          <cx:pt idx="2364">2.7000000000000002</cx:pt>
          <cx:pt idx="2365">3.1400000000000001</cx:pt>
          <cx:pt idx="2366">2.7999999999999998</cx:pt>
          <cx:pt idx="2367">3.9199999999999999</cx:pt>
          <cx:pt idx="2368">3.5</cx:pt>
          <cx:pt idx="2369">2.77</cx:pt>
          <cx:pt idx="2370">2.4100000000000001</cx:pt>
          <cx:pt idx="2371">3.3799999999999999</cx:pt>
          <cx:pt idx="2372">2.5699999999999998</cx:pt>
          <cx:pt idx="2373">2.5299999999999998</cx:pt>
          <cx:pt idx="2374">3.3300000000000001</cx:pt>
          <cx:pt idx="2375">3.6880000000000002</cx:pt>
          <cx:pt idx="2376">2.9300000000000002</cx:pt>
          <cx:pt idx="2377">2.3799999999999999</cx:pt>
          <cx:pt idx="2378">3.2000000000000002</cx:pt>
          <cx:pt idx="2379">2.9700000000000002</cx:pt>
          <cx:pt idx="2380">2.7999999999999998</cx:pt>
          <cx:pt idx="2381">3.2799999999999998</cx:pt>
          <cx:pt idx="2382">2.79</cx:pt>
          <cx:pt idx="2383">3.1600000000000001</cx:pt>
          <cx:pt idx="2384">2.8199999999999998</cx:pt>
          <cx:pt idx="2385">3.7000000000000002</cx:pt>
          <cx:pt idx="2386">3.25</cx:pt>
          <cx:pt idx="2387">2.8799999999999999</cx:pt>
          <cx:pt idx="2388">2.7000000000000002</cx:pt>
          <cx:pt idx="2389">3.1400000000000001</cx:pt>
          <cx:pt idx="2390">3.0699999999999998</cx:pt>
          <cx:pt idx="2391">2.5</cx:pt>
          <cx:pt idx="2392">3.4199999999999999</cx:pt>
          <cx:pt idx="2393">3.6200000000000001</cx:pt>
          <cx:pt idx="2394">2.8399999999999999</cx:pt>
          <cx:pt idx="2395">2.6299999999999999</cx:pt>
          <cx:pt idx="2396">3.2000000000000002</cx:pt>
          <cx:pt idx="2397">3.1400000000000001</cx:pt>
          <cx:pt idx="2398">3.2000000000000002</cx:pt>
          <cx:pt idx="2399">2.8100000000000001</cx:pt>
          <cx:pt idx="2400">2.7000000000000002</cx:pt>
          <cx:pt idx="2401">2.5</cx:pt>
          <cx:pt idx="2402">3.5</cx:pt>
          <cx:pt idx="2403">3.1000000000000001</cx:pt>
          <cx:pt idx="2404">2.4700000000000002</cx:pt>
          <cx:pt idx="2405">2.6499999999999999</cx:pt>
          <cx:pt idx="2406">3.2799999999999998</cx:pt>
          <cx:pt idx="2407">3.6000000000000001</cx:pt>
          <cx:pt idx="2408">3.1600000000000001</cx:pt>
          <cx:pt idx="2409">2.8100000000000001</cx:pt>
          <cx:pt idx="2410">3.5600000000000001</cx:pt>
          <cx:pt idx="2411">3.1899999999999999</cx:pt>
          <cx:pt idx="2412">2.9199999999999999</cx:pt>
          <cx:pt idx="2413">3.5299999999999998</cx:pt>
          <cx:pt idx="2414">3.4500000000000002</cx:pt>
          <cx:pt idx="2415">2.5600000000000001</cx:pt>
          <cx:pt idx="2416">2.0699999999999998</cx:pt>
          <cx:pt idx="2417">2.9399999999999999</cx:pt>
          <cx:pt idx="2418">2.52</cx:pt>
          <cx:pt idx="2419">2.6299999999999999</cx:pt>
          <cx:pt idx="2420">2</cx:pt>
          <cx:pt idx="2421">2.96</cx:pt>
          <cx:pt idx="2422">3.1800000000000002</cx:pt>
          <cx:pt idx="2423">2.5600000000000001</cx:pt>
          <cx:pt idx="2424">3.1200000000000001</cx:pt>
          <cx:pt idx="2425">3.1200000000000001</cx:pt>
          <cx:pt idx="2426">3.1400000000000001</cx:pt>
          <cx:pt idx="2427">2.27</cx:pt>
          <cx:pt idx="2428">2.4700000000000002</cx:pt>
          <cx:pt idx="2429">2.5800000000000001</cx:pt>
          <cx:pt idx="2430">2.79</cx:pt>
          <cx:pt idx="2431">2.6000000000000001</cx:pt>
          <cx:pt idx="2432">2.1699999999999999</cx:pt>
          <cx:pt idx="2433">3</cx:pt>
          <cx:pt idx="2434">3</cx:pt>
          <cx:pt idx="2435">2.8100000000000001</cx:pt>
          <cx:pt idx="2436">3.2000000000000002</cx:pt>
          <cx:pt idx="2437">2.6400000000000001</cx:pt>
          <cx:pt idx="2438">2.73</cx:pt>
          <cx:pt idx="2439">2.2599999999999998</cx:pt>
          <cx:pt idx="2440">2.7999999999999998</cx:pt>
          <cx:pt idx="2441">2.3100000000000001</cx:pt>
          <cx:pt idx="2442">2.8500000000000001</cx:pt>
          <cx:pt idx="2443">2.9300000000000002</cx:pt>
          <cx:pt idx="2444">2.8700000000000001</cx:pt>
          <cx:pt idx="2445">3.25</cx:pt>
          <cx:pt idx="2446">2.5600000000000001</cx:pt>
          <cx:pt idx="2447">3</cx:pt>
          <cx:pt idx="2448">3.2000000000000002</cx:pt>
          <cx:pt idx="2449">2.625</cx:pt>
          <cx:pt idx="2450">2.9100000000000001</cx:pt>
          <cx:pt idx="2451">3.5</cx:pt>
          <cx:pt idx="2452">3.75</cx:pt>
          <cx:pt idx="2453">3.2599999999999998</cx:pt>
          <cx:pt idx="2454">2.8700000000000001</cx:pt>
          <cx:pt idx="2455">2.4399999999999999</cx:pt>
          <cx:pt idx="2456">2.46</cx:pt>
          <cx:pt idx="2457">2.8199999999999998</cx:pt>
          <cx:pt idx="2458">3.5800000000000001</cx:pt>
          <cx:pt idx="2459">3</cx:pt>
          <cx:pt idx="2460">3.4199999999999999</cx:pt>
          <cx:pt idx="2461">3.1000000000000001</cx:pt>
          <cx:pt idx="2462">2.9100000000000001</cx:pt>
          <cx:pt idx="2463">3.1000000000000001</cx:pt>
          <cx:pt idx="2464">2.7599999999999998</cx:pt>
          <cx:pt idx="2465">3.6299999999999999</cx:pt>
          <cx:pt idx="2466">3.25</cx:pt>
          <cx:pt idx="2467">3.2000000000000002</cx:pt>
          <cx:pt idx="2468">3.3500000000000001</cx:pt>
          <cx:pt idx="2469">3.5</cx:pt>
          <cx:pt idx="2470">3.4199999999999999</cx:pt>
          <cx:pt idx="2471">2.8500000000000001</cx:pt>
          <cx:pt idx="2472">3.5</cx:pt>
          <cx:pt idx="2473">2.6800000000000002</cx:pt>
          <cx:pt idx="2474">2.52</cx:pt>
          <cx:pt idx="2475">3</cx:pt>
          <cx:pt idx="2476">3.6299999999999999</cx:pt>
          <cx:pt idx="2477">2.9300000000000002</cx:pt>
          <cx:pt idx="2478">3.46</cx:pt>
          <cx:pt idx="2479">3.1899999999999999</cx:pt>
          <cx:pt idx="2480">3.7000000000000002</cx:pt>
          <cx:pt idx="2481">2.8399999999999999</cx:pt>
          <cx:pt idx="2482">3</cx:pt>
          <cx:pt idx="2483">3.1000000000000001</cx:pt>
          <cx:pt idx="2484">2.46</cx:pt>
          <cx:pt idx="2485">3.1299999999999999</cx:pt>
          <cx:pt idx="2486">3.1400000000000001</cx:pt>
          <cx:pt idx="2487">3</cx:pt>
          <cx:pt idx="2488">2.8700000000000001</cx:pt>
          <cx:pt idx="2489">2.8700000000000001</cx:pt>
          <cx:pt idx="2490">3.3599999999999999</cx:pt>
          <cx:pt idx="2491">2.8500000000000001</cx:pt>
          <cx:pt idx="2492">3</cx:pt>
          <cx:pt idx="2493">2.6699999999999999</cx:pt>
          <cx:pt idx="2494">3</cx:pt>
          <cx:pt idx="2495">3.1899999999999999</cx:pt>
          <cx:pt idx="2496">3.1400000000000001</cx:pt>
          <cx:pt idx="2497">2.6299999999999999</cx:pt>
          <cx:pt idx="2498">2.7999999999999998</cx:pt>
          <cx:pt idx="2499">3.2000000000000002</cx:pt>
          <cx:pt idx="2500">2.8599999999999999</cx:pt>
          <cx:pt idx="2501">3.75</cx:pt>
          <cx:pt idx="2502">3.5</cx:pt>
          <cx:pt idx="2503">2.9100000000000001</cx:pt>
          <cx:pt idx="2504">3.1400000000000001</cx:pt>
          <cx:pt idx="2505">3</cx:pt>
          <cx:pt idx="2506">2.77</cx:pt>
          <cx:pt idx="2507">2.4100000000000001</cx:pt>
          <cx:pt idx="2508">3.3799999999999999</cx:pt>
          <cx:pt idx="2509">2.9700000000000002</cx:pt>
          <cx:pt idx="2510">3.0299999999999998</cx:pt>
          <cx:pt idx="2511">2.8399999999999999</cx:pt>
          <cx:pt idx="2512">2.79</cx:pt>
          <cx:pt idx="2513">3.1200000000000001</cx:pt>
          <cx:pt idx="2514">2.73</cx:pt>
          <cx:pt idx="2515">3.1000000000000001</cx:pt>
          <cx:pt idx="2516">2.2799999999999998</cx:pt>
          <cx:pt idx="2517">1.9199999999999999</cx:pt>
          <cx:pt idx="2518">2.3700000000000001</cx:pt>
          <cx:pt idx="2519">2.6099999999999999</cx:pt>
          <cx:pt idx="2520">2.8999999999999999</cx:pt>
          <cx:pt idx="2521">3.3799999999999999</cx:pt>
          <cx:pt idx="2522">2.9300000000000002</cx:pt>
          <cx:pt idx="2523">3.73</cx:pt>
          <cx:pt idx="2524">2.6899999999999999</cx:pt>
          <cx:pt idx="2525">3.3999999999999999</cx:pt>
          <cx:pt idx="2526">3.6699999999999999</cx:pt>
          <cx:pt idx="2527">3.73</cx:pt>
          <cx:pt idx="2528">2.3999999999999999</cx:pt>
          <cx:pt idx="2529">3.2599999999999998</cx:pt>
          <cx:pt idx="2530">2.8100000000000001</cx:pt>
          <cx:pt idx="2531">3.3599999999999999</cx:pt>
          <cx:pt idx="2532">2.3300000000000001</cx:pt>
          <cx:pt idx="2533">3.1000000000000001</cx:pt>
          <cx:pt idx="2534">2.23</cx:pt>
          <cx:pt idx="2535">2.2999999999999998</cx:pt>
          <cx:pt idx="2536">3.0299999999999998</cx:pt>
          <cx:pt idx="2537">2.27</cx:pt>
          <cx:pt idx="2538">2.7599999999999998</cx:pt>
          <cx:pt idx="2539">3.3100000000000001</cx:pt>
          <cx:pt idx="2540">3.1299999999999999</cx:pt>
          <cx:pt idx="2541">2.6899999999999999</cx:pt>
          <cx:pt idx="2542">2.6800000000000002</cx:pt>
          <cx:pt idx="2543">2.75</cx:pt>
          <cx:pt idx="2544">3.1200000000000001</cx:pt>
          <cx:pt idx="2545">2.77</cx:pt>
          <cx:pt idx="2546">3.0699999999999998</cx:pt>
          <cx:pt idx="2547">3.5</cx:pt>
          <cx:pt idx="2548">2.4300000000000002</cx:pt>
          <cx:pt idx="2549">3.2200000000000002</cx:pt>
          <cx:pt idx="2550">3.1499999999999999</cx:pt>
          <cx:pt idx="2551">3.0600000000000001</cx:pt>
          <cx:pt idx="2552">2.5299999999999998</cx:pt>
          <cx:pt idx="2553">2.7000000000000002</cx:pt>
          <cx:pt idx="2554">2.5</cx:pt>
          <cx:pt idx="2555">2.2999999999999998</cx:pt>
          <cx:pt idx="2556">2.8999999999999999</cx:pt>
          <cx:pt idx="2557">2.48</cx:pt>
          <cx:pt idx="2558">2.25</cx:pt>
          <cx:pt idx="2559">2.5</cx:pt>
          <cx:pt idx="2560">3.3100000000000001</cx:pt>
          <cx:pt idx="2561">2.6600000000000001</cx:pt>
          <cx:pt idx="2562">3.1299999999999999</cx:pt>
          <cx:pt idx="2563">2.8999999999999999</cx:pt>
          <cx:pt idx="2564">2.5699999999999998</cx:pt>
          <cx:pt idx="2565">2.71</cx:pt>
          <cx:pt idx="2566">2.6400000000000001</cx:pt>
          <cx:pt idx="2567">2.7999999999999998</cx:pt>
          <cx:pt idx="2568">2.3199999999999998</cx:pt>
          <cx:pt idx="2569">2.8799999999999999</cx:pt>
          <cx:pt idx="2570">3.4300000000000002</cx:pt>
          <cx:pt idx="2571">3.6000000000000001</cx:pt>
          <cx:pt idx="2572">2.3300000000000001</cx:pt>
          <cx:pt idx="2573">2</cx:pt>
          <cx:pt idx="2574">3</cx:pt>
          <cx:pt idx="2575">3.1000000000000001</cx:pt>
          <cx:pt idx="2576">2.0600000000000001</cx:pt>
          <cx:pt idx="2577">3.6000000000000001</cx:pt>
          <cx:pt idx="2578">3.46</cx:pt>
          <cx:pt idx="2579">2.6200000000000001</cx:pt>
          <cx:pt idx="2580">3.1299999999999999</cx:pt>
          <cx:pt idx="2581">3.1600000000000001</cx:pt>
          <cx:pt idx="2582">3.6000000000000001</cx:pt>
          <cx:pt idx="2583">3.1200000000000001</cx:pt>
          <cx:pt idx="2584">3.8700000000000001</cx:pt>
          <cx:pt idx="2585">3.9700000000000002</cx:pt>
          <cx:pt idx="2586">3.75</cx:pt>
          <cx:pt idx="2587">3.1400000000000001</cx:pt>
          <cx:pt idx="2588">3.3700000000000001</cx:pt>
          <cx:pt idx="2589">3.73</cx:pt>
          <cx:pt idx="2590">2.8100000000000001</cx:pt>
          <cx:pt idx="2591">2.3900000000000001</cx:pt>
          <cx:pt idx="2592">3.5299999999999998</cx:pt>
          <cx:pt idx="2593">3.48</cx:pt>
          <cx:pt idx="2594">2.6899999999999999</cx:pt>
          <cx:pt idx="2595">3.5699999999999998</cx:pt>
          <cx:pt idx="2596">3.6299999999999999</cx:pt>
          <cx:pt idx="2597">3.3700000000000001</cx:pt>
          <cx:pt idx="2598">3.46</cx:pt>
          <cx:pt idx="2599">2.6800000000000002</cx:pt>
          <cx:pt idx="2600">2.5699999999999998</cx:pt>
          <cx:pt idx="2601">2.8599999999999999</cx:pt>
          <cx:pt idx="2602">2.5</cx:pt>
          <cx:pt idx="2603">2.96</cx:pt>
          <cx:pt idx="2604">3.21</cx:pt>
          <cx:pt idx="2605">3.0600000000000001</cx:pt>
          <cx:pt idx="2606">3.4300000000000002</cx:pt>
          <cx:pt idx="2607">2.4199999999999999</cx:pt>
          <cx:pt idx="2608">2.75</cx:pt>
          <cx:pt idx="2609">2.9399999999999999</cx:pt>
          <cx:pt idx="2610">3.7000000000000002</cx:pt>
          <cx:pt idx="2611">3</cx:pt>
          <cx:pt idx="2612">3.1299999999999999</cx:pt>
          <cx:pt idx="2613">3.6899999999999999</cx:pt>
          <cx:pt idx="2614">3.6000000000000001</cx:pt>
          <cx:pt idx="2615">3.3999999999999999</cx:pt>
          <cx:pt idx="2616">2.7999999999999998</cx:pt>
          <cx:pt idx="2617">2.8100000000000001</cx:pt>
          <cx:pt idx="2618">2.8599999999999999</cx:pt>
          <cx:pt idx="2619">2.46</cx:pt>
          <cx:pt idx="2620">2.75</cx:pt>
          <cx:pt idx="2621">2.5</cx:pt>
          <cx:pt idx="2622">2.54</cx:pt>
          <cx:pt idx="2623">2.71</cx:pt>
          <cx:pt idx="2624">2.7000000000000002</cx:pt>
          <cx:pt idx="2625">2.9399999999999999</cx:pt>
          <cx:pt idx="2626">3.2000000000000002</cx:pt>
          <cx:pt idx="2627">2.4199999999999999</cx:pt>
          <cx:pt idx="2628">3.1200000000000001</cx:pt>
          <cx:pt idx="2629">3.1499999999999999</cx:pt>
          <cx:pt idx="2630">2.96</cx:pt>
          <cx:pt idx="2631">2.3999999999999999</cx:pt>
          <cx:pt idx="2632">3.1299999999999999</cx:pt>
          <cx:pt idx="2633">2.5</cx:pt>
          <cx:pt idx="2634">3.8300000000000001</cx:pt>
          <cx:pt idx="2635">2.9300000000000002</cx:pt>
          <cx:pt idx="2636">3.6600000000000001</cx:pt>
          <cx:pt idx="2637">3</cx:pt>
          <cx:pt idx="2638">2.8999999999999999</cx:pt>
          <cx:pt idx="2639">3.3799999999999999</cx:pt>
          <cx:pt idx="2640">3</cx:pt>
          <cx:pt idx="2641">3.0299999999999998</cx:pt>
          <cx:pt idx="2642">3.23</cx:pt>
          <cx:pt idx="2643">2.6000000000000001</cx:pt>
          <cx:pt idx="2644">3.0600000000000001</cx:pt>
          <cx:pt idx="2645">3</cx:pt>
          <cx:pt idx="2646">2.7999999999999998</cx:pt>
          <cx:pt idx="2647">3.2000000000000002</cx:pt>
          <cx:pt idx="2648">2.8300000000000001</cx:pt>
          <cx:pt idx="2649">3.7999999999999998</cx:pt>
          <cx:pt idx="2650">2.8700000000000001</cx:pt>
          <cx:pt idx="2651">3.25</cx:pt>
          <cx:pt idx="2652">3.1299999999999999</cx:pt>
          <cx:pt idx="2653">2.8700000000000001</cx:pt>
          <cx:pt idx="2654">2.73</cx:pt>
          <cx:pt idx="2655">3.1200000000000001</cx:pt>
          <cx:pt idx="2656">2.3999999999999999</cx:pt>
          <cx:pt idx="2657">2.8900000000000001</cx:pt>
          <cx:pt idx="2658">2.6000000000000001</cx:pt>
          <cx:pt idx="2659">3.54</cx:pt>
          <cx:pt idx="2660">2.5600000000000001</cx:pt>
          <cx:pt idx="2661">2.4300000000000002</cx:pt>
          <cx:pt idx="2662">2.5600000000000001</cx:pt>
          <cx:pt idx="2663">3.3700000000000001</cx:pt>
          <cx:pt idx="2664">2.6600000000000001</cx:pt>
          <cx:pt idx="2665">2.5600000000000001</cx:pt>
          <cx:pt idx="2666">3.2200000000000002</cx:pt>
          <cx:pt idx="2667">2.5499999999999998</cx:pt>
          <cx:pt idx="2668">2.7999999999999998</cx:pt>
          <cx:pt idx="2669">2.5</cx:pt>
          <cx:pt idx="2670">3.0600000000000001</cx:pt>
          <cx:pt idx="2671">2.6000000000000001</cx:pt>
          <cx:pt idx="2672">2.5600000000000001</cx:pt>
          <cx:pt idx="2673">2.4300000000000002</cx:pt>
          <cx:pt idx="2674">3.6200000000000001</cx:pt>
          <cx:pt idx="2675">2.6000000000000001</cx:pt>
          <cx:pt idx="2676">2.2999999999999998</cx:pt>
          <cx:pt idx="2677">2.75</cx:pt>
          <cx:pt idx="2678">2.6699999999999999</cx:pt>
          <cx:pt idx="2679">2.5299999999999998</cx:pt>
          <cx:pt idx="2680">2.3999999999999999</cx:pt>
          <cx:pt idx="2681">3.1800000000000002</cx:pt>
          <cx:pt idx="2682">2.2400000000000002</cx:pt>
          <cx:pt idx="2683">3.1000000000000001</cx:pt>
          <cx:pt idx="2684">2.6699999999999999</cx:pt>
          <cx:pt idx="2685">2.8100000000000001</cx:pt>
          <cx:pt idx="2686">2.5699999999999998</cx:pt>
          <cx:pt idx="2687">2.7999999999999998</cx:pt>
          <cx:pt idx="2688">3.1299999999999999</cx:pt>
          <cx:pt idx="2689">2.8999999999999999</cx:pt>
          <cx:pt idx="2690">3.9399999999999999</cx:pt>
          <cx:pt idx="2691">2.3700000000000001</cx:pt>
          <cx:pt idx="2692">3.0299999999999998</cx:pt>
          <cx:pt idx="2693">3.75</cx:pt>
          <cx:pt idx="2694">2.7999999999999998</cx:pt>
          <cx:pt idx="2695">3.4399999999999999</cx:pt>
          <cx:pt idx="2696">2.8599999999999999</cx:pt>
          <cx:pt idx="2697">3.25</cx:pt>
          <cx:pt idx="2698">2.8599999999999999</cx:pt>
          <cx:pt idx="2699">3.1000000000000001</cx:pt>
          <cx:pt idx="2700">2.3900000000000001</cx:pt>
          <cx:pt idx="2701">3.1299999999999999</cx:pt>
          <cx:pt idx="2702">2.5</cx:pt>
          <cx:pt idx="2703">2.5</cx:pt>
          <cx:pt idx="2704">2.4700000000000002</cx:pt>
          <cx:pt idx="2705">2.9300000000000002</cx:pt>
          <cx:pt idx="2706">3.4700000000000002</cx:pt>
          <cx:pt idx="2707">3.96</cx:pt>
          <cx:pt idx="2708">2</cx:pt>
          <cx:pt idx="2709">2.5499999999999998</cx:pt>
          <cx:pt idx="2710">3</cx:pt>
          <cx:pt idx="2711">2.9300000000000002</cx:pt>
          <cx:pt idx="2712">2.5</cx:pt>
          <cx:pt idx="2713">2.9700000000000002</cx:pt>
          <cx:pt idx="2714">2.7000000000000002</cx:pt>
          <cx:pt idx="2715">3.23</cx:pt>
          <cx:pt idx="2716">3</cx:pt>
          <cx:pt idx="2717">2.7799999999999998</cx:pt>
          <cx:pt idx="2718">2.8599999999999999</cx:pt>
          <cx:pt idx="2719">2.8599999999999999</cx:pt>
          <cx:pt idx="2720">2.2599999999999998</cx:pt>
          <cx:pt idx="2721">2.8700000000000001</cx:pt>
          <cx:pt idx="2722">2.3999999999999999</cx:pt>
          <cx:pt idx="2723">3</cx:pt>
          <cx:pt idx="2724">3.6800000000000002</cx:pt>
          <cx:pt idx="2725">2.7000000000000002</cx:pt>
          <cx:pt idx="2726">2.875</cx:pt>
          <cx:pt idx="2727">3.8500000000000001</cx:pt>
          <cx:pt idx="2728">2.8300000000000001</cx:pt>
          <cx:pt idx="2729">3.0699999999999998</cx:pt>
          <cx:pt idx="2730">2.4700000000000002</cx:pt>
          <cx:pt idx="2731">3.1000000000000001</cx:pt>
          <cx:pt idx="2732">2.4199999999999999</cx:pt>
          <cx:pt idx="2733">2.75</cx:pt>
          <cx:pt idx="2734">2.6600000000000001</cx:pt>
          <cx:pt idx="2735">3.6699999999999999</cx:pt>
          <cx:pt idx="2736">3.1000000000000001</cx:pt>
          <cx:pt idx="2737">2.6299999999999999</cx:pt>
          <cx:pt idx="2738">3.2599999999999998</cx:pt>
          <cx:pt idx="2739">2.9700000000000002</cx:pt>
          <cx:pt idx="2740">3.2799999999999998</cx:pt>
          <cx:pt idx="2741">2.9300000000000002</cx:pt>
          <cx:pt idx="2742">2.9300000000000002</cx:pt>
          <cx:pt idx="2743">3.1400000000000001</cx:pt>
          <cx:pt idx="2744">2.5699999999999998</cx:pt>
          <cx:pt idx="2745">3.3300000000000001</cx:pt>
          <cx:pt idx="2746">3.3100000000000001</cx:pt>
          <cx:pt idx="2747">3.7799999999999998</cx:pt>
          <cx:pt idx="2748">2.2999999999999998</cx:pt>
          <cx:pt idx="2749">3</cx:pt>
          <cx:pt idx="2750">2.8199999999999998</cx:pt>
          <cx:pt idx="2751">3.3399999999999999</cx:pt>
          <cx:pt idx="2752">2.9700000000000002</cx:pt>
          <cx:pt idx="2753">2.8199999999999998</cx:pt>
          <cx:pt idx="2754">2.7999999999999998</cx:pt>
          <cx:pt idx="2755">3.1699999999999999</cx:pt>
          <cx:pt idx="2756">2.7000000000000002</cx:pt>
          <cx:pt idx="2757">2.8799999999999999</cx:pt>
          <cx:pt idx="2758">2.6800000000000002</cx:pt>
          <cx:pt idx="2759">3.4100000000000001</cx:pt>
          <cx:pt idx="2760">2.6200000000000001</cx:pt>
          <cx:pt idx="2761">3</cx:pt>
          <cx:pt idx="2762">3.1299999999999999</cx:pt>
          <cx:pt idx="2763">3.5600000000000001</cx:pt>
          <cx:pt idx="2764">3.0600000000000001</cx:pt>
          <cx:pt idx="2765">2.6000000000000001</cx:pt>
          <cx:pt idx="2766">2.9100000000000001</cx:pt>
          <cx:pt idx="2767">2.4700000000000002</cx:pt>
          <cx:pt idx="2768">2.6000000000000001</cx:pt>
          <cx:pt idx="2769">2.7799999999999998</cx:pt>
          <cx:pt idx="2770">2.8999999999999999</cx:pt>
          <cx:pt idx="2771">2.8999999999999999</cx:pt>
          <cx:pt idx="2772">3</cx:pt>
          <cx:pt idx="2773">3.0699999999999998</cx:pt>
          <cx:pt idx="2774">2.21</cx:pt>
          <cx:pt idx="2775">3.6899999999999999</cx:pt>
          <cx:pt idx="2776">3.1800000000000002</cx:pt>
          <cx:pt idx="2777">3.1000000000000001</cx:pt>
          <cx:pt idx="2778">2.5899999999999999</cx:pt>
          <cx:pt idx="2779">2.8399999999999999</cx:pt>
          <cx:pt idx="2780">2.6600000000000001</cx:pt>
          <cx:pt idx="2781">2.5</cx:pt>
          <cx:pt idx="2782">3.54</cx:pt>
          <cx:pt idx="2783">2.6200000000000001</cx:pt>
          <cx:pt idx="2784">2.3700000000000001</cx:pt>
          <cx:pt idx="2785">2.3100000000000001</cx:pt>
          <cx:pt idx="2786">2.6099999999999999</cx:pt>
          <cx:pt idx="2787">2.46</cx:pt>
          <cx:pt idx="2788">2.8900000000000001</cx:pt>
          <cx:pt idx="2789">2.4399999999999999</cx:pt>
          <cx:pt idx="2790">3</cx:pt>
          <cx:pt idx="2791">3.3500000000000001</cx:pt>
          <cx:pt idx="2792">2.8500000000000001</cx:pt>
          <cx:pt idx="2793">3.1200000000000001</cx:pt>
          <cx:pt idx="2794">2.29</cx:pt>
          <cx:pt idx="2795">2</cx:pt>
          <cx:pt idx="2796">2.5800000000000001</cx:pt>
          <cx:pt idx="2797">2.5</cx:pt>
          <cx:pt idx="2798">2.8500000000000001</cx:pt>
          <cx:pt idx="2799">2.96</cx:pt>
          <cx:pt idx="2800">3.2000000000000002</cx:pt>
          <cx:pt idx="2801">3.0600000000000001</cx:pt>
          <cx:pt idx="2802">3.5</cx:pt>
          <cx:pt idx="2803">2.75</cx:pt>
          <cx:pt idx="2804">2.75</cx:pt>
          <cx:pt idx="2805">3.3100000000000001</cx:pt>
          <cx:pt idx="2806">3.25</cx:pt>
          <cx:pt idx="2807">3.3999999999999999</cx:pt>
          <cx:pt idx="2808">3.29</cx:pt>
          <cx:pt idx="2809">3.1499999999999999</cx:pt>
          <cx:pt idx="2810">2.3799999999999999</cx:pt>
          <cx:pt idx="2811">3.3100000000000001</cx:pt>
          <cx:pt idx="2812">3.4500000000000002</cx:pt>
          <cx:pt idx="2813">3.2000000000000002</cx:pt>
          <cx:pt idx="2814">3.0600000000000001</cx:pt>
          <cx:pt idx="2815">3.1000000000000001</cx:pt>
          <cx:pt idx="2816">3.46</cx:pt>
          <cx:pt idx="2817">3.73</cx:pt>
          <cx:pt idx="2818">2.6000000000000001</cx:pt>
          <cx:pt idx="2819">3.2000000000000002</cx:pt>
          <cx:pt idx="2820">3.4300000000000002</cx:pt>
          <cx:pt idx="2821">2.6000000000000001</cx:pt>
          <cx:pt idx="2822">3.75</cx:pt>
          <cx:pt idx="2823">3</cx:pt>
          <cx:pt idx="2824">2.3300000000000001</cx:pt>
          <cx:pt idx="2825">3.5499999999999998</cx:pt>
          <cx:pt idx="2826">2.8599999999999999</cx:pt>
          <cx:pt idx="2827">2.8399999999999999</cx:pt>
          <cx:pt idx="2828">2.6800000000000002</cx:pt>
          <cx:pt idx="2829">2.3399999999999999</cx:pt>
          <cx:pt idx="2830">3.5299999999999998</cx:pt>
          <cx:pt idx="2831">2.3799999999999999</cx:pt>
          <cx:pt idx="2832">2.6299999999999999</cx:pt>
          <cx:pt idx="2833">2.75</cx:pt>
          <cx:pt idx="2834">2.71</cx:pt>
          <cx:pt idx="2835">2.9399999999999999</cx:pt>
          <cx:pt idx="2836">2.6600000000000001</cx:pt>
          <cx:pt idx="2837">3.6400000000000001</cx:pt>
          <cx:pt idx="2838">3</cx:pt>
          <cx:pt idx="2839">2.1299999999999999</cx:pt>
          <cx:pt idx="2840">3.0600000000000001</cx:pt>
          <cx:pt idx="2841">2.25</cx:pt>
          <cx:pt idx="2842">2.5</cx:pt>
          <cx:pt idx="2843">2.7999999999999998</cx:pt>
          <cx:pt idx="2844">3.7999999999999998</cx:pt>
          <cx:pt idx="2845">3.1000000000000001</cx:pt>
          <cx:pt idx="2846">2.7799999999999998</cx:pt>
          <cx:pt idx="2847">3.3199999999999998</cx:pt>
          <cx:pt idx="2848">2.7999999999999998</cx:pt>
          <cx:pt idx="2849">3</cx:pt>
          <cx:pt idx="2850">2.7400000000000002</cx:pt>
          <cx:pt idx="2851">2.75</cx:pt>
          <cx:pt idx="2852">2.5800000000000001</cx:pt>
          <cx:pt idx="2853">2.5099999999999998</cx:pt>
          <cx:pt idx="2854">3.0699999999999998</cx:pt>
          <cx:pt idx="2855">2.73</cx:pt>
          <cx:pt idx="2856">2.8130000000000002</cx:pt>
          <cx:pt idx="2857">2.7000000000000002</cx:pt>
          <cx:pt idx="2858">3.46</cx:pt>
          <cx:pt idx="2859">3.5600000000000001</cx:pt>
          <cx:pt idx="2860">3.6000000000000001</cx:pt>
          <cx:pt idx="2861">3.1800000000000002</cx:pt>
          <cx:pt idx="2862">2.1800000000000002</cx:pt>
          <cx:pt idx="2863">3</cx:pt>
          <cx:pt idx="2864">3.0899999999999999</cx:pt>
          <cx:pt idx="2865">2.8700000000000001</cx:pt>
          <cx:pt idx="2866">2.8100000000000001</cx:pt>
          <cx:pt idx="2867">3.1600000000000001</cx:pt>
          <cx:pt idx="2868">2.8599999999999999</cx:pt>
          <cx:pt idx="2869">2.8799999999999999</cx:pt>
          <cx:pt idx="2870">2.6600000000000001</cx:pt>
          <cx:pt idx="2871">2.75</cx:pt>
          <cx:pt idx="2872">3.0600000000000001</cx:pt>
          <cx:pt idx="2873">3.3599999999999999</cx:pt>
          <cx:pt idx="2874">3.5</cx:pt>
          <cx:pt idx="2875">3.6000000000000001</cx:pt>
          <cx:pt idx="2876">2.8399999999999999</cx:pt>
          <cx:pt idx="2877">2.75</cx:pt>
          <cx:pt idx="2878">3.3999999999999999</cx:pt>
          <cx:pt idx="2879">2.5600000000000001</cx:pt>
          <cx:pt idx="2880">2.5299999999999998</cx:pt>
          <cx:pt idx="2881">3.3300000000000001</cx:pt>
          <cx:pt idx="2882">3.1800000000000002</cx:pt>
          <cx:pt idx="2883">2.6099999999999999</cx:pt>
          <cx:pt idx="2884">3.23</cx:pt>
          <cx:pt idx="2885">2.6899999999999999</cx:pt>
          <cx:pt idx="2886">3</cx:pt>
          <cx:pt idx="2887">2.6200000000000001</cx:pt>
          <cx:pt idx="2888">2.75</cx:pt>
          <cx:pt idx="2889">3</cx:pt>
          <cx:pt idx="2890">2.5</cx:pt>
          <cx:pt idx="2891">2.5299999999999998</cx:pt>
          <cx:pt idx="2892">2.3700000000000001</cx:pt>
          <cx:pt idx="2893">2.1000000000000001</cx:pt>
          <cx:pt idx="2894">2.8599999999999999</cx:pt>
          <cx:pt idx="2895">2.75</cx:pt>
          <cx:pt idx="2896">2.3300000000000001</cx:pt>
          <cx:pt idx="2897">2.75</cx:pt>
          <cx:pt idx="2898">2.6899999999999999</cx:pt>
          <cx:pt idx="2899">3.2000000000000002</cx:pt>
          <cx:pt idx="2900">3</cx:pt>
          <cx:pt idx="2901">2.3500000000000001</cx:pt>
          <cx:pt idx="2902">3.6099999999999999</cx:pt>
          <cx:pt idx="2903">3.2000000000000002</cx:pt>
          <cx:pt idx="2904">2.6099999999999999</cx:pt>
          <cx:pt idx="2905">2.4300000000000002</cx:pt>
          <cx:pt idx="2906">2.8700000000000001</cx:pt>
          <cx:pt idx="2907">3.75</cx:pt>
          <cx:pt idx="2908">2.3300000000000001</cx:pt>
          <cx:pt idx="2909">2.5299999999999998</cx:pt>
          <cx:pt idx="2910">2.9300000000000002</cx:pt>
          <cx:pt idx="2911">2.3999999999999999</cx:pt>
          <cx:pt idx="2912">2.6000000000000001</cx:pt>
          <cx:pt idx="2913">3</cx:pt>
          <cx:pt idx="2914">2.3799999999999999</cx:pt>
          <cx:pt idx="2915">2.5</cx:pt>
          <cx:pt idx="2916">2.6400000000000001</cx:pt>
          <cx:pt idx="2917">2.5</cx:pt>
          <cx:pt idx="2918">2.5</cx:pt>
          <cx:pt idx="2919">2.21</cx:pt>
          <cx:pt idx="2920">3.5600000000000001</cx:pt>
          <cx:pt idx="2921">3.1899999999999999</cx:pt>
          <cx:pt idx="2922">2.5</cx:pt>
          <cx:pt idx="2923">3.21</cx:pt>
          <cx:pt idx="2924">2.9300000000000002</cx:pt>
          <cx:pt idx="2925">2.1299999999999999</cx:pt>
          <cx:pt idx="2926">2.7000000000000002</cx:pt>
          <cx:pt idx="2927">3.5600000000000001</cx:pt>
          <cx:pt idx="2928">3</cx:pt>
          <cx:pt idx="2929">2.25</cx:pt>
          <cx:pt idx="2930">3</cx:pt>
          <cx:pt idx="2931">2.5</cx:pt>
          <cx:pt idx="2932">3.25</cx:pt>
          <cx:pt idx="2933">2.5600000000000001</cx:pt>
          <cx:pt idx="2934">2.5299999999999998</cx:pt>
          <cx:pt idx="2935">2.8500000000000001</cx:pt>
          <cx:pt idx="2936">2.7999999999999998</cx:pt>
          <cx:pt idx="2937">2.8100000000000001</cx:pt>
          <cx:pt idx="2938">2.8700000000000001</cx:pt>
          <cx:pt idx="2939">2.6000000000000001</cx:pt>
          <cx:pt idx="2940">3.2000000000000002</cx:pt>
          <cx:pt idx="2941">2.7999999999999998</cx:pt>
          <cx:pt idx="2942">2.8100000000000001</cx:pt>
          <cx:pt idx="2943">3</cx:pt>
          <cx:pt idx="2944">3.2999999999999998</cx:pt>
          <cx:pt idx="2945">2.6800000000000002</cx:pt>
          <cx:pt idx="2946">3.1400000000000001</cx:pt>
          <cx:pt idx="2947">3.1299999999999999</cx:pt>
          <cx:pt idx="2948">2.6499999999999999</cx:pt>
          <cx:pt idx="2949">2.5</cx:pt>
          <cx:pt idx="2950">2.6800000000000002</cx:pt>
          <cx:pt idx="2951">3.8100000000000001</cx:pt>
          <cx:pt idx="2952">2.8100000000000001</cx:pt>
          <cx:pt idx="2953">2.7599999999999998</cx:pt>
          <cx:pt idx="2954">3.1099999999999999</cx:pt>
          <cx:pt idx="2955">2.5600000000000001</cx:pt>
          <cx:pt idx="2956">3.21</cx:pt>
          <cx:pt idx="2957">3.5899999999999999</cx:pt>
          <cx:pt idx="2958">3.1499999999999999</cx:pt>
          <cx:pt idx="2959">3</cx:pt>
          <cx:pt idx="2960">2.8100000000000001</cx:pt>
          <cx:pt idx="2961">3.75</cx:pt>
          <cx:pt idx="2962">3.6000000000000001</cx:pt>
          <cx:pt idx="2963">3.5</cx:pt>
          <cx:pt idx="2964">2</cx:pt>
          <cx:pt idx="2965">3.5800000000000001</cx:pt>
          <cx:pt idx="2966">3.6699999999999999</cx:pt>
          <cx:pt idx="2967">3.3100000000000001</cx:pt>
          <cx:pt idx="2968">3.6299999999999999</cx:pt>
          <cx:pt idx="2969">3.6200000000000001</cx:pt>
          <cx:pt idx="2970">3.96</cx:pt>
          <cx:pt idx="2971">3.5</cx:pt>
          <cx:pt idx="2972">3</cx:pt>
          <cx:pt idx="2973">4</cx:pt>
          <cx:pt idx="2974">4</cx:pt>
          <cx:pt idx="2975">3.1899999999999999</cx:pt>
          <cx:pt idx="2976">3.77</cx:pt>
          <cx:pt idx="2977">4</cx:pt>
          <cx:pt idx="2978">3.7999999999999998</cx:pt>
          <cx:pt idx="2979">3.71</cx:pt>
          <cx:pt idx="2980">4</cx:pt>
          <cx:pt idx="2981">4</cx:pt>
          <cx:pt idx="2982">3.2000000000000002</cx:pt>
          <cx:pt idx="2983">2.6600000000000001</cx:pt>
          <cx:pt idx="2984">3.5699999999999998</cx:pt>
          <cx:pt idx="2985">4</cx:pt>
          <cx:pt idx="2986">3.46</cx:pt>
          <cx:pt idx="2987">2.6000000000000001</cx:pt>
          <cx:pt idx="2988">3.4700000000000002</cx:pt>
          <cx:pt idx="2989">2.9700000000000002</cx:pt>
          <cx:pt idx="2990">3.77</cx:pt>
          <cx:pt idx="2991">3.21</cx:pt>
          <cx:pt idx="2992">3.8799999999999999</cx:pt>
          <cx:pt idx="2993">4</cx:pt>
          <cx:pt idx="2994">3.0699999999999998</cx:pt>
          <cx:pt idx="2995">3.6099999999999999</cx:pt>
          <cx:pt idx="2996">3.6200000000000001</cx:pt>
          <cx:pt idx="2997">3.2200000000000002</cx:pt>
          <cx:pt idx="2998">3</cx:pt>
          <cx:pt idx="2999">3.7999999999999998</cx:pt>
          <cx:pt idx="3000">3.0699999999999998</cx:pt>
          <cx:pt idx="3001">3.71</cx:pt>
          <cx:pt idx="3002">3.8399999999999999</cx:pt>
          <cx:pt idx="3003">3.46</cx:pt>
          <cx:pt idx="3004">3.6800000000000002</cx:pt>
          <cx:pt idx="3005">3.75</cx:pt>
          <cx:pt idx="3006">3.0699999999999998</cx:pt>
          <cx:pt idx="3007">3.6299999999999999</cx:pt>
          <cx:pt idx="3008">3.4199999999999999</cx:pt>
          <cx:pt idx="3009">2.5600000000000001</cx:pt>
          <cx:pt idx="3010">3.1699999999999999</cx:pt>
          <cx:pt idx="3011">2.9399999999999999</cx:pt>
          <cx:pt idx="3012">4</cx:pt>
          <cx:pt idx="3013">2.1000000000000001</cx:pt>
          <cx:pt idx="3014">2.79</cx:pt>
          <cx:pt idx="3015">2.75</cx:pt>
          <cx:pt idx="3016">3.3999999999999999</cx:pt>
          <cx:pt idx="3017">3.1699999999999999</cx:pt>
          <cx:pt idx="3018">2.6499999999999999</cx:pt>
          <cx:pt idx="3019">3.5299999999999998</cx:pt>
          <cx:pt idx="3020">3.46</cx:pt>
          <cx:pt idx="3021">3.0299999999999998</cx:pt>
          <cx:pt idx="3022">2.8700000000000001</cx:pt>
          <cx:pt idx="3023">2.96</cx:pt>
          <cx:pt idx="3024">4</cx:pt>
          <cx:pt idx="3025">3.2000000000000002</cx:pt>
          <cx:pt idx="3026">3.79</cx:pt>
          <cx:pt idx="3027">3.9300000000000002</cx:pt>
          <cx:pt idx="3028">3.3399999999999999</cx:pt>
          <cx:pt idx="3029">3.2000000000000002</cx:pt>
          <cx:pt idx="3030">3</cx:pt>
          <cx:pt idx="3031">3.7000000000000002</cx:pt>
          <cx:pt idx="3032">3.1899999999999999</cx:pt>
          <cx:pt idx="3033">3.5299999999999998</cx:pt>
          <cx:pt idx="3034">3.5</cx:pt>
          <cx:pt idx="3035">3.3300000000000001</cx:pt>
          <cx:pt idx="3036">4</cx:pt>
          <cx:pt idx="3037">3.4399999999999999</cx:pt>
          <cx:pt idx="3038">3.1400000000000001</cx:pt>
          <cx:pt idx="3039">3.1000000000000001</cx:pt>
          <cx:pt idx="3040">3.9700000000000002</cx:pt>
          <cx:pt idx="3041">3.23</cx:pt>
          <cx:pt idx="3042">2.8500000000000001</cx:pt>
          <cx:pt idx="3043">3.46</cx:pt>
          <cx:pt idx="3044">3.4199999999999999</cx:pt>
          <cx:pt idx="3045">3.73</cx:pt>
          <cx:pt idx="3046">3.5899999999999999</cx:pt>
          <cx:pt idx="3047">3.2000000000000002</cx:pt>
          <cx:pt idx="3048">3.1000000000000001</cx:pt>
          <cx:pt idx="3049">3.0299999999999998</cx:pt>
          <cx:pt idx="3050">3.23</cx:pt>
          <cx:pt idx="3051">3.3300000000000001</cx:pt>
          <cx:pt idx="3052">3.8599999999999999</cx:pt>
          <cx:pt idx="3053">2.6899999999999999</cx:pt>
          <cx:pt idx="3054">3.1400000000000001</cx:pt>
          <cx:pt idx="3055">3.3300000000000001</cx:pt>
          <cx:pt idx="3056">4</cx:pt>
          <cx:pt idx="3057">3.29</cx:pt>
          <cx:pt idx="3058">2.75</cx:pt>
          <cx:pt idx="3059">3.5699999999999998</cx:pt>
          <cx:pt idx="3060">4</cx:pt>
          <cx:pt idx="3061">3.2000000000000002</cx:pt>
          <cx:pt idx="3062">3.21</cx:pt>
          <cx:pt idx="3063">3.3999999999999999</cx:pt>
          <cx:pt idx="3064">3.25</cx:pt>
          <cx:pt idx="3065">2.8500000000000001</cx:pt>
          <cx:pt idx="3066">3.1480000000000001</cx:pt>
          <cx:pt idx="3067">3</cx:pt>
          <cx:pt idx="3068">3.1800000000000002</cx:pt>
          <cx:pt idx="3069">2.8100000000000001</cx:pt>
          <cx:pt idx="3070">3.2599999999999998</cx:pt>
          <cx:pt idx="3071">2.46</cx:pt>
          <cx:pt idx="3072">3.2200000000000002</cx:pt>
          <cx:pt idx="3073">3.6299999999999999</cx:pt>
          <cx:pt idx="3074">3.5699999999999998</cx:pt>
          <cx:pt idx="3075">3.1600000000000001</cx:pt>
          <cx:pt idx="3076">3.0899999999999999</cx:pt>
          <cx:pt idx="3077">4</cx:pt>
          <cx:pt idx="3078">3.8300000000000001</cx:pt>
          <cx:pt idx="3079">2.79</cx:pt>
          <cx:pt idx="3080">2.8500000000000001</cx:pt>
          <cx:pt idx="3081">3.0699999999999998</cx:pt>
          <cx:pt idx="3082">3.1400000000000001</cx:pt>
          <cx:pt idx="3083">3.0600000000000001</cx:pt>
          <cx:pt idx="3084">3.7999999999999998</cx:pt>
          <cx:pt idx="3085">3.0699999999999998</cx:pt>
          <cx:pt idx="3086">2.8999999999999999</cx:pt>
          <cx:pt idx="3087">2.73</cx:pt>
          <cx:pt idx="3088">3.25</cx:pt>
          <cx:pt idx="3089">3</cx:pt>
          <cx:pt idx="3090">3.0699999999999998</cx:pt>
          <cx:pt idx="3091">3.21</cx:pt>
          <cx:pt idx="3092">2.79</cx:pt>
          <cx:pt idx="3093">2.73</cx:pt>
          <cx:pt idx="3094">3</cx:pt>
          <cx:pt idx="3095">3.73</cx:pt>
          <cx:pt idx="3096">3.2000000000000002</cx:pt>
          <cx:pt idx="3097">2.5299999999999998</cx:pt>
          <cx:pt idx="3098">2.5600000000000001</cx:pt>
          <cx:pt idx="3099">3.6899999999999999</cx:pt>
          <cx:pt idx="3100">3.2000000000000002</cx:pt>
          <cx:pt idx="3101">3.4700000000000002</cx:pt>
          <cx:pt idx="3102">3.8999999999999999</cx:pt>
          <cx:pt idx="3103">3.5600000000000001</cx:pt>
          <cx:pt idx="3104">3.3799999999999999</cx:pt>
          <cx:pt idx="3105">3</cx:pt>
          <cx:pt idx="3106">2.9199999999999999</cx:pt>
          <cx:pt idx="3107">3.2000000000000002</cx:pt>
          <cx:pt idx="3108">3.5600000000000001</cx:pt>
          <cx:pt idx="3109">3.6899999999999999</cx:pt>
          <cx:pt idx="3110">2.5699999999999998</cx:pt>
          <cx:pt idx="3111">2.7000000000000002</cx:pt>
          <cx:pt idx="3112">2.77</cx:pt>
          <cx:pt idx="3113">3</cx:pt>
          <cx:pt idx="3114">2.3900000000000001</cx:pt>
          <cx:pt idx="3115">3.0299999999999998</cx:pt>
          <cx:pt idx="3116">2.5699999999999998</cx:pt>
          <cx:pt idx="3117">2.8799999999999999</cx:pt>
          <cx:pt idx="3118">2.79</cx:pt>
          <cx:pt idx="3119">2.5</cx:pt>
          <cx:pt idx="3120">2.96</cx:pt>
          <cx:pt idx="3121">2.6299999999999999</cx:pt>
          <cx:pt idx="3122">2.71</cx:pt>
          <cx:pt idx="3123">2.7999999999999998</cx:pt>
          <cx:pt idx="3124">3.3300000000000001</cx:pt>
          <cx:pt idx="3125">3.3300000000000001</cx:pt>
          <cx:pt idx="3126">2.7799999999999998</cx:pt>
          <cx:pt idx="3127">2.6299999999999999</cx:pt>
          <cx:pt idx="3128">3.2000000000000002</cx:pt>
          <cx:pt idx="3129">2.6000000000000001</cx:pt>
          <cx:pt idx="3130">2.77</cx:pt>
          <cx:pt idx="3131">2.8100000000000001</cx:pt>
          <cx:pt idx="3132">3.2000000000000002</cx:pt>
          <cx:pt idx="3133">3.1299999999999999</cx:pt>
          <cx:pt idx="3134">3.29</cx:pt>
          <cx:pt idx="3135">2.6200000000000001</cx:pt>
          <cx:pt idx="3136">2.7400000000000002</cx:pt>
          <cx:pt idx="3137">2.79</cx:pt>
          <cx:pt idx="3138">3.3999999999999999</cx:pt>
          <cx:pt idx="3139">3.25</cx:pt>
          <cx:pt idx="3140">2.52</cx:pt>
          <cx:pt idx="3141">3.1000000000000001</cx:pt>
          <cx:pt idx="3142">3.29</cx:pt>
          <cx:pt idx="3143">3.25</cx:pt>
          <cx:pt idx="3144">3.3100000000000001</cx:pt>
          <cx:pt idx="3145">2.9300000000000002</cx:pt>
          <cx:pt idx="3146">2.79</cx:pt>
          <cx:pt idx="3147">2.8700000000000001</cx:pt>
          <cx:pt idx="3148">3.29</cx:pt>
          <cx:pt idx="3149">3.5699999999999998</cx:pt>
          <cx:pt idx="3150">3.1299999999999999</cx:pt>
          <cx:pt idx="3151">2.5600000000000001</cx:pt>
          <cx:pt idx="3152">3.25</cx:pt>
          <cx:pt idx="3153">3.0899999999999999</cx:pt>
          <cx:pt idx="3154">2.6499999999999999</cx:pt>
          <cx:pt idx="3155">3</cx:pt>
          <cx:pt idx="3156">3.1000000000000001</cx:pt>
          <cx:pt idx="3157">2.77</cx:pt>
          <cx:pt idx="3158">3.1600000000000001</cx:pt>
          <cx:pt idx="3159">2.79</cx:pt>
          <cx:pt idx="3160">3.5</cx:pt>
          <cx:pt idx="3161">2.6000000000000001</cx:pt>
          <cx:pt idx="3162">2.4700000000000002</cx:pt>
          <cx:pt idx="3163">3.2000000000000002</cx:pt>
          <cx:pt idx="3164">2.1600000000000001</cx:pt>
          <cx:pt idx="3165">3.04</cx:pt>
          <cx:pt idx="3166">3.0299999999999998</cx:pt>
          <cx:pt idx="3167">2.6400000000000001</cx:pt>
          <cx:pt idx="3168">3.5299999999999998</cx:pt>
          <cx:pt idx="3169">3.4300000000000002</cx:pt>
          <cx:pt idx="3170">3.73</cx:pt>
          <cx:pt idx="3171">3.75</cx:pt>
          <cx:pt idx="3172">3.71</cx:pt>
          <cx:pt idx="3173">3.48</cx:pt>
          <cx:pt idx="3174">3.6699999999999999</cx:pt>
          <cx:pt idx="3175">3.6600000000000001</cx:pt>
          <cx:pt idx="3176">4</cx:pt>
          <cx:pt idx="3177">3.5</cx:pt>
          <cx:pt idx="3178">3.71</cx:pt>
          <cx:pt idx="3179">2.79</cx:pt>
          <cx:pt idx="3180">3.6000000000000001</cx:pt>
          <cx:pt idx="3181">3.2000000000000002</cx:pt>
          <cx:pt idx="3182">3.6600000000000001</cx:pt>
          <cx:pt idx="3183">4</cx:pt>
          <cx:pt idx="3184">3.1600000000000001</cx:pt>
          <cx:pt idx="3185">3.5800000000000001</cx:pt>
          <cx:pt idx="3186">3.8900000000000001</cx:pt>
          <cx:pt idx="3187">4</cx:pt>
          <cx:pt idx="3188">2</cx:pt>
          <cx:pt idx="3189">3.3999999999999999</cx:pt>
          <cx:pt idx="3190">3.2999999999999998</cx:pt>
          <cx:pt idx="3191">3.27</cx:pt>
          <cx:pt idx="3192">3.6200000000000001</cx:pt>
          <cx:pt idx="3193">3.8999999999999999</cx:pt>
          <cx:pt idx="3194">3.1299999999999999</cx:pt>
          <cx:pt idx="3195">3.8300000000000001</cx:pt>
          <cx:pt idx="3196">3.3500000000000001</cx:pt>
          <cx:pt idx="3197">2.54</cx:pt>
          <cx:pt idx="3198">3.79</cx:pt>
          <cx:pt idx="3199">3.4700000000000002</cx:pt>
          <cx:pt idx="3200">3.6000000000000001</cx:pt>
          <cx:pt idx="3201">3.0699999999999998</cx:pt>
          <cx:pt idx="3202">4</cx:pt>
          <cx:pt idx="3203">3.1000000000000001</cx:pt>
          <cx:pt idx="3204">3.8199999999999998</cx:pt>
          <cx:pt idx="3205">3.0600000000000001</cx:pt>
          <cx:pt idx="3206">3.3799999999999999</cx:pt>
          <cx:pt idx="3207">3.6800000000000002</cx:pt>
          <cx:pt idx="3208">3.7599999999999998</cx:pt>
          <cx:pt idx="3209">3.9300000000000002</cx:pt>
          <cx:pt idx="3210">3.3500000000000001</cx:pt>
          <cx:pt idx="3211">3.2000000000000002</cx:pt>
          <cx:pt idx="3212">2.5</cx:pt>
          <cx:pt idx="3213">3.21</cx:pt>
          <cx:pt idx="3214">3.1400000000000001</cx:pt>
          <cx:pt idx="3215">3.3300000000000001</cx:pt>
          <cx:pt idx="3216">3.3599999999999999</cx:pt>
          <cx:pt idx="3217">2.9300000000000002</cx:pt>
          <cx:pt idx="3218">3.46</cx:pt>
          <cx:pt idx="3219">3.7999999999999998</cx:pt>
          <cx:pt idx="3220">3.3300000000000001</cx:pt>
          <cx:pt idx="3221">3.5</cx:pt>
          <cx:pt idx="3222">2.3900000000000001</cx:pt>
          <cx:pt idx="3223">2.96</cx:pt>
          <cx:pt idx="3224">4</cx:pt>
          <cx:pt idx="3225">3</cx:pt>
          <cx:pt idx="3226">3.5299999999999998</cx:pt>
          <cx:pt idx="3227">2.8999999999999999</cx:pt>
          <cx:pt idx="3228">3.1299999999999999</cx:pt>
          <cx:pt idx="3229">2.9399999999999999</cx:pt>
          <cx:pt idx="3230">3.4300000000000002</cx:pt>
          <cx:pt idx="3231">3.9199999999999999</cx:pt>
          <cx:pt idx="3232">3.1899999999999999</cx:pt>
          <cx:pt idx="3233">3</cx:pt>
          <cx:pt idx="3234">2.9300000000000002</cx:pt>
          <cx:pt idx="3235">3.3999999999999999</cx:pt>
          <cx:pt idx="3236">3.4300000000000002</cx:pt>
          <cx:pt idx="3237">2.8300000000000001</cx:pt>
          <cx:pt idx="3238">3.7999999999999998</cx:pt>
          <cx:pt idx="3239">2.9700000000000002</cx:pt>
          <cx:pt idx="3240">2.4700000000000002</cx:pt>
          <cx:pt idx="3241">2.7599999999999998</cx:pt>
          <cx:pt idx="3242">3</cx:pt>
          <cx:pt idx="3243">3.0600000000000001</cx:pt>
          <cx:pt idx="3244">3.5499999999999998</cx:pt>
          <cx:pt idx="3245">3.5</cx:pt>
          <cx:pt idx="3246">3.04</cx:pt>
          <cx:pt idx="3247">3.9300000000000002</cx:pt>
          <cx:pt idx="3248">3.3100000000000001</cx:pt>
          <cx:pt idx="3249">3.0299999999999998</cx:pt>
          <cx:pt idx="3250">3.0600000000000001</cx:pt>
          <cx:pt idx="3251">2.3900000000000001</cx:pt>
          <cx:pt idx="3252">2.8100000000000001</cx:pt>
          <cx:pt idx="3253">3.1299999999999999</cx:pt>
          <cx:pt idx="3254">3.8799999999999999</cx:pt>
          <cx:pt idx="3255">2.7999999999999998</cx:pt>
          <cx:pt idx="3256">3.6000000000000001</cx:pt>
          <cx:pt idx="3257">3.3700000000000001</cx:pt>
          <cx:pt idx="3258">3.5</cx:pt>
          <cx:pt idx="3259">2.3100000000000001</cx:pt>
          <cx:pt idx="3260">3.6000000000000001</cx:pt>
          <cx:pt idx="3261">3.6400000000000001</cx:pt>
          <cx:pt idx="3262">3.27</cx:pt>
          <cx:pt idx="3263">2.9300000000000002</cx:pt>
          <cx:pt idx="3264">3</cx:pt>
          <cx:pt idx="3265">2.5800000000000001</cx:pt>
          <cx:pt idx="3266">2.4300000000000002</cx:pt>
          <cx:pt idx="3267">3.25</cx:pt>
          <cx:pt idx="3268">3.3100000000000001</cx:pt>
          <cx:pt idx="3269">2.5699999999999998</cx:pt>
          <cx:pt idx="3270">2.71</cx:pt>
          <cx:pt idx="3271">2.0800000000000001</cx:pt>
          <cx:pt idx="3272">3.2000000000000002</cx:pt>
          <cx:pt idx="3273">2.6699999999999999</cx:pt>
          <cx:pt idx="3274">3.2000000000000002</cx:pt>
          <cx:pt idx="3275">3.1200000000000001</cx:pt>
          <cx:pt idx="3276">3.25</cx:pt>
          <cx:pt idx="3277">2.9100000000000001</cx:pt>
          <cx:pt idx="3278">3.3100000000000001</cx:pt>
          <cx:pt idx="3279">2.9300000000000002</cx:pt>
          <cx:pt idx="3280">2.8900000000000001</cx:pt>
          <cx:pt idx="3281">2.6899999999999999</cx:pt>
          <cx:pt idx="3282">3.2599999999999998</cx:pt>
          <cx:pt idx="3283">3.1400000000000001</cx:pt>
          <cx:pt idx="3284">3.54</cx:pt>
          <cx:pt idx="3285">3.4399999999999999</cx:pt>
          <cx:pt idx="3286">3.1899999999999999</cx:pt>
          <cx:pt idx="3287">3.29</cx:pt>
          <cx:pt idx="3288">3.29</cx:pt>
          <cx:pt idx="3289">2.8700000000000001</cx:pt>
          <cx:pt idx="3290">2.46</cx:pt>
          <cx:pt idx="3291">3</cx:pt>
          <cx:pt idx="3292">3.3100000000000001</cx:pt>
          <cx:pt idx="3293">3.8599999999999999</cx:pt>
          <cx:pt idx="3294">3.21</cx:pt>
          <cx:pt idx="3295">3.96</cx:pt>
          <cx:pt idx="3296">2.6600000000000001</cx:pt>
          <cx:pt idx="3297">3.1000000000000001</cx:pt>
          <cx:pt idx="3298">3.1400000000000001</cx:pt>
          <cx:pt idx="3299">3.1499999999999999</cx:pt>
          <cx:pt idx="3300">2.875</cx:pt>
          <cx:pt idx="3301">2.4300000000000002</cx:pt>
          <cx:pt idx="3302">3</cx:pt>
          <cx:pt idx="3303">3.1299999999999999</cx:pt>
          <cx:pt idx="3304">3.0600000000000001</cx:pt>
          <cx:pt idx="3305">3.0299999999999998</cx:pt>
          <cx:pt idx="3306">3.27</cx:pt>
          <cx:pt idx="3307">2.75</cx:pt>
          <cx:pt idx="3308">2.8999999999999999</cx:pt>
          <cx:pt idx="3309">3.0699999999999998</cx:pt>
          <cx:pt idx="3310">3</cx:pt>
          <cx:pt idx="3311">2.5600000000000001</cx:pt>
          <cx:pt idx="3312">2.9700000000000002</cx:pt>
          <cx:pt idx="3313">3.0699999999999998</cx:pt>
          <cx:pt idx="3314">3.4700000000000002</cx:pt>
          <cx:pt idx="3315">2.73</cx:pt>
          <cx:pt idx="3316">2.5499999999999998</cx:pt>
          <cx:pt idx="3317">2.9199999999999999</cx:pt>
          <cx:pt idx="3318">2.71</cx:pt>
          <cx:pt idx="3319">3.8300000000000001</cx:pt>
          <cx:pt idx="3320">2.3100000000000001</cx:pt>
          <cx:pt idx="3321">2.8399999999999999</cx:pt>
          <cx:pt idx="3322">2.75</cx:pt>
          <cx:pt idx="3323">2.8700000000000001</cx:pt>
          <cx:pt idx="3324">2.8700000000000001</cx:pt>
          <cx:pt idx="3325">2.5899999999999999</cx:pt>
          <cx:pt idx="3326">3.4300000000000002</cx:pt>
          <cx:pt idx="3327">3.04</cx:pt>
          <cx:pt idx="3328">2.7000000000000002</cx:pt>
          <cx:pt idx="3329">3.1899999999999999</cx:pt>
          <cx:pt idx="3330">3.25</cx:pt>
          <cx:pt idx="3331">2.9399999999999999</cx:pt>
          <cx:pt idx="3332">2.8700000000000001</cx:pt>
          <cx:pt idx="3333">3.3100000000000001</cx:pt>
          <cx:pt idx="3334">2.6099999999999999</cx:pt>
          <cx:pt idx="3335">2.3100000000000001</cx:pt>
          <cx:pt idx="3336">2.4300000000000002</cx:pt>
          <cx:pt idx="3337">2.6600000000000001</cx:pt>
          <cx:pt idx="3338">3.2000000000000002</cx:pt>
          <cx:pt idx="3339">2.9300000000000002</cx:pt>
          <cx:pt idx="3340">3.1299999999999999</cx:pt>
          <cx:pt idx="3341">3.4100000000000001</cx:pt>
          <cx:pt idx="3342">3.2000000000000002</cx:pt>
          <cx:pt idx="3343">2.9700000000000002</cx:pt>
          <cx:pt idx="3344">2.4700000000000002</cx:pt>
          <cx:pt idx="3345">2.5299999999999998</cx:pt>
          <cx:pt idx="3346">2.6000000000000001</cx:pt>
          <cx:pt idx="3347">3.5</cx:pt>
          <cx:pt idx="3348">3.0699999999999998</cx:pt>
          <cx:pt idx="3349">2.8100000000000001</cx:pt>
          <cx:pt idx="3350">2.3900000000000001</cx:pt>
          <cx:pt idx="3351">3.4399999999999999</cx:pt>
          <cx:pt idx="3352">2.3100000000000001</cx:pt>
          <cx:pt idx="3353">1.8700000000000001</cx:pt>
          <cx:pt idx="3354">3.29</cx:pt>
          <cx:pt idx="3355">2.25</cx:pt>
          <cx:pt idx="3356">2.96</cx:pt>
          <cx:pt idx="3357">2.5</cx:pt>
          <cx:pt idx="3358">3.1000000000000001</cx:pt>
          <cx:pt idx="3359">3.23</cx:pt>
          <cx:pt idx="3360">2.6899999999999999</cx:pt>
          <cx:pt idx="3361">2.54</cx:pt>
          <cx:pt idx="3362">2.5</cx:pt>
          <cx:pt idx="3363">3.5899999999999999</cx:pt>
          <cx:pt idx="3364">2.6800000000000002</cx:pt>
          <cx:pt idx="3365">2.9300000000000002</cx:pt>
          <cx:pt idx="3366">2.7599999999999998</cx:pt>
          <cx:pt idx="3367">2.3100000000000001</cx:pt>
          <cx:pt idx="3368">3.75</cx:pt>
          <cx:pt idx="3369">2.6600000000000001</cx:pt>
          <cx:pt idx="3370">2.7999999999999998</cx:pt>
          <cx:pt idx="3371">2.7000000000000002</cx:pt>
          <cx:pt idx="3372">3.1499999999999999</cx:pt>
          <cx:pt idx="3373">3.2400000000000002</cx:pt>
          <cx:pt idx="3374">3.0299999999999998</cx:pt>
          <cx:pt idx="3375">3.3599999999999999</cx:pt>
          <cx:pt idx="3376">2.5</cx:pt>
          <cx:pt idx="3377">2.5</cx:pt>
          <cx:pt idx="3378">2.6000000000000001</cx:pt>
          <cx:pt idx="3379">2.1299999999999999</cx:pt>
          <cx:pt idx="3380">3.6875</cx:pt>
          <cx:pt idx="3381">2.4399999999999999</cx:pt>
          <cx:pt idx="3382">2.77</cx:pt>
          <cx:pt idx="3383">2.5</cx:pt>
          <cx:pt idx="3384">3</cx:pt>
          <cx:pt idx="3385">2.1299999999999999</cx:pt>
          <cx:pt idx="3386">2.6200000000000001</cx:pt>
          <cx:pt idx="3387">2.3999999999999999</cx:pt>
          <cx:pt idx="3388">2.9399999999999999</cx:pt>
          <cx:pt idx="3389">2.5699999999999998</cx:pt>
          <cx:pt idx="3390">1.9399999999999999</cx:pt>
          <cx:pt idx="3391">2.5600000000000001</cx:pt>
          <cx:pt idx="3392">3.2000000000000002</cx:pt>
          <cx:pt idx="3393">3.25</cx:pt>
          <cx:pt idx="3394">3.21</cx:pt>
          <cx:pt idx="3395">3.9300000000000002</cx:pt>
          <cx:pt idx="3396">2.6899999999999999</cx:pt>
          <cx:pt idx="3397">2.7599999999999998</cx:pt>
          <cx:pt idx="3398">3.5600000000000001</cx:pt>
          <cx:pt idx="3399">2.6299999999999999</cx:pt>
        </cx:lvl>
      </cx:numDim>
    </cx:data>
    <cx:data id="1">
      <cx:numDim type="val">
        <cx:f>attrition_1!$P$2:$P$3401</cx:f>
        <cx:lvl ptCount="3400" formatCode="General">
          <cx:pt idx="0">0</cx:pt>
          <cx:pt idx="1">1</cx:pt>
          <cx:pt idx="2">1</cx:pt>
          <cx:pt idx="3">1</cx:pt>
          <cx:pt idx="4">1</cx:pt>
          <cx:pt idx="5">1</cx:pt>
          <cx:pt idx="6">1</cx:pt>
          <cx:pt idx="7">1</cx:pt>
          <cx:pt idx="8">1</cx:pt>
          <cx:pt idx="9">1</cx:pt>
          <cx:pt idx="10">1</cx:pt>
          <cx:pt idx="11">0</cx:pt>
          <cx:pt idx="12">1</cx:pt>
          <cx:pt idx="13">1</cx:pt>
          <cx:pt idx="14">1</cx:pt>
          <cx:pt idx="15">1</cx:pt>
          <cx:pt idx="16">1</cx:pt>
          <cx:pt idx="17">0</cx:pt>
          <cx:pt idx="18">1</cx:pt>
          <cx:pt idx="19">1</cx:pt>
          <cx:pt idx="20">1</cx:pt>
          <cx:pt idx="21">1</cx:pt>
          <cx:pt idx="22">1</cx:pt>
          <cx:pt idx="23">0</cx:pt>
          <cx:pt idx="24">1</cx:pt>
          <cx:pt idx="25">1</cx:pt>
          <cx:pt idx="26">1</cx:pt>
          <cx:pt idx="27">1</cx:pt>
          <cx:pt idx="28">1</cx:pt>
          <cx:pt idx="29">1</cx:pt>
          <cx:pt idx="30">1</cx:pt>
          <cx:pt idx="31">1</cx:pt>
          <cx:pt idx="32">1</cx:pt>
          <cx:pt idx="33">1</cx:pt>
          <cx:pt idx="34">1</cx:pt>
          <cx:pt idx="35">1</cx:pt>
          <cx:pt idx="36">0</cx:pt>
          <cx:pt idx="37">1</cx:pt>
          <cx:pt idx="38">1</cx:pt>
          <cx:pt idx="39">1</cx:pt>
          <cx:pt idx="40">1</cx:pt>
          <cx:pt idx="41">1</cx:pt>
          <cx:pt idx="42">1</cx:pt>
          <cx:pt idx="43">1</cx:pt>
          <cx:pt idx="44">1</cx:pt>
          <cx:pt idx="45">0</cx:pt>
          <cx:pt idx="46">1</cx:pt>
          <cx:pt idx="47">1</cx:pt>
          <cx:pt idx="48">1</cx:pt>
          <cx:pt idx="49">1</cx:pt>
          <cx:pt idx="50">1</cx:pt>
          <cx:pt idx="51">1</cx:pt>
          <cx:pt idx="52">1</cx:pt>
          <cx:pt idx="53">1</cx:pt>
          <cx:pt idx="54">1</cx:pt>
          <cx:pt idx="55">1</cx:pt>
          <cx:pt idx="56">0</cx:pt>
          <cx:pt idx="57">1</cx:pt>
          <cx:pt idx="58">1</cx:pt>
          <cx:pt idx="59">1</cx:pt>
          <cx:pt idx="60">1</cx:pt>
          <cx:pt idx="61">1</cx:pt>
          <cx:pt idx="62">1</cx:pt>
          <cx:pt idx="63">1</cx:pt>
          <cx:pt idx="64">1</cx:pt>
          <cx:pt idx="65">1</cx:pt>
          <cx:pt idx="66">1</cx:pt>
          <cx:pt idx="67">1</cx:pt>
          <cx:pt idx="68">1</cx:pt>
          <cx:pt idx="69">1</cx:pt>
          <cx:pt idx="70">1</cx:pt>
          <cx:pt idx="71">1</cx:pt>
          <cx:pt idx="72">1</cx:pt>
          <cx:pt idx="73">0</cx:pt>
          <cx:pt idx="74">1</cx:pt>
          <cx:pt idx="75">1</cx:pt>
          <cx:pt idx="76">1</cx:pt>
          <cx:pt idx="77">1</cx:pt>
          <cx:pt idx="78">1</cx:pt>
          <cx:pt idx="79">1</cx:pt>
          <cx:pt idx="80">1</cx:pt>
          <cx:pt idx="81">1</cx:pt>
          <cx:pt idx="82">1</cx:pt>
          <cx:pt idx="83">1</cx:pt>
          <cx:pt idx="84">0</cx:pt>
          <cx:pt idx="85">0</cx:pt>
          <cx:pt idx="86">1</cx:pt>
          <cx:pt idx="87">1</cx:pt>
          <cx:pt idx="88">0</cx:pt>
          <cx:pt idx="89">0</cx:pt>
          <cx:pt idx="90">0</cx:pt>
          <cx:pt idx="91">1</cx:pt>
          <cx:pt idx="92">1</cx:pt>
          <cx:pt idx="93">0</cx:pt>
          <cx:pt idx="94">1</cx:pt>
          <cx:pt idx="95">0</cx:pt>
          <cx:pt idx="96">1</cx:pt>
          <cx:pt idx="97">1</cx:pt>
          <cx:pt idx="98">1</cx:pt>
          <cx:pt idx="99">1</cx:pt>
          <cx:pt idx="100">1</cx:pt>
          <cx:pt idx="101">1</cx:pt>
          <cx:pt idx="102">1</cx:pt>
          <cx:pt idx="103">1</cx:pt>
          <cx:pt idx="104">1</cx:pt>
          <cx:pt idx="105">1</cx:pt>
          <cx:pt idx="106">1</cx:pt>
          <cx:pt idx="107">1</cx:pt>
          <cx:pt idx="108">1</cx:pt>
          <cx:pt idx="109">1</cx:pt>
          <cx:pt idx="110">1</cx:pt>
          <cx:pt idx="111">1</cx:pt>
          <cx:pt idx="112">1</cx:pt>
          <cx:pt idx="113">1</cx:pt>
          <cx:pt idx="114">1</cx:pt>
          <cx:pt idx="115">0</cx:pt>
          <cx:pt idx="116">1</cx:pt>
          <cx:pt idx="117">1</cx:pt>
          <cx:pt idx="118">1</cx:pt>
          <cx:pt idx="119">1</cx:pt>
          <cx:pt idx="120">1</cx:pt>
          <cx:pt idx="121">0</cx:pt>
          <cx:pt idx="122">1</cx:pt>
          <cx:pt idx="123">1</cx:pt>
          <cx:pt idx="124">1</cx:pt>
          <cx:pt idx="125">1</cx:pt>
          <cx:pt idx="126">1</cx:pt>
          <cx:pt idx="127">0</cx:pt>
          <cx:pt idx="128">1</cx:pt>
          <cx:pt idx="129">1</cx:pt>
          <cx:pt idx="130">1</cx:pt>
          <cx:pt idx="131">1</cx:pt>
          <cx:pt idx="132">1</cx:pt>
          <cx:pt idx="133">1</cx:pt>
          <cx:pt idx="134">1</cx:pt>
          <cx:pt idx="135">1</cx:pt>
          <cx:pt idx="136">1</cx:pt>
          <cx:pt idx="137">1</cx:pt>
          <cx:pt idx="138">1</cx:pt>
          <cx:pt idx="139">1</cx:pt>
          <cx:pt idx="140">1</cx:pt>
          <cx:pt idx="141">1</cx:pt>
          <cx:pt idx="142">1</cx:pt>
          <cx:pt idx="143">0</cx:pt>
          <cx:pt idx="144">1</cx:pt>
          <cx:pt idx="145">1</cx:pt>
          <cx:pt idx="146">0</cx:pt>
          <cx:pt idx="147">1</cx:pt>
          <cx:pt idx="148">1</cx:pt>
          <cx:pt idx="149">1</cx:pt>
          <cx:pt idx="150">1</cx:pt>
          <cx:pt idx="151">1</cx:pt>
          <cx:pt idx="152">1</cx:pt>
          <cx:pt idx="153">1</cx:pt>
          <cx:pt idx="154">1</cx:pt>
          <cx:pt idx="155">1</cx:pt>
          <cx:pt idx="156">1</cx:pt>
          <cx:pt idx="157">1</cx:pt>
          <cx:pt idx="158">1</cx:pt>
          <cx:pt idx="159">1</cx:pt>
          <cx:pt idx="160">0</cx:pt>
          <cx:pt idx="161">1</cx:pt>
          <cx:pt idx="162">0</cx:pt>
          <cx:pt idx="163">0</cx:pt>
          <cx:pt idx="164">1</cx:pt>
          <cx:pt idx="165">1</cx:pt>
          <cx:pt idx="166">1</cx:pt>
          <cx:pt idx="167">1</cx:pt>
          <cx:pt idx="168">1</cx:pt>
          <cx:pt idx="169">1</cx:pt>
          <cx:pt idx="170">1</cx:pt>
          <cx:pt idx="171">1</cx:pt>
          <cx:pt idx="172">1</cx:pt>
          <cx:pt idx="173">1</cx:pt>
          <cx:pt idx="174">1</cx:pt>
          <cx:pt idx="175">1</cx:pt>
          <cx:pt idx="176">1</cx:pt>
          <cx:pt idx="177">1</cx:pt>
          <cx:pt idx="178">1</cx:pt>
          <cx:pt idx="179">1</cx:pt>
          <cx:pt idx="180">0</cx:pt>
          <cx:pt idx="181">1</cx:pt>
          <cx:pt idx="182">1</cx:pt>
          <cx:pt idx="183">0</cx:pt>
          <cx:pt idx="184">1</cx:pt>
          <cx:pt idx="185">1</cx:pt>
          <cx:pt idx="186">1</cx:pt>
          <cx:pt idx="187">1</cx:pt>
          <cx:pt idx="188">1</cx:pt>
          <cx:pt idx="189">1</cx:pt>
          <cx:pt idx="190">1</cx:pt>
          <cx:pt idx="191">1</cx:pt>
          <cx:pt idx="192">1</cx:pt>
          <cx:pt idx="193">1</cx:pt>
          <cx:pt idx="194">1</cx:pt>
          <cx:pt idx="195">1</cx:pt>
          <cx:pt idx="196">1</cx:pt>
          <cx:pt idx="197">0</cx:pt>
          <cx:pt idx="198">1</cx:pt>
          <cx:pt idx="199">1</cx:pt>
          <cx:pt idx="200">1</cx:pt>
          <cx:pt idx="201">1</cx:pt>
          <cx:pt idx="202">1</cx:pt>
          <cx:pt idx="203">1</cx:pt>
          <cx:pt idx="204">1</cx:pt>
          <cx:pt idx="205">1</cx:pt>
          <cx:pt idx="206">1</cx:pt>
          <cx:pt idx="207">0</cx:pt>
          <cx:pt idx="208">1</cx:pt>
          <cx:pt idx="209">1</cx:pt>
          <cx:pt idx="210">1</cx:pt>
          <cx:pt idx="211">0</cx:pt>
          <cx:pt idx="212">1</cx:pt>
          <cx:pt idx="213">1</cx:pt>
          <cx:pt idx="214">1</cx:pt>
          <cx:pt idx="215">0</cx:pt>
          <cx:pt idx="216">1</cx:pt>
          <cx:pt idx="217">1</cx:pt>
          <cx:pt idx="218">1</cx:pt>
          <cx:pt idx="219">1</cx:pt>
          <cx:pt idx="220">1</cx:pt>
          <cx:pt idx="221">1</cx:pt>
          <cx:pt idx="222">1</cx:pt>
          <cx:pt idx="223">0</cx:pt>
          <cx:pt idx="224">1</cx:pt>
          <cx:pt idx="225">1</cx:pt>
          <cx:pt idx="226">1</cx:pt>
          <cx:pt idx="227">1</cx:pt>
          <cx:pt idx="228">1</cx:pt>
          <cx:pt idx="229">1</cx:pt>
          <cx:pt idx="230">1</cx:pt>
          <cx:pt idx="231">1</cx:pt>
          <cx:pt idx="232">1</cx:pt>
          <cx:pt idx="233">1</cx:pt>
          <cx:pt idx="234">1</cx:pt>
          <cx:pt idx="235">0</cx:pt>
          <cx:pt idx="236">1</cx:pt>
          <cx:pt idx="237">1</cx:pt>
          <cx:pt idx="238">0</cx:pt>
          <cx:pt idx="239">1</cx:pt>
          <cx:pt idx="240">1</cx:pt>
          <cx:pt idx="241">1</cx:pt>
          <cx:pt idx="242">1</cx:pt>
          <cx:pt idx="243">1</cx:pt>
          <cx:pt idx="244">0</cx:pt>
          <cx:pt idx="245">1</cx:pt>
          <cx:pt idx="246">1</cx:pt>
          <cx:pt idx="247">1</cx:pt>
          <cx:pt idx="248">1</cx:pt>
          <cx:pt idx="249">1</cx:pt>
          <cx:pt idx="250">1</cx:pt>
          <cx:pt idx="251">0</cx:pt>
          <cx:pt idx="252">1</cx:pt>
          <cx:pt idx="253">1</cx:pt>
          <cx:pt idx="254">1</cx:pt>
          <cx:pt idx="255">1</cx:pt>
          <cx:pt idx="256">1</cx:pt>
          <cx:pt idx="257">1</cx:pt>
          <cx:pt idx="258">1</cx:pt>
          <cx:pt idx="259">1</cx:pt>
          <cx:pt idx="260">1</cx:pt>
          <cx:pt idx="261">1</cx:pt>
          <cx:pt idx="262">0</cx:pt>
          <cx:pt idx="263">1</cx:pt>
          <cx:pt idx="264">0</cx:pt>
          <cx:pt idx="265">0</cx:pt>
          <cx:pt idx="266">0</cx:pt>
          <cx:pt idx="267">1</cx:pt>
          <cx:pt idx="268">1</cx:pt>
          <cx:pt idx="269">1</cx:pt>
          <cx:pt idx="270">1</cx:pt>
          <cx:pt idx="271">1</cx:pt>
          <cx:pt idx="272">1</cx:pt>
          <cx:pt idx="273">0</cx:pt>
          <cx:pt idx="274">0</cx:pt>
          <cx:pt idx="275">1</cx:pt>
          <cx:pt idx="276">0</cx:pt>
          <cx:pt idx="277">1</cx:pt>
          <cx:pt idx="278">1</cx:pt>
          <cx:pt idx="279">1</cx:pt>
          <cx:pt idx="280">1</cx:pt>
          <cx:pt idx="281">0</cx:pt>
          <cx:pt idx="282">1</cx:pt>
          <cx:pt idx="283">1</cx:pt>
          <cx:pt idx="284">1</cx:pt>
          <cx:pt idx="285">1</cx:pt>
          <cx:pt idx="286">1</cx:pt>
          <cx:pt idx="287">1</cx:pt>
          <cx:pt idx="288">1</cx:pt>
          <cx:pt idx="289">1</cx:pt>
          <cx:pt idx="290">1</cx:pt>
          <cx:pt idx="291">1</cx:pt>
          <cx:pt idx="292">1</cx:pt>
          <cx:pt idx="293">1</cx:pt>
          <cx:pt idx="294">1</cx:pt>
          <cx:pt idx="295">1</cx:pt>
          <cx:pt idx="296">1</cx:pt>
          <cx:pt idx="297">1</cx:pt>
          <cx:pt idx="298">0</cx:pt>
          <cx:pt idx="299">0</cx:pt>
          <cx:pt idx="300">1</cx:pt>
          <cx:pt idx="301">1</cx:pt>
          <cx:pt idx="302">1</cx:pt>
          <cx:pt idx="303">1</cx:pt>
          <cx:pt idx="304">1</cx:pt>
          <cx:pt idx="305">1</cx:pt>
          <cx:pt idx="306">1</cx:pt>
          <cx:pt idx="307">1</cx:pt>
          <cx:pt idx="308">1</cx:pt>
          <cx:pt idx="309">1</cx:pt>
          <cx:pt idx="310">1</cx:pt>
          <cx:pt idx="311">1</cx:pt>
          <cx:pt idx="312">1</cx:pt>
          <cx:pt idx="313">1</cx:pt>
          <cx:pt idx="314">1</cx:pt>
          <cx:pt idx="315">1</cx:pt>
          <cx:pt idx="316">1</cx:pt>
          <cx:pt idx="317">1</cx:pt>
          <cx:pt idx="318">0</cx:pt>
          <cx:pt idx="319">1</cx:pt>
          <cx:pt idx="320">1</cx:pt>
          <cx:pt idx="321">1</cx:pt>
          <cx:pt idx="322">1</cx:pt>
          <cx:pt idx="323">1</cx:pt>
          <cx:pt idx="324">1</cx:pt>
          <cx:pt idx="325">1</cx:pt>
          <cx:pt idx="326">1</cx:pt>
          <cx:pt idx="327">0</cx:pt>
          <cx:pt idx="328">0</cx:pt>
          <cx:pt idx="329">1</cx:pt>
          <cx:pt idx="330">1</cx:pt>
          <cx:pt idx="331">1</cx:pt>
          <cx:pt idx="332">1</cx:pt>
          <cx:pt idx="333">1</cx:pt>
          <cx:pt idx="334">0</cx:pt>
          <cx:pt idx="335">1</cx:pt>
          <cx:pt idx="336">1</cx:pt>
          <cx:pt idx="337">1</cx:pt>
          <cx:pt idx="338">1</cx:pt>
          <cx:pt idx="339">1</cx:pt>
          <cx:pt idx="340">1</cx:pt>
          <cx:pt idx="341">1</cx:pt>
          <cx:pt idx="342">1</cx:pt>
          <cx:pt idx="343">1</cx:pt>
          <cx:pt idx="344">1</cx:pt>
          <cx:pt idx="345">1</cx:pt>
          <cx:pt idx="346">1</cx:pt>
          <cx:pt idx="347">0</cx:pt>
          <cx:pt idx="348">1</cx:pt>
          <cx:pt idx="349">1</cx:pt>
          <cx:pt idx="350">0</cx:pt>
          <cx:pt idx="351">1</cx:pt>
          <cx:pt idx="352">0</cx:pt>
          <cx:pt idx="353">0</cx:pt>
          <cx:pt idx="354">1</cx:pt>
          <cx:pt idx="355">1</cx:pt>
          <cx:pt idx="356">1</cx:pt>
          <cx:pt idx="357">1</cx:pt>
          <cx:pt idx="358">1</cx:pt>
          <cx:pt idx="359">1</cx:pt>
          <cx:pt idx="360">1</cx:pt>
          <cx:pt idx="361">1</cx:pt>
          <cx:pt idx="362">1</cx:pt>
          <cx:pt idx="363">1</cx:pt>
          <cx:pt idx="364">1</cx:pt>
          <cx:pt idx="365">1</cx:pt>
          <cx:pt idx="366">1</cx:pt>
          <cx:pt idx="367">1</cx:pt>
          <cx:pt idx="368">1</cx:pt>
          <cx:pt idx="369">1</cx:pt>
          <cx:pt idx="370">1</cx:pt>
          <cx:pt idx="371">1</cx:pt>
          <cx:pt idx="372">1</cx:pt>
          <cx:pt idx="373">1</cx:pt>
          <cx:pt idx="374">1</cx:pt>
          <cx:pt idx="375">1</cx:pt>
          <cx:pt idx="376">1</cx:pt>
          <cx:pt idx="377">1</cx:pt>
          <cx:pt idx="378">1</cx:pt>
          <cx:pt idx="379">1</cx:pt>
          <cx:pt idx="380">1</cx:pt>
          <cx:pt idx="381">1</cx:pt>
          <cx:pt idx="382">1</cx:pt>
          <cx:pt idx="383">1</cx:pt>
          <cx:pt idx="384">1</cx:pt>
          <cx:pt idx="385">1</cx:pt>
          <cx:pt idx="386">0</cx:pt>
          <cx:pt idx="387">1</cx:pt>
          <cx:pt idx="388">1</cx:pt>
          <cx:pt idx="389">1</cx:pt>
          <cx:pt idx="390">1</cx:pt>
          <cx:pt idx="391">1</cx:pt>
          <cx:pt idx="392">1</cx:pt>
          <cx:pt idx="393">0</cx:pt>
          <cx:pt idx="394">1</cx:pt>
          <cx:pt idx="395">1</cx:pt>
          <cx:pt idx="396">1</cx:pt>
          <cx:pt idx="397">1</cx:pt>
          <cx:pt idx="398">1</cx:pt>
          <cx:pt idx="399">0</cx:pt>
          <cx:pt idx="400">1</cx:pt>
          <cx:pt idx="401">1</cx:pt>
          <cx:pt idx="402">1</cx:pt>
          <cx:pt idx="403">1</cx:pt>
          <cx:pt idx="404">1</cx:pt>
          <cx:pt idx="405">1</cx:pt>
          <cx:pt idx="406">1</cx:pt>
          <cx:pt idx="407">0</cx:pt>
          <cx:pt idx="408">1</cx:pt>
          <cx:pt idx="409">1</cx:pt>
          <cx:pt idx="410">0</cx:pt>
          <cx:pt idx="411">1</cx:pt>
          <cx:pt idx="412">1</cx:pt>
          <cx:pt idx="413">0</cx:pt>
          <cx:pt idx="414">1</cx:pt>
          <cx:pt idx="415">1</cx:pt>
          <cx:pt idx="416">0</cx:pt>
          <cx:pt idx="417">1</cx:pt>
          <cx:pt idx="418">1</cx:pt>
          <cx:pt idx="419">1</cx:pt>
          <cx:pt idx="420">0</cx:pt>
          <cx:pt idx="421">1</cx:pt>
          <cx:pt idx="422">1</cx:pt>
          <cx:pt idx="423">1</cx:pt>
          <cx:pt idx="424">1</cx:pt>
          <cx:pt idx="425">1</cx:pt>
          <cx:pt idx="426">1</cx:pt>
          <cx:pt idx="427">1</cx:pt>
          <cx:pt idx="428">0</cx:pt>
          <cx:pt idx="429">1</cx:pt>
          <cx:pt idx="430">1</cx:pt>
          <cx:pt idx="431">1</cx:pt>
          <cx:pt idx="432">1</cx:pt>
          <cx:pt idx="433">1</cx:pt>
          <cx:pt idx="434">1</cx:pt>
          <cx:pt idx="435">1</cx:pt>
          <cx:pt idx="436">1</cx:pt>
          <cx:pt idx="437">1</cx:pt>
          <cx:pt idx="438">1</cx:pt>
          <cx:pt idx="439">1</cx:pt>
          <cx:pt idx="440">1</cx:pt>
          <cx:pt idx="441">1</cx:pt>
          <cx:pt idx="442">1</cx:pt>
          <cx:pt idx="443">1</cx:pt>
          <cx:pt idx="444">1</cx:pt>
          <cx:pt idx="445">1</cx:pt>
          <cx:pt idx="446">1</cx:pt>
          <cx:pt idx="447">1</cx:pt>
          <cx:pt idx="448">1</cx:pt>
          <cx:pt idx="449">1</cx:pt>
          <cx:pt idx="450">1</cx:pt>
          <cx:pt idx="451">1</cx:pt>
          <cx:pt idx="452">1</cx:pt>
          <cx:pt idx="453">1</cx:pt>
          <cx:pt idx="454">1</cx:pt>
          <cx:pt idx="455">1</cx:pt>
          <cx:pt idx="456">1</cx:pt>
          <cx:pt idx="457">1</cx:pt>
          <cx:pt idx="458">1</cx:pt>
          <cx:pt idx="459">1</cx:pt>
          <cx:pt idx="460">1</cx:pt>
          <cx:pt idx="461">0</cx:pt>
          <cx:pt idx="462">1</cx:pt>
          <cx:pt idx="463">1</cx:pt>
          <cx:pt idx="464">1</cx:pt>
          <cx:pt idx="465">1</cx:pt>
          <cx:pt idx="466">1</cx:pt>
          <cx:pt idx="467">1</cx:pt>
          <cx:pt idx="468">1</cx:pt>
          <cx:pt idx="469">1</cx:pt>
          <cx:pt idx="470">1</cx:pt>
          <cx:pt idx="471">1</cx:pt>
          <cx:pt idx="472">1</cx:pt>
          <cx:pt idx="473">1</cx:pt>
          <cx:pt idx="474">1</cx:pt>
          <cx:pt idx="475">1</cx:pt>
          <cx:pt idx="476">1</cx:pt>
          <cx:pt idx="477">1</cx:pt>
          <cx:pt idx="478">1</cx:pt>
          <cx:pt idx="479">1</cx:pt>
          <cx:pt idx="480">1</cx:pt>
          <cx:pt idx="481">1</cx:pt>
          <cx:pt idx="482">0</cx:pt>
          <cx:pt idx="483">1</cx:pt>
          <cx:pt idx="484">1</cx:pt>
          <cx:pt idx="485">1</cx:pt>
          <cx:pt idx="486">1</cx:pt>
          <cx:pt idx="487">0</cx:pt>
          <cx:pt idx="488">1</cx:pt>
          <cx:pt idx="489">1</cx:pt>
          <cx:pt idx="490">1</cx:pt>
          <cx:pt idx="491">1</cx:pt>
          <cx:pt idx="492">1</cx:pt>
          <cx:pt idx="493">1</cx:pt>
          <cx:pt idx="494">1</cx:pt>
          <cx:pt idx="495">1</cx:pt>
          <cx:pt idx="496">1</cx:pt>
          <cx:pt idx="497">1</cx:pt>
          <cx:pt idx="498">1</cx:pt>
          <cx:pt idx="499">1</cx:pt>
          <cx:pt idx="500">1</cx:pt>
          <cx:pt idx="501">1</cx:pt>
          <cx:pt idx="502">1</cx:pt>
          <cx:pt idx="503">1</cx:pt>
          <cx:pt idx="504">1</cx:pt>
          <cx:pt idx="505">1</cx:pt>
          <cx:pt idx="506">1</cx:pt>
          <cx:pt idx="507">1</cx:pt>
          <cx:pt idx="508">1</cx:pt>
          <cx:pt idx="509">1</cx:pt>
          <cx:pt idx="510">1</cx:pt>
          <cx:pt idx="511">1</cx:pt>
          <cx:pt idx="512">0</cx:pt>
          <cx:pt idx="513">1</cx:pt>
          <cx:pt idx="514">1</cx:pt>
          <cx:pt idx="515">1</cx:pt>
          <cx:pt idx="516">1</cx:pt>
          <cx:pt idx="517">1</cx:pt>
          <cx:pt idx="518">0</cx:pt>
          <cx:pt idx="519">1</cx:pt>
          <cx:pt idx="520">1</cx:pt>
          <cx:pt idx="521">1</cx:pt>
          <cx:pt idx="522">1</cx:pt>
          <cx:pt idx="523">1</cx:pt>
          <cx:pt idx="524">1</cx:pt>
          <cx:pt idx="525">1</cx:pt>
          <cx:pt idx="526">1</cx:pt>
          <cx:pt idx="527">1</cx:pt>
          <cx:pt idx="528">1</cx:pt>
          <cx:pt idx="529">1</cx:pt>
          <cx:pt idx="530">0</cx:pt>
          <cx:pt idx="531">0</cx:pt>
          <cx:pt idx="532">1</cx:pt>
          <cx:pt idx="533">1</cx:pt>
          <cx:pt idx="534">0</cx:pt>
          <cx:pt idx="535">1</cx:pt>
          <cx:pt idx="536">1</cx:pt>
          <cx:pt idx="537">0</cx:pt>
          <cx:pt idx="538">0</cx:pt>
          <cx:pt idx="539">1</cx:pt>
          <cx:pt idx="540">1</cx:pt>
          <cx:pt idx="541">0</cx:pt>
          <cx:pt idx="542">1</cx:pt>
          <cx:pt idx="543">0</cx:pt>
          <cx:pt idx="544">1</cx:pt>
          <cx:pt idx="545">0</cx:pt>
          <cx:pt idx="546">1</cx:pt>
          <cx:pt idx="547">1</cx:pt>
          <cx:pt idx="548">1</cx:pt>
          <cx:pt idx="549">1</cx:pt>
          <cx:pt idx="550">1</cx:pt>
          <cx:pt idx="551">1</cx:pt>
          <cx:pt idx="552">1</cx:pt>
          <cx:pt idx="553">1</cx:pt>
          <cx:pt idx="554">1</cx:pt>
          <cx:pt idx="555">1</cx:pt>
          <cx:pt idx="556">1</cx:pt>
          <cx:pt idx="557">0</cx:pt>
          <cx:pt idx="558">1</cx:pt>
          <cx:pt idx="559">1</cx:pt>
          <cx:pt idx="560">1</cx:pt>
          <cx:pt idx="561">1</cx:pt>
          <cx:pt idx="562">1</cx:pt>
          <cx:pt idx="563">1</cx:pt>
          <cx:pt idx="564">1</cx:pt>
          <cx:pt idx="565">1</cx:pt>
          <cx:pt idx="566">1</cx:pt>
          <cx:pt idx="567">1</cx:pt>
          <cx:pt idx="568">1</cx:pt>
          <cx:pt idx="569">1</cx:pt>
          <cx:pt idx="570">0</cx:pt>
          <cx:pt idx="571">1</cx:pt>
          <cx:pt idx="572">1</cx:pt>
          <cx:pt idx="573">1</cx:pt>
          <cx:pt idx="574">1</cx:pt>
          <cx:pt idx="575">1</cx:pt>
          <cx:pt idx="576">1</cx:pt>
          <cx:pt idx="577">1</cx:pt>
          <cx:pt idx="578">0</cx:pt>
          <cx:pt idx="579">1</cx:pt>
          <cx:pt idx="580">1</cx:pt>
          <cx:pt idx="581">1</cx:pt>
          <cx:pt idx="582">1</cx:pt>
          <cx:pt idx="583">1</cx:pt>
          <cx:pt idx="584">1</cx:pt>
          <cx:pt idx="585">1</cx:pt>
          <cx:pt idx="586">1</cx:pt>
          <cx:pt idx="587">1</cx:pt>
          <cx:pt idx="588">1</cx:pt>
          <cx:pt idx="589">1</cx:pt>
          <cx:pt idx="590">1</cx:pt>
          <cx:pt idx="591">1</cx:pt>
          <cx:pt idx="592">1</cx:pt>
          <cx:pt idx="593">1</cx:pt>
          <cx:pt idx="594">1</cx:pt>
          <cx:pt idx="595">1</cx:pt>
          <cx:pt idx="596">1</cx:pt>
          <cx:pt idx="597">0</cx:pt>
          <cx:pt idx="598">1</cx:pt>
          <cx:pt idx="599">1</cx:pt>
          <cx:pt idx="600">1</cx:pt>
          <cx:pt idx="601">1</cx:pt>
          <cx:pt idx="602">1</cx:pt>
          <cx:pt idx="603">1</cx:pt>
          <cx:pt idx="604">1</cx:pt>
          <cx:pt idx="605">1</cx:pt>
          <cx:pt idx="606">1</cx:pt>
          <cx:pt idx="607">1</cx:pt>
          <cx:pt idx="608">1</cx:pt>
          <cx:pt idx="609">0</cx:pt>
          <cx:pt idx="610">1</cx:pt>
          <cx:pt idx="611">1</cx:pt>
          <cx:pt idx="612">1</cx:pt>
          <cx:pt idx="613">1</cx:pt>
          <cx:pt idx="614">1</cx:pt>
          <cx:pt idx="615">1</cx:pt>
          <cx:pt idx="616">0</cx:pt>
          <cx:pt idx="617">1</cx:pt>
          <cx:pt idx="618">1</cx:pt>
          <cx:pt idx="619">1</cx:pt>
          <cx:pt idx="620">1</cx:pt>
          <cx:pt idx="621">1</cx:pt>
          <cx:pt idx="622">1</cx:pt>
          <cx:pt idx="623">1</cx:pt>
          <cx:pt idx="624">1</cx:pt>
          <cx:pt idx="625">1</cx:pt>
          <cx:pt idx="626">0</cx:pt>
          <cx:pt idx="627">1</cx:pt>
          <cx:pt idx="628">1</cx:pt>
          <cx:pt idx="629">1</cx:pt>
          <cx:pt idx="630">1</cx:pt>
          <cx:pt idx="631">1</cx:pt>
          <cx:pt idx="632">1</cx:pt>
          <cx:pt idx="633">1</cx:pt>
          <cx:pt idx="634">1</cx:pt>
          <cx:pt idx="635">1</cx:pt>
          <cx:pt idx="636">1</cx:pt>
          <cx:pt idx="637">1</cx:pt>
          <cx:pt idx="638">1</cx:pt>
          <cx:pt idx="639">1</cx:pt>
          <cx:pt idx="640">1</cx:pt>
          <cx:pt idx="641">1</cx:pt>
          <cx:pt idx="642">0</cx:pt>
          <cx:pt idx="643">0</cx:pt>
          <cx:pt idx="644">1</cx:pt>
          <cx:pt idx="645">1</cx:pt>
          <cx:pt idx="646">1</cx:pt>
          <cx:pt idx="647">0</cx:pt>
          <cx:pt idx="648">1</cx:pt>
          <cx:pt idx="649">0</cx:pt>
          <cx:pt idx="650">1</cx:pt>
          <cx:pt idx="651">1</cx:pt>
          <cx:pt idx="652">1</cx:pt>
          <cx:pt idx="653">0</cx:pt>
          <cx:pt idx="654">1</cx:pt>
          <cx:pt idx="655">1</cx:pt>
          <cx:pt idx="656">1</cx:pt>
          <cx:pt idx="657">0</cx:pt>
          <cx:pt idx="658">1</cx:pt>
          <cx:pt idx="659">1</cx:pt>
          <cx:pt idx="660">1</cx:pt>
          <cx:pt idx="661">1</cx:pt>
          <cx:pt idx="662">0</cx:pt>
          <cx:pt idx="663">1</cx:pt>
          <cx:pt idx="664">0</cx:pt>
          <cx:pt idx="665">1</cx:pt>
          <cx:pt idx="666">1</cx:pt>
          <cx:pt idx="667">0</cx:pt>
          <cx:pt idx="668">1</cx:pt>
          <cx:pt idx="669">1</cx:pt>
          <cx:pt idx="670">1</cx:pt>
          <cx:pt idx="671">1</cx:pt>
          <cx:pt idx="672">1</cx:pt>
          <cx:pt idx="673">1</cx:pt>
          <cx:pt idx="674">1</cx:pt>
          <cx:pt idx="675">1</cx:pt>
          <cx:pt idx="676">1</cx:pt>
          <cx:pt idx="677">1</cx:pt>
          <cx:pt idx="678">1</cx:pt>
          <cx:pt idx="679">0</cx:pt>
          <cx:pt idx="680">1</cx:pt>
          <cx:pt idx="681">1</cx:pt>
          <cx:pt idx="682">1</cx:pt>
          <cx:pt idx="683">1</cx:pt>
          <cx:pt idx="684">1</cx:pt>
          <cx:pt idx="685">1</cx:pt>
          <cx:pt idx="686">1</cx:pt>
          <cx:pt idx="687">1</cx:pt>
          <cx:pt idx="688">1</cx:pt>
          <cx:pt idx="689">1</cx:pt>
          <cx:pt idx="690">1</cx:pt>
          <cx:pt idx="691">1</cx:pt>
          <cx:pt idx="692">1</cx:pt>
          <cx:pt idx="693">0</cx:pt>
          <cx:pt idx="694">1</cx:pt>
          <cx:pt idx="695">1</cx:pt>
          <cx:pt idx="696">1</cx:pt>
          <cx:pt idx="697">1</cx:pt>
          <cx:pt idx="698">1</cx:pt>
          <cx:pt idx="699">1</cx:pt>
          <cx:pt idx="700">1</cx:pt>
          <cx:pt idx="701">1</cx:pt>
          <cx:pt idx="702">0</cx:pt>
          <cx:pt idx="703">1</cx:pt>
          <cx:pt idx="704">1</cx:pt>
          <cx:pt idx="705">1</cx:pt>
          <cx:pt idx="706">1</cx:pt>
          <cx:pt idx="707">1</cx:pt>
          <cx:pt idx="708">1</cx:pt>
          <cx:pt idx="709">1</cx:pt>
          <cx:pt idx="710">1</cx:pt>
          <cx:pt idx="711">1</cx:pt>
          <cx:pt idx="712">1</cx:pt>
          <cx:pt idx="713">1</cx:pt>
          <cx:pt idx="714">1</cx:pt>
          <cx:pt idx="715">1</cx:pt>
          <cx:pt idx="716">1</cx:pt>
          <cx:pt idx="717">1</cx:pt>
          <cx:pt idx="718">1</cx:pt>
          <cx:pt idx="719">1</cx:pt>
          <cx:pt idx="720">1</cx:pt>
          <cx:pt idx="721">1</cx:pt>
          <cx:pt idx="722">1</cx:pt>
          <cx:pt idx="723">1</cx:pt>
          <cx:pt idx="724">0</cx:pt>
          <cx:pt idx="725">1</cx:pt>
          <cx:pt idx="726">1</cx:pt>
          <cx:pt idx="727">1</cx:pt>
          <cx:pt idx="728">0</cx:pt>
          <cx:pt idx="729">1</cx:pt>
          <cx:pt idx="730">1</cx:pt>
          <cx:pt idx="731">1</cx:pt>
          <cx:pt idx="732">1</cx:pt>
          <cx:pt idx="733">1</cx:pt>
          <cx:pt idx="734">1</cx:pt>
          <cx:pt idx="735">1</cx:pt>
          <cx:pt idx="736">0</cx:pt>
          <cx:pt idx="737">1</cx:pt>
          <cx:pt idx="738">1</cx:pt>
          <cx:pt idx="739">1</cx:pt>
          <cx:pt idx="740">0</cx:pt>
          <cx:pt idx="741">0</cx:pt>
          <cx:pt idx="742">0</cx:pt>
          <cx:pt idx="743">1</cx:pt>
          <cx:pt idx="744">1</cx:pt>
          <cx:pt idx="745">0</cx:pt>
          <cx:pt idx="746">1</cx:pt>
          <cx:pt idx="747">1</cx:pt>
          <cx:pt idx="748">1</cx:pt>
          <cx:pt idx="749">1</cx:pt>
          <cx:pt idx="750">1</cx:pt>
          <cx:pt idx="751">1</cx:pt>
          <cx:pt idx="752">0</cx:pt>
          <cx:pt idx="753">1</cx:pt>
          <cx:pt idx="754">1</cx:pt>
          <cx:pt idx="755">1</cx:pt>
          <cx:pt idx="756">1</cx:pt>
          <cx:pt idx="757">1</cx:pt>
          <cx:pt idx="758">0</cx:pt>
          <cx:pt idx="759">1</cx:pt>
          <cx:pt idx="760">0</cx:pt>
          <cx:pt idx="761">1</cx:pt>
          <cx:pt idx="762">1</cx:pt>
          <cx:pt idx="763">1</cx:pt>
          <cx:pt idx="764">1</cx:pt>
          <cx:pt idx="765">1</cx:pt>
          <cx:pt idx="766">1</cx:pt>
          <cx:pt idx="767">1</cx:pt>
          <cx:pt idx="768">1</cx:pt>
          <cx:pt idx="769">1</cx:pt>
          <cx:pt idx="770">1</cx:pt>
          <cx:pt idx="771">0</cx:pt>
          <cx:pt idx="772">1</cx:pt>
          <cx:pt idx="773">1</cx:pt>
          <cx:pt idx="774">1</cx:pt>
          <cx:pt idx="775">1</cx:pt>
          <cx:pt idx="776">1</cx:pt>
          <cx:pt idx="777">1</cx:pt>
          <cx:pt idx="778">0</cx:pt>
          <cx:pt idx="779">1</cx:pt>
          <cx:pt idx="780">1</cx:pt>
          <cx:pt idx="781">1</cx:pt>
          <cx:pt idx="782">1</cx:pt>
          <cx:pt idx="783">1</cx:pt>
          <cx:pt idx="784">1</cx:pt>
          <cx:pt idx="785">1</cx:pt>
          <cx:pt idx="786">1</cx:pt>
          <cx:pt idx="787">1</cx:pt>
          <cx:pt idx="788">1</cx:pt>
          <cx:pt idx="789">0</cx:pt>
          <cx:pt idx="790">0</cx:pt>
          <cx:pt idx="791">1</cx:pt>
          <cx:pt idx="792">0</cx:pt>
          <cx:pt idx="793">1</cx:pt>
          <cx:pt idx="794">1</cx:pt>
          <cx:pt idx="795">1</cx:pt>
          <cx:pt idx="796">1</cx:pt>
          <cx:pt idx="797">1</cx:pt>
          <cx:pt idx="798">1</cx:pt>
          <cx:pt idx="799">1</cx:pt>
          <cx:pt idx="800">1</cx:pt>
          <cx:pt idx="801">1</cx:pt>
          <cx:pt idx="802">1</cx:pt>
          <cx:pt idx="803">1</cx:pt>
          <cx:pt idx="804">1</cx:pt>
          <cx:pt idx="805">1</cx:pt>
          <cx:pt idx="806">1</cx:pt>
          <cx:pt idx="807">1</cx:pt>
          <cx:pt idx="808">1</cx:pt>
          <cx:pt idx="809">1</cx:pt>
          <cx:pt idx="810">1</cx:pt>
          <cx:pt idx="811">1</cx:pt>
          <cx:pt idx="812">1</cx:pt>
          <cx:pt idx="813">1</cx:pt>
          <cx:pt idx="814">1</cx:pt>
          <cx:pt idx="815">1</cx:pt>
          <cx:pt idx="816">0</cx:pt>
          <cx:pt idx="817">1</cx:pt>
          <cx:pt idx="818">1</cx:pt>
          <cx:pt idx="819">1</cx:pt>
          <cx:pt idx="820">1</cx:pt>
          <cx:pt idx="821">1</cx:pt>
          <cx:pt idx="822">1</cx:pt>
          <cx:pt idx="823">1</cx:pt>
          <cx:pt idx="824">1</cx:pt>
          <cx:pt idx="825">1</cx:pt>
          <cx:pt idx="826">1</cx:pt>
          <cx:pt idx="827">1</cx:pt>
          <cx:pt idx="828">1</cx:pt>
          <cx:pt idx="829">1</cx:pt>
          <cx:pt idx="830">1</cx:pt>
          <cx:pt idx="831">1</cx:pt>
          <cx:pt idx="832">1</cx:pt>
          <cx:pt idx="833">1</cx:pt>
          <cx:pt idx="834">0</cx:pt>
          <cx:pt idx="835">1</cx:pt>
          <cx:pt idx="836">1</cx:pt>
          <cx:pt idx="837">1</cx:pt>
          <cx:pt idx="838">1</cx:pt>
          <cx:pt idx="839">1</cx:pt>
          <cx:pt idx="840">1</cx:pt>
          <cx:pt idx="841">1</cx:pt>
          <cx:pt idx="842">1</cx:pt>
          <cx:pt idx="843">1</cx:pt>
          <cx:pt idx="844">1</cx:pt>
          <cx:pt idx="845">1</cx:pt>
          <cx:pt idx="846">0</cx:pt>
          <cx:pt idx="847">1</cx:pt>
          <cx:pt idx="848">1</cx:pt>
          <cx:pt idx="849">1</cx:pt>
          <cx:pt idx="850">1</cx:pt>
          <cx:pt idx="851">1</cx:pt>
          <cx:pt idx="852">1</cx:pt>
          <cx:pt idx="853">1</cx:pt>
          <cx:pt idx="854">0</cx:pt>
          <cx:pt idx="855">1</cx:pt>
          <cx:pt idx="856">1</cx:pt>
          <cx:pt idx="857">1</cx:pt>
          <cx:pt idx="858">1</cx:pt>
          <cx:pt idx="859">1</cx:pt>
          <cx:pt idx="860">1</cx:pt>
          <cx:pt idx="861">1</cx:pt>
          <cx:pt idx="862">1</cx:pt>
          <cx:pt idx="863">1</cx:pt>
          <cx:pt idx="864">1</cx:pt>
          <cx:pt idx="865">1</cx:pt>
          <cx:pt idx="866">1</cx:pt>
          <cx:pt idx="867">1</cx:pt>
          <cx:pt idx="868">1</cx:pt>
          <cx:pt idx="869">1</cx:pt>
          <cx:pt idx="870">1</cx:pt>
          <cx:pt idx="871">1</cx:pt>
          <cx:pt idx="872">1</cx:pt>
          <cx:pt idx="873">1</cx:pt>
          <cx:pt idx="874">1</cx:pt>
          <cx:pt idx="875">1</cx:pt>
          <cx:pt idx="876">1</cx:pt>
          <cx:pt idx="877">1</cx:pt>
          <cx:pt idx="878">1</cx:pt>
          <cx:pt idx="879">1</cx:pt>
          <cx:pt idx="880">1</cx:pt>
          <cx:pt idx="881">1</cx:pt>
          <cx:pt idx="882">1</cx:pt>
          <cx:pt idx="883">1</cx:pt>
          <cx:pt idx="884">1</cx:pt>
          <cx:pt idx="885">1</cx:pt>
          <cx:pt idx="886">1</cx:pt>
          <cx:pt idx="887">1</cx:pt>
          <cx:pt idx="888">1</cx:pt>
          <cx:pt idx="889">1</cx:pt>
          <cx:pt idx="890">0</cx:pt>
          <cx:pt idx="891">1</cx:pt>
          <cx:pt idx="892">1</cx:pt>
          <cx:pt idx="893">1</cx:pt>
          <cx:pt idx="894">1</cx:pt>
          <cx:pt idx="895">0</cx:pt>
          <cx:pt idx="896">1</cx:pt>
          <cx:pt idx="897">0</cx:pt>
          <cx:pt idx="898">1</cx:pt>
          <cx:pt idx="899">1</cx:pt>
          <cx:pt idx="900">1</cx:pt>
          <cx:pt idx="901">1</cx:pt>
          <cx:pt idx="902">1</cx:pt>
          <cx:pt idx="903">0</cx:pt>
          <cx:pt idx="904">1</cx:pt>
          <cx:pt idx="905">1</cx:pt>
          <cx:pt idx="906">1</cx:pt>
          <cx:pt idx="907">1</cx:pt>
          <cx:pt idx="908">1</cx:pt>
          <cx:pt idx="909">1</cx:pt>
          <cx:pt idx="910">1</cx:pt>
          <cx:pt idx="911">1</cx:pt>
          <cx:pt idx="912">1</cx:pt>
          <cx:pt idx="913">1</cx:pt>
          <cx:pt idx="914">1</cx:pt>
          <cx:pt idx="915">0</cx:pt>
          <cx:pt idx="916">1</cx:pt>
          <cx:pt idx="917">0</cx:pt>
          <cx:pt idx="918">1</cx:pt>
          <cx:pt idx="919">1</cx:pt>
          <cx:pt idx="920">1</cx:pt>
          <cx:pt idx="921">0</cx:pt>
          <cx:pt idx="922">1</cx:pt>
          <cx:pt idx="923">1</cx:pt>
          <cx:pt idx="924">1</cx:pt>
          <cx:pt idx="925">1</cx:pt>
          <cx:pt idx="926">1</cx:pt>
          <cx:pt idx="927">1</cx:pt>
          <cx:pt idx="928">1</cx:pt>
          <cx:pt idx="929">1</cx:pt>
          <cx:pt idx="930">1</cx:pt>
          <cx:pt idx="931">1</cx:pt>
          <cx:pt idx="932">1</cx:pt>
          <cx:pt idx="933">1</cx:pt>
          <cx:pt idx="934">1</cx:pt>
          <cx:pt idx="935">1</cx:pt>
          <cx:pt idx="936">1</cx:pt>
          <cx:pt idx="937">1</cx:pt>
          <cx:pt idx="938">1</cx:pt>
          <cx:pt idx="939">1</cx:pt>
          <cx:pt idx="940">1</cx:pt>
          <cx:pt idx="941">1</cx:pt>
          <cx:pt idx="942">1</cx:pt>
          <cx:pt idx="943">1</cx:pt>
          <cx:pt idx="944">1</cx:pt>
          <cx:pt idx="945">1</cx:pt>
          <cx:pt idx="946">1</cx:pt>
          <cx:pt idx="947">1</cx:pt>
          <cx:pt idx="948">1</cx:pt>
          <cx:pt idx="949">1</cx:pt>
          <cx:pt idx="950">1</cx:pt>
          <cx:pt idx="951">1</cx:pt>
          <cx:pt idx="952">1</cx:pt>
          <cx:pt idx="953">1</cx:pt>
          <cx:pt idx="954">1</cx:pt>
          <cx:pt idx="955">1</cx:pt>
          <cx:pt idx="956">0</cx:pt>
          <cx:pt idx="957">1</cx:pt>
          <cx:pt idx="958">1</cx:pt>
          <cx:pt idx="959">1</cx:pt>
          <cx:pt idx="960">1</cx:pt>
          <cx:pt idx="961">1</cx:pt>
          <cx:pt idx="962">1</cx:pt>
          <cx:pt idx="963">1</cx:pt>
          <cx:pt idx="964">1</cx:pt>
          <cx:pt idx="965">1</cx:pt>
          <cx:pt idx="966">1</cx:pt>
          <cx:pt idx="967">1</cx:pt>
          <cx:pt idx="968">1</cx:pt>
          <cx:pt idx="969">1</cx:pt>
          <cx:pt idx="970">1</cx:pt>
          <cx:pt idx="971">1</cx:pt>
          <cx:pt idx="972">1</cx:pt>
          <cx:pt idx="973">1</cx:pt>
          <cx:pt idx="974">1</cx:pt>
          <cx:pt idx="975">1</cx:pt>
          <cx:pt idx="976">1</cx:pt>
          <cx:pt idx="977">1</cx:pt>
          <cx:pt idx="978">0</cx:pt>
          <cx:pt idx="979">1</cx:pt>
          <cx:pt idx="980">1</cx:pt>
          <cx:pt idx="981">0</cx:pt>
          <cx:pt idx="982">1</cx:pt>
          <cx:pt idx="983">1</cx:pt>
          <cx:pt idx="984">1</cx:pt>
          <cx:pt idx="985">1</cx:pt>
          <cx:pt idx="986">0</cx:pt>
          <cx:pt idx="987">1</cx:pt>
          <cx:pt idx="988">1</cx:pt>
          <cx:pt idx="989">1</cx:pt>
          <cx:pt idx="990">1</cx:pt>
          <cx:pt idx="991">1</cx:pt>
          <cx:pt idx="992">1</cx:pt>
          <cx:pt idx="993">1</cx:pt>
          <cx:pt idx="994">1</cx:pt>
          <cx:pt idx="995">1</cx:pt>
          <cx:pt idx="996">1</cx:pt>
          <cx:pt idx="997">0</cx:pt>
          <cx:pt idx="998">1</cx:pt>
          <cx:pt idx="999">1</cx:pt>
          <cx:pt idx="1000">0</cx:pt>
          <cx:pt idx="1001">1</cx:pt>
          <cx:pt idx="1002">1</cx:pt>
          <cx:pt idx="1003">1</cx:pt>
          <cx:pt idx="1004">1</cx:pt>
          <cx:pt idx="1005">1</cx:pt>
          <cx:pt idx="1006">1</cx:pt>
          <cx:pt idx="1007">1</cx:pt>
          <cx:pt idx="1008">1</cx:pt>
          <cx:pt idx="1009">1</cx:pt>
          <cx:pt idx="1010">1</cx:pt>
          <cx:pt idx="1011">0</cx:pt>
          <cx:pt idx="1012">1</cx:pt>
          <cx:pt idx="1013">1</cx:pt>
          <cx:pt idx="1014">1</cx:pt>
          <cx:pt idx="1015">1</cx:pt>
          <cx:pt idx="1016">1</cx:pt>
          <cx:pt idx="1017">1</cx:pt>
          <cx:pt idx="1018">1</cx:pt>
          <cx:pt idx="1019">0</cx:pt>
          <cx:pt idx="1020">1</cx:pt>
          <cx:pt idx="1021">1</cx:pt>
          <cx:pt idx="1022">1</cx:pt>
          <cx:pt idx="1023">1</cx:pt>
          <cx:pt idx="1024">1</cx:pt>
          <cx:pt idx="1025">1</cx:pt>
          <cx:pt idx="1026">1</cx:pt>
          <cx:pt idx="1027">1</cx:pt>
          <cx:pt idx="1028">1</cx:pt>
          <cx:pt idx="1029">1</cx:pt>
          <cx:pt idx="1030">1</cx:pt>
          <cx:pt idx="1031">1</cx:pt>
          <cx:pt idx="1032">1</cx:pt>
          <cx:pt idx="1033">1</cx:pt>
          <cx:pt idx="1034">1</cx:pt>
          <cx:pt idx="1035">1</cx:pt>
          <cx:pt idx="1036">1</cx:pt>
          <cx:pt idx="1037">0</cx:pt>
          <cx:pt idx="1038">1</cx:pt>
          <cx:pt idx="1039">1</cx:pt>
          <cx:pt idx="1040">1</cx:pt>
          <cx:pt idx="1041">1</cx:pt>
          <cx:pt idx="1042">1</cx:pt>
          <cx:pt idx="1043">0</cx:pt>
          <cx:pt idx="1044">0</cx:pt>
          <cx:pt idx="1045">1</cx:pt>
          <cx:pt idx="1046">1</cx:pt>
          <cx:pt idx="1047">1</cx:pt>
          <cx:pt idx="1048">1</cx:pt>
          <cx:pt idx="1049">1</cx:pt>
          <cx:pt idx="1050">1</cx:pt>
          <cx:pt idx="1051">1</cx:pt>
          <cx:pt idx="1052">0</cx:pt>
          <cx:pt idx="1053">0</cx:pt>
          <cx:pt idx="1054">1</cx:pt>
          <cx:pt idx="1055">1</cx:pt>
          <cx:pt idx="1056">1</cx:pt>
          <cx:pt idx="1057">0</cx:pt>
          <cx:pt idx="1058">1</cx:pt>
          <cx:pt idx="1059">1</cx:pt>
          <cx:pt idx="1060">1</cx:pt>
          <cx:pt idx="1061">1</cx:pt>
          <cx:pt idx="1062">1</cx:pt>
          <cx:pt idx="1063">1</cx:pt>
          <cx:pt idx="1064">1</cx:pt>
          <cx:pt idx="1065">1</cx:pt>
          <cx:pt idx="1066">1</cx:pt>
          <cx:pt idx="1067">1</cx:pt>
          <cx:pt idx="1068">1</cx:pt>
          <cx:pt idx="1069">1</cx:pt>
          <cx:pt idx="1070">1</cx:pt>
          <cx:pt idx="1071">1</cx:pt>
          <cx:pt idx="1072">1</cx:pt>
          <cx:pt idx="1073">1</cx:pt>
          <cx:pt idx="1074">1</cx:pt>
          <cx:pt idx="1075">1</cx:pt>
          <cx:pt idx="1076">1</cx:pt>
          <cx:pt idx="1077">1</cx:pt>
          <cx:pt idx="1078">1</cx:pt>
          <cx:pt idx="1079">1</cx:pt>
          <cx:pt idx="1080">1</cx:pt>
          <cx:pt idx="1081">0</cx:pt>
          <cx:pt idx="1082">1</cx:pt>
          <cx:pt idx="1083">1</cx:pt>
          <cx:pt idx="1084">1</cx:pt>
          <cx:pt idx="1085">1</cx:pt>
          <cx:pt idx="1086">1</cx:pt>
          <cx:pt idx="1087">1</cx:pt>
          <cx:pt idx="1088">1</cx:pt>
          <cx:pt idx="1089">0</cx:pt>
          <cx:pt idx="1090">1</cx:pt>
          <cx:pt idx="1091">1</cx:pt>
          <cx:pt idx="1092">1</cx:pt>
          <cx:pt idx="1093">1</cx:pt>
          <cx:pt idx="1094">1</cx:pt>
          <cx:pt idx="1095">1</cx:pt>
          <cx:pt idx="1096">1</cx:pt>
          <cx:pt idx="1097">1</cx:pt>
          <cx:pt idx="1098">1</cx:pt>
          <cx:pt idx="1099">0</cx:pt>
          <cx:pt idx="1100">1</cx:pt>
          <cx:pt idx="1101">1</cx:pt>
          <cx:pt idx="1102">1</cx:pt>
          <cx:pt idx="1103">1</cx:pt>
          <cx:pt idx="1104">1</cx:pt>
          <cx:pt idx="1105">0</cx:pt>
          <cx:pt idx="1106">1</cx:pt>
          <cx:pt idx="1107">1</cx:pt>
          <cx:pt idx="1108">0</cx:pt>
          <cx:pt idx="1109">1</cx:pt>
          <cx:pt idx="1110">1</cx:pt>
          <cx:pt idx="1111">1</cx:pt>
          <cx:pt idx="1112">1</cx:pt>
          <cx:pt idx="1113">1</cx:pt>
          <cx:pt idx="1114">1</cx:pt>
          <cx:pt idx="1115">1</cx:pt>
          <cx:pt idx="1116">1</cx:pt>
          <cx:pt idx="1117">1</cx:pt>
          <cx:pt idx="1118">1</cx:pt>
          <cx:pt idx="1119">1</cx:pt>
          <cx:pt idx="1120">1</cx:pt>
          <cx:pt idx="1121">1</cx:pt>
          <cx:pt idx="1122">1</cx:pt>
          <cx:pt idx="1123">1</cx:pt>
          <cx:pt idx="1124">1</cx:pt>
          <cx:pt idx="1125">1</cx:pt>
          <cx:pt idx="1126">1</cx:pt>
          <cx:pt idx="1127">1</cx:pt>
          <cx:pt idx="1128">1</cx:pt>
          <cx:pt idx="1129">0</cx:pt>
          <cx:pt idx="1130">1</cx:pt>
          <cx:pt idx="1131">1</cx:pt>
          <cx:pt idx="1132">1</cx:pt>
          <cx:pt idx="1133">1</cx:pt>
          <cx:pt idx="1134">1</cx:pt>
          <cx:pt idx="1135">1</cx:pt>
          <cx:pt idx="1136">1</cx:pt>
          <cx:pt idx="1137">1</cx:pt>
          <cx:pt idx="1138">1</cx:pt>
          <cx:pt idx="1139">1</cx:pt>
          <cx:pt idx="1140">1</cx:pt>
          <cx:pt idx="1141">0</cx:pt>
          <cx:pt idx="1142">1</cx:pt>
          <cx:pt idx="1143">1</cx:pt>
          <cx:pt idx="1144">1</cx:pt>
          <cx:pt idx="1145">1</cx:pt>
          <cx:pt idx="1146">1</cx:pt>
          <cx:pt idx="1147">1</cx:pt>
          <cx:pt idx="1148">1</cx:pt>
          <cx:pt idx="1149">1</cx:pt>
          <cx:pt idx="1150">1</cx:pt>
          <cx:pt idx="1151">0</cx:pt>
          <cx:pt idx="1152">0</cx:pt>
          <cx:pt idx="1153">0</cx:pt>
          <cx:pt idx="1154">0</cx:pt>
          <cx:pt idx="1155">1</cx:pt>
          <cx:pt idx="1156">1</cx:pt>
          <cx:pt idx="1157">1</cx:pt>
          <cx:pt idx="1158">0</cx:pt>
          <cx:pt idx="1159">1</cx:pt>
          <cx:pt idx="1160">1</cx:pt>
          <cx:pt idx="1161">1</cx:pt>
          <cx:pt idx="1162">1</cx:pt>
          <cx:pt idx="1163">1</cx:pt>
          <cx:pt idx="1164">1</cx:pt>
          <cx:pt idx="1165">1</cx:pt>
          <cx:pt idx="1166">1</cx:pt>
          <cx:pt idx="1167">0</cx:pt>
          <cx:pt idx="1168">1</cx:pt>
          <cx:pt idx="1169">1</cx:pt>
          <cx:pt idx="1170">1</cx:pt>
          <cx:pt idx="1171">0</cx:pt>
          <cx:pt idx="1172">1</cx:pt>
          <cx:pt idx="1173">1</cx:pt>
          <cx:pt idx="1174">1</cx:pt>
          <cx:pt idx="1175">1</cx:pt>
          <cx:pt idx="1176">0</cx:pt>
          <cx:pt idx="1177">1</cx:pt>
          <cx:pt idx="1178">0</cx:pt>
          <cx:pt idx="1179">0</cx:pt>
          <cx:pt idx="1180">1</cx:pt>
          <cx:pt idx="1181">1</cx:pt>
          <cx:pt idx="1182">1</cx:pt>
          <cx:pt idx="1183">1</cx:pt>
          <cx:pt idx="1184">1</cx:pt>
          <cx:pt idx="1185">1</cx:pt>
          <cx:pt idx="1186">1</cx:pt>
          <cx:pt idx="1187">1</cx:pt>
          <cx:pt idx="1188">1</cx:pt>
          <cx:pt idx="1189">1</cx:pt>
          <cx:pt idx="1190">1</cx:pt>
          <cx:pt idx="1191">1</cx:pt>
          <cx:pt idx="1192">1</cx:pt>
          <cx:pt idx="1193">1</cx:pt>
          <cx:pt idx="1194">1</cx:pt>
          <cx:pt idx="1195">1</cx:pt>
          <cx:pt idx="1196">0</cx:pt>
          <cx:pt idx="1197">1</cx:pt>
          <cx:pt idx="1198">1</cx:pt>
          <cx:pt idx="1199">1</cx:pt>
          <cx:pt idx="1200">1</cx:pt>
          <cx:pt idx="1201">1</cx:pt>
          <cx:pt idx="1202">1</cx:pt>
          <cx:pt idx="1203">1</cx:pt>
          <cx:pt idx="1204">1</cx:pt>
          <cx:pt idx="1205">0</cx:pt>
          <cx:pt idx="1206">1</cx:pt>
          <cx:pt idx="1207">1</cx:pt>
          <cx:pt idx="1208">1</cx:pt>
          <cx:pt idx="1209">1</cx:pt>
          <cx:pt idx="1210">1</cx:pt>
          <cx:pt idx="1211">1</cx:pt>
          <cx:pt idx="1212">1</cx:pt>
          <cx:pt idx="1213">1</cx:pt>
          <cx:pt idx="1214">1</cx:pt>
          <cx:pt idx="1215">1</cx:pt>
          <cx:pt idx="1216">1</cx:pt>
          <cx:pt idx="1217">0</cx:pt>
          <cx:pt idx="1218">0</cx:pt>
          <cx:pt idx="1219">1</cx:pt>
          <cx:pt idx="1220">1</cx:pt>
          <cx:pt idx="1221">0</cx:pt>
          <cx:pt idx="1222">1</cx:pt>
          <cx:pt idx="1223">1</cx:pt>
          <cx:pt idx="1224">1</cx:pt>
          <cx:pt idx="1225">1</cx:pt>
          <cx:pt idx="1226">1</cx:pt>
          <cx:pt idx="1227">1</cx:pt>
          <cx:pt idx="1228">1</cx:pt>
          <cx:pt idx="1229">0</cx:pt>
          <cx:pt idx="1230">1</cx:pt>
          <cx:pt idx="1231">1</cx:pt>
          <cx:pt idx="1232">1</cx:pt>
          <cx:pt idx="1233">1</cx:pt>
          <cx:pt idx="1234">1</cx:pt>
          <cx:pt idx="1235">1</cx:pt>
          <cx:pt idx="1236">1</cx:pt>
          <cx:pt idx="1237">1</cx:pt>
          <cx:pt idx="1238">1</cx:pt>
          <cx:pt idx="1239">1</cx:pt>
          <cx:pt idx="1240">1</cx:pt>
          <cx:pt idx="1241">1</cx:pt>
          <cx:pt idx="1242">1</cx:pt>
          <cx:pt idx="1243">1</cx:pt>
          <cx:pt idx="1244">1</cx:pt>
          <cx:pt idx="1245">1</cx:pt>
          <cx:pt idx="1246">1</cx:pt>
          <cx:pt idx="1247">1</cx:pt>
          <cx:pt idx="1248">1</cx:pt>
          <cx:pt idx="1249">1</cx:pt>
          <cx:pt idx="1250">1</cx:pt>
          <cx:pt idx="1251">1</cx:pt>
          <cx:pt idx="1252">1</cx:pt>
          <cx:pt idx="1253">1</cx:pt>
          <cx:pt idx="1254">1</cx:pt>
          <cx:pt idx="1255">1</cx:pt>
          <cx:pt idx="1256">1</cx:pt>
          <cx:pt idx="1257">1</cx:pt>
          <cx:pt idx="1258">1</cx:pt>
          <cx:pt idx="1259">1</cx:pt>
          <cx:pt idx="1260">1</cx:pt>
          <cx:pt idx="1261">1</cx:pt>
          <cx:pt idx="1262">1</cx:pt>
          <cx:pt idx="1263">0</cx:pt>
          <cx:pt idx="1264">1</cx:pt>
          <cx:pt idx="1265">1</cx:pt>
          <cx:pt idx="1266">1</cx:pt>
          <cx:pt idx="1267">1</cx:pt>
          <cx:pt idx="1268">1</cx:pt>
          <cx:pt idx="1269">0</cx:pt>
          <cx:pt idx="1270">1</cx:pt>
          <cx:pt idx="1271">1</cx:pt>
          <cx:pt idx="1272">0</cx:pt>
          <cx:pt idx="1273">1</cx:pt>
          <cx:pt idx="1274">1</cx:pt>
          <cx:pt idx="1275">1</cx:pt>
          <cx:pt idx="1276">1</cx:pt>
          <cx:pt idx="1277">1</cx:pt>
          <cx:pt idx="1278">1</cx:pt>
          <cx:pt idx="1279">1</cx:pt>
          <cx:pt idx="1280">1</cx:pt>
          <cx:pt idx="1281">1</cx:pt>
          <cx:pt idx="1282">1</cx:pt>
          <cx:pt idx="1283">1</cx:pt>
          <cx:pt idx="1284">1</cx:pt>
          <cx:pt idx="1285">1</cx:pt>
          <cx:pt idx="1286">0</cx:pt>
          <cx:pt idx="1287">1</cx:pt>
          <cx:pt idx="1288">1</cx:pt>
          <cx:pt idx="1289">1</cx:pt>
          <cx:pt idx="1290">1</cx:pt>
          <cx:pt idx="1291">1</cx:pt>
          <cx:pt idx="1292">1</cx:pt>
          <cx:pt idx="1293">1</cx:pt>
          <cx:pt idx="1294">1</cx:pt>
          <cx:pt idx="1295">1</cx:pt>
          <cx:pt idx="1296">1</cx:pt>
          <cx:pt idx="1297">1</cx:pt>
          <cx:pt idx="1298">0</cx:pt>
          <cx:pt idx="1299">1</cx:pt>
          <cx:pt idx="1300">1</cx:pt>
          <cx:pt idx="1301">0</cx:pt>
          <cx:pt idx="1302">1</cx:pt>
          <cx:pt idx="1303">0</cx:pt>
          <cx:pt idx="1304">1</cx:pt>
          <cx:pt idx="1305">0</cx:pt>
          <cx:pt idx="1306">1</cx:pt>
          <cx:pt idx="1307">1</cx:pt>
          <cx:pt idx="1308">1</cx:pt>
          <cx:pt idx="1309">1</cx:pt>
          <cx:pt idx="1310">1</cx:pt>
          <cx:pt idx="1311">1</cx:pt>
          <cx:pt idx="1312">1</cx:pt>
          <cx:pt idx="1313">1</cx:pt>
          <cx:pt idx="1314">1</cx:pt>
          <cx:pt idx="1315">1</cx:pt>
          <cx:pt idx="1316">1</cx:pt>
          <cx:pt idx="1317">1</cx:pt>
          <cx:pt idx="1318">1</cx:pt>
          <cx:pt idx="1319">1</cx:pt>
          <cx:pt idx="1320">1</cx:pt>
          <cx:pt idx="1321">1</cx:pt>
          <cx:pt idx="1322">1</cx:pt>
          <cx:pt idx="1323">1</cx:pt>
          <cx:pt idx="1324">1</cx:pt>
          <cx:pt idx="1325">0</cx:pt>
          <cx:pt idx="1326">1</cx:pt>
          <cx:pt idx="1327">1</cx:pt>
          <cx:pt idx="1328">1</cx:pt>
          <cx:pt idx="1329">1</cx:pt>
          <cx:pt idx="1330">1</cx:pt>
          <cx:pt idx="1331">1</cx:pt>
          <cx:pt idx="1332">0</cx:pt>
          <cx:pt idx="1333">1</cx:pt>
          <cx:pt idx="1334">1</cx:pt>
          <cx:pt idx="1335">1</cx:pt>
          <cx:pt idx="1336">1</cx:pt>
          <cx:pt idx="1337">1</cx:pt>
          <cx:pt idx="1338">1</cx:pt>
          <cx:pt idx="1339">1</cx:pt>
          <cx:pt idx="1340">1</cx:pt>
          <cx:pt idx="1341">1</cx:pt>
          <cx:pt idx="1342">1</cx:pt>
          <cx:pt idx="1343">1</cx:pt>
          <cx:pt idx="1344">1</cx:pt>
          <cx:pt idx="1345">1</cx:pt>
          <cx:pt idx="1346">0</cx:pt>
          <cx:pt idx="1347">1</cx:pt>
          <cx:pt idx="1348">1</cx:pt>
          <cx:pt idx="1349">1</cx:pt>
          <cx:pt idx="1350">1</cx:pt>
          <cx:pt idx="1351">1</cx:pt>
          <cx:pt idx="1352">1</cx:pt>
          <cx:pt idx="1353">1</cx:pt>
          <cx:pt idx="1354">1</cx:pt>
          <cx:pt idx="1355">1</cx:pt>
          <cx:pt idx="1356">1</cx:pt>
          <cx:pt idx="1357">1</cx:pt>
          <cx:pt idx="1358">1</cx:pt>
          <cx:pt idx="1359">0</cx:pt>
          <cx:pt idx="1360">1</cx:pt>
          <cx:pt idx="1361">1</cx:pt>
          <cx:pt idx="1362">1</cx:pt>
          <cx:pt idx="1363">1</cx:pt>
          <cx:pt idx="1364">0</cx:pt>
          <cx:pt idx="1365">1</cx:pt>
          <cx:pt idx="1366">1</cx:pt>
          <cx:pt idx="1367">1</cx:pt>
          <cx:pt idx="1368">1</cx:pt>
          <cx:pt idx="1369">1</cx:pt>
          <cx:pt idx="1370">1</cx:pt>
          <cx:pt idx="1371">1</cx:pt>
          <cx:pt idx="1372">1</cx:pt>
          <cx:pt idx="1373">1</cx:pt>
          <cx:pt idx="1374">1</cx:pt>
          <cx:pt idx="1375">1</cx:pt>
          <cx:pt idx="1376">1</cx:pt>
          <cx:pt idx="1377">1</cx:pt>
          <cx:pt idx="1378">1</cx:pt>
          <cx:pt idx="1379">1</cx:pt>
          <cx:pt idx="1380">1</cx:pt>
          <cx:pt idx="1381">0</cx:pt>
          <cx:pt idx="1382">1</cx:pt>
          <cx:pt idx="1383">0</cx:pt>
          <cx:pt idx="1384">1</cx:pt>
          <cx:pt idx="1385">0</cx:pt>
          <cx:pt idx="1386">0</cx:pt>
          <cx:pt idx="1387">1</cx:pt>
          <cx:pt idx="1388">1</cx:pt>
          <cx:pt idx="1389">1</cx:pt>
          <cx:pt idx="1390">1</cx:pt>
          <cx:pt idx="1391">1</cx:pt>
          <cx:pt idx="1392">1</cx:pt>
          <cx:pt idx="1393">1</cx:pt>
          <cx:pt idx="1394">1</cx:pt>
          <cx:pt idx="1395">1</cx:pt>
          <cx:pt idx="1396">1</cx:pt>
          <cx:pt idx="1397">1</cx:pt>
          <cx:pt idx="1398">1</cx:pt>
          <cx:pt idx="1399">1</cx:pt>
          <cx:pt idx="1400">1</cx:pt>
          <cx:pt idx="1401">0</cx:pt>
          <cx:pt idx="1402">1</cx:pt>
          <cx:pt idx="1403">1</cx:pt>
          <cx:pt idx="1404">1</cx:pt>
          <cx:pt idx="1405">1</cx:pt>
          <cx:pt idx="1406">1</cx:pt>
          <cx:pt idx="1407">1</cx:pt>
          <cx:pt idx="1408">0</cx:pt>
          <cx:pt idx="1409">1</cx:pt>
          <cx:pt idx="1410">1</cx:pt>
          <cx:pt idx="1411">1</cx:pt>
          <cx:pt idx="1412">1</cx:pt>
          <cx:pt idx="1413">0</cx:pt>
          <cx:pt idx="1414">1</cx:pt>
          <cx:pt idx="1415">0</cx:pt>
          <cx:pt idx="1416">1</cx:pt>
          <cx:pt idx="1417">1</cx:pt>
          <cx:pt idx="1418">1</cx:pt>
          <cx:pt idx="1419">1</cx:pt>
          <cx:pt idx="1420">1</cx:pt>
          <cx:pt idx="1421">1</cx:pt>
          <cx:pt idx="1422">1</cx:pt>
          <cx:pt idx="1423">1</cx:pt>
          <cx:pt idx="1424">1</cx:pt>
          <cx:pt idx="1425">1</cx:pt>
          <cx:pt idx="1426">1</cx:pt>
          <cx:pt idx="1427">1</cx:pt>
          <cx:pt idx="1428">1</cx:pt>
          <cx:pt idx="1429">0</cx:pt>
          <cx:pt idx="1430">1</cx:pt>
          <cx:pt idx="1431">1</cx:pt>
          <cx:pt idx="1432">1</cx:pt>
          <cx:pt idx="1433">1</cx:pt>
          <cx:pt idx="1434">1</cx:pt>
          <cx:pt idx="1435">1</cx:pt>
          <cx:pt idx="1436">1</cx:pt>
          <cx:pt idx="1437">0</cx:pt>
          <cx:pt idx="1438">1</cx:pt>
          <cx:pt idx="1439">1</cx:pt>
          <cx:pt idx="1440">1</cx:pt>
          <cx:pt idx="1441">0</cx:pt>
          <cx:pt idx="1442">1</cx:pt>
          <cx:pt idx="1443">1</cx:pt>
          <cx:pt idx="1444">1</cx:pt>
          <cx:pt idx="1445">1</cx:pt>
          <cx:pt idx="1446">0</cx:pt>
          <cx:pt idx="1447">1</cx:pt>
          <cx:pt idx="1448">1</cx:pt>
          <cx:pt idx="1449">1</cx:pt>
          <cx:pt idx="1450">1</cx:pt>
          <cx:pt idx="1451">1</cx:pt>
          <cx:pt idx="1452">1</cx:pt>
          <cx:pt idx="1453">1</cx:pt>
          <cx:pt idx="1454">1</cx:pt>
          <cx:pt idx="1455">1</cx:pt>
          <cx:pt idx="1456">1</cx:pt>
          <cx:pt idx="1457">1</cx:pt>
          <cx:pt idx="1458">1</cx:pt>
          <cx:pt idx="1459">1</cx:pt>
          <cx:pt idx="1460">1</cx:pt>
          <cx:pt idx="1461">1</cx:pt>
          <cx:pt idx="1462">1</cx:pt>
          <cx:pt idx="1463">1</cx:pt>
          <cx:pt idx="1464">1</cx:pt>
          <cx:pt idx="1465">1</cx:pt>
          <cx:pt idx="1466">1</cx:pt>
          <cx:pt idx="1467">1</cx:pt>
          <cx:pt idx="1468">1</cx:pt>
          <cx:pt idx="1469">1</cx:pt>
          <cx:pt idx="1470">1</cx:pt>
          <cx:pt idx="1471">0</cx:pt>
          <cx:pt idx="1472">1</cx:pt>
          <cx:pt idx="1473">1</cx:pt>
          <cx:pt idx="1474">0</cx:pt>
          <cx:pt idx="1475">0</cx:pt>
          <cx:pt idx="1476">1</cx:pt>
          <cx:pt idx="1477">1</cx:pt>
          <cx:pt idx="1478">1</cx:pt>
          <cx:pt idx="1479">1</cx:pt>
          <cx:pt idx="1480">1</cx:pt>
          <cx:pt idx="1481">1</cx:pt>
          <cx:pt idx="1482">1</cx:pt>
          <cx:pt idx="1483">1</cx:pt>
          <cx:pt idx="1484">1</cx:pt>
          <cx:pt idx="1485">1</cx:pt>
          <cx:pt idx="1486">1</cx:pt>
          <cx:pt idx="1487">1</cx:pt>
          <cx:pt idx="1488">1</cx:pt>
          <cx:pt idx="1489">1</cx:pt>
          <cx:pt idx="1490">1</cx:pt>
          <cx:pt idx="1491">1</cx:pt>
          <cx:pt idx="1492">1</cx:pt>
          <cx:pt idx="1493">1</cx:pt>
          <cx:pt idx="1494">1</cx:pt>
          <cx:pt idx="1495">1</cx:pt>
          <cx:pt idx="1496">1</cx:pt>
          <cx:pt idx="1497">1</cx:pt>
          <cx:pt idx="1498">1</cx:pt>
          <cx:pt idx="1499">1</cx:pt>
          <cx:pt idx="1500">1</cx:pt>
          <cx:pt idx="1501">1</cx:pt>
          <cx:pt idx="1502">1</cx:pt>
          <cx:pt idx="1503">0</cx:pt>
          <cx:pt idx="1504">1</cx:pt>
          <cx:pt idx="1505">1</cx:pt>
          <cx:pt idx="1506">1</cx:pt>
          <cx:pt idx="1507">1</cx:pt>
          <cx:pt idx="1508">1</cx:pt>
          <cx:pt idx="1509">1</cx:pt>
          <cx:pt idx="1510">1</cx:pt>
          <cx:pt idx="1511">0</cx:pt>
          <cx:pt idx="1512">1</cx:pt>
          <cx:pt idx="1513">1</cx:pt>
          <cx:pt idx="1514">1</cx:pt>
          <cx:pt idx="1515">1</cx:pt>
          <cx:pt idx="1516">0</cx:pt>
          <cx:pt idx="1517">1</cx:pt>
          <cx:pt idx="1518">0</cx:pt>
          <cx:pt idx="1519">1</cx:pt>
          <cx:pt idx="1520">1</cx:pt>
          <cx:pt idx="1521">1</cx:pt>
          <cx:pt idx="1522">1</cx:pt>
          <cx:pt idx="1523">1</cx:pt>
          <cx:pt idx="1524">1</cx:pt>
          <cx:pt idx="1525">1</cx:pt>
          <cx:pt idx="1526">1</cx:pt>
          <cx:pt idx="1527">0</cx:pt>
          <cx:pt idx="1528">1</cx:pt>
          <cx:pt idx="1529">1</cx:pt>
          <cx:pt idx="1530">1</cx:pt>
          <cx:pt idx="1531">0</cx:pt>
          <cx:pt idx="1532">1</cx:pt>
          <cx:pt idx="1533">1</cx:pt>
          <cx:pt idx="1534">1</cx:pt>
          <cx:pt idx="1535">1</cx:pt>
          <cx:pt idx="1536">1</cx:pt>
          <cx:pt idx="1537">1</cx:pt>
          <cx:pt idx="1538">1</cx:pt>
          <cx:pt idx="1539">0</cx:pt>
          <cx:pt idx="1540">0</cx:pt>
          <cx:pt idx="1541">1</cx:pt>
          <cx:pt idx="1542">1</cx:pt>
          <cx:pt idx="1543">1</cx:pt>
          <cx:pt idx="1544">1</cx:pt>
          <cx:pt idx="1545">1</cx:pt>
          <cx:pt idx="1546">1</cx:pt>
          <cx:pt idx="1547">0</cx:pt>
          <cx:pt idx="1548">1</cx:pt>
          <cx:pt idx="1549">1</cx:pt>
          <cx:pt idx="1550">1</cx:pt>
          <cx:pt idx="1551">1</cx:pt>
          <cx:pt idx="1552">1</cx:pt>
          <cx:pt idx="1553">0</cx:pt>
          <cx:pt idx="1554">1</cx:pt>
          <cx:pt idx="1555">1</cx:pt>
          <cx:pt idx="1556">1</cx:pt>
          <cx:pt idx="1557">0</cx:pt>
          <cx:pt idx="1558">1</cx:pt>
          <cx:pt idx="1559">1</cx:pt>
          <cx:pt idx="1560">1</cx:pt>
          <cx:pt idx="1561">1</cx:pt>
          <cx:pt idx="1562">1</cx:pt>
          <cx:pt idx="1563">0</cx:pt>
          <cx:pt idx="1564">1</cx:pt>
          <cx:pt idx="1565">1</cx:pt>
          <cx:pt idx="1566">1</cx:pt>
          <cx:pt idx="1567">0</cx:pt>
          <cx:pt idx="1568">1</cx:pt>
          <cx:pt idx="1569">0</cx:pt>
          <cx:pt idx="1570">0</cx:pt>
          <cx:pt idx="1571">1</cx:pt>
          <cx:pt idx="1572">1</cx:pt>
          <cx:pt idx="1573">1</cx:pt>
          <cx:pt idx="1574">1</cx:pt>
          <cx:pt idx="1575">1</cx:pt>
          <cx:pt idx="1576">1</cx:pt>
          <cx:pt idx="1577">1</cx:pt>
          <cx:pt idx="1578">0</cx:pt>
          <cx:pt idx="1579">1</cx:pt>
          <cx:pt idx="1580">1</cx:pt>
          <cx:pt idx="1581">1</cx:pt>
          <cx:pt idx="1582">1</cx:pt>
          <cx:pt idx="1583">1</cx:pt>
          <cx:pt idx="1584">1</cx:pt>
          <cx:pt idx="1585">0</cx:pt>
          <cx:pt idx="1586">1</cx:pt>
          <cx:pt idx="1587">1</cx:pt>
          <cx:pt idx="1588">0</cx:pt>
          <cx:pt idx="1589">1</cx:pt>
          <cx:pt idx="1590">1</cx:pt>
          <cx:pt idx="1591">1</cx:pt>
          <cx:pt idx="1592">1</cx:pt>
          <cx:pt idx="1593">1</cx:pt>
          <cx:pt idx="1594">1</cx:pt>
          <cx:pt idx="1595">1</cx:pt>
          <cx:pt idx="1596">1</cx:pt>
          <cx:pt idx="1597">1</cx:pt>
          <cx:pt idx="1598">1</cx:pt>
          <cx:pt idx="1599">1</cx:pt>
          <cx:pt idx="1600">1</cx:pt>
          <cx:pt idx="1601">1</cx:pt>
          <cx:pt idx="1602">1</cx:pt>
          <cx:pt idx="1603">1</cx:pt>
          <cx:pt idx="1604">1</cx:pt>
          <cx:pt idx="1605">1</cx:pt>
          <cx:pt idx="1606">1</cx:pt>
          <cx:pt idx="1607">0</cx:pt>
          <cx:pt idx="1608">1</cx:pt>
          <cx:pt idx="1609">1</cx:pt>
          <cx:pt idx="1610">1</cx:pt>
          <cx:pt idx="1611">1</cx:pt>
          <cx:pt idx="1612">0</cx:pt>
          <cx:pt idx="1613">1</cx:pt>
          <cx:pt idx="1614">1</cx:pt>
          <cx:pt idx="1615">1</cx:pt>
          <cx:pt idx="1616">1</cx:pt>
          <cx:pt idx="1617">1</cx:pt>
          <cx:pt idx="1618">0</cx:pt>
          <cx:pt idx="1619">0</cx:pt>
          <cx:pt idx="1620">1</cx:pt>
          <cx:pt idx="1621">1</cx:pt>
          <cx:pt idx="1622">1</cx:pt>
          <cx:pt idx="1623">1</cx:pt>
          <cx:pt idx="1624">1</cx:pt>
          <cx:pt idx="1625">1</cx:pt>
          <cx:pt idx="1626">1</cx:pt>
          <cx:pt idx="1627">1</cx:pt>
          <cx:pt idx="1628">0</cx:pt>
          <cx:pt idx="1629">1</cx:pt>
          <cx:pt idx="1630">1</cx:pt>
          <cx:pt idx="1631">1</cx:pt>
          <cx:pt idx="1632">1</cx:pt>
          <cx:pt idx="1633">1</cx:pt>
          <cx:pt idx="1634">0</cx:pt>
          <cx:pt idx="1635">1</cx:pt>
          <cx:pt idx="1636">1</cx:pt>
          <cx:pt idx="1637">1</cx:pt>
          <cx:pt idx="1638">1</cx:pt>
          <cx:pt idx="1639">1</cx:pt>
          <cx:pt idx="1640">0</cx:pt>
          <cx:pt idx="1641">1</cx:pt>
          <cx:pt idx="1642">1</cx:pt>
          <cx:pt idx="1643">1</cx:pt>
          <cx:pt idx="1644">0</cx:pt>
          <cx:pt idx="1645">1</cx:pt>
          <cx:pt idx="1646">1</cx:pt>
          <cx:pt idx="1647">1</cx:pt>
          <cx:pt idx="1648">0</cx:pt>
          <cx:pt idx="1649">1</cx:pt>
          <cx:pt idx="1650">1</cx:pt>
          <cx:pt idx="1651">1</cx:pt>
          <cx:pt idx="1652">1</cx:pt>
          <cx:pt idx="1653">1</cx:pt>
          <cx:pt idx="1654">1</cx:pt>
          <cx:pt idx="1655">1</cx:pt>
          <cx:pt idx="1656">1</cx:pt>
          <cx:pt idx="1657">1</cx:pt>
          <cx:pt idx="1658">1</cx:pt>
          <cx:pt idx="1659">1</cx:pt>
          <cx:pt idx="1660">0</cx:pt>
          <cx:pt idx="1661">1</cx:pt>
          <cx:pt idx="1662">1</cx:pt>
          <cx:pt idx="1663">1</cx:pt>
          <cx:pt idx="1664">1</cx:pt>
          <cx:pt idx="1665">1</cx:pt>
          <cx:pt idx="1666">0</cx:pt>
          <cx:pt idx="1667">1</cx:pt>
          <cx:pt idx="1668">1</cx:pt>
          <cx:pt idx="1669">1</cx:pt>
          <cx:pt idx="1670">1</cx:pt>
          <cx:pt idx="1671">1</cx:pt>
          <cx:pt idx="1672">0</cx:pt>
          <cx:pt idx="1673">1</cx:pt>
          <cx:pt idx="1674">1</cx:pt>
          <cx:pt idx="1675">1</cx:pt>
          <cx:pt idx="1676">1</cx:pt>
          <cx:pt idx="1677">1</cx:pt>
          <cx:pt idx="1678">1</cx:pt>
          <cx:pt idx="1679">0</cx:pt>
          <cx:pt idx="1680">1</cx:pt>
          <cx:pt idx="1681">1</cx:pt>
          <cx:pt idx="1682">1</cx:pt>
          <cx:pt idx="1683">0</cx:pt>
          <cx:pt idx="1684">1</cx:pt>
          <cx:pt idx="1685">1</cx:pt>
          <cx:pt idx="1686">0</cx:pt>
          <cx:pt idx="1687">1</cx:pt>
          <cx:pt idx="1688">1</cx:pt>
          <cx:pt idx="1689">1</cx:pt>
          <cx:pt idx="1690">1</cx:pt>
          <cx:pt idx="1691">1</cx:pt>
          <cx:pt idx="1692">1</cx:pt>
          <cx:pt idx="1693">1</cx:pt>
          <cx:pt idx="1694">1</cx:pt>
          <cx:pt idx="1695">1</cx:pt>
          <cx:pt idx="1696">1</cx:pt>
          <cx:pt idx="1697">1</cx:pt>
          <cx:pt idx="1698">1</cx:pt>
          <cx:pt idx="1699">1</cx:pt>
          <cx:pt idx="1700">1</cx:pt>
          <cx:pt idx="1701">1</cx:pt>
          <cx:pt idx="1702">0</cx:pt>
          <cx:pt idx="1703">1</cx:pt>
          <cx:pt idx="1704">1</cx:pt>
          <cx:pt idx="1705">1</cx:pt>
          <cx:pt idx="1706">1</cx:pt>
          <cx:pt idx="1707">1</cx:pt>
          <cx:pt idx="1708">0</cx:pt>
          <cx:pt idx="1709">1</cx:pt>
          <cx:pt idx="1710">1</cx:pt>
          <cx:pt idx="1711">1</cx:pt>
          <cx:pt idx="1712">1</cx:pt>
          <cx:pt idx="1713">1</cx:pt>
          <cx:pt idx="1714">0</cx:pt>
          <cx:pt idx="1715">1</cx:pt>
          <cx:pt idx="1716">1</cx:pt>
          <cx:pt idx="1717">1</cx:pt>
          <cx:pt idx="1718">1</cx:pt>
          <cx:pt idx="1719">1</cx:pt>
          <cx:pt idx="1720">1</cx:pt>
          <cx:pt idx="1721">1</cx:pt>
          <cx:pt idx="1722">1</cx:pt>
          <cx:pt idx="1723">1</cx:pt>
          <cx:pt idx="1724">1</cx:pt>
          <cx:pt idx="1725">1</cx:pt>
          <cx:pt idx="1726">1</cx:pt>
          <cx:pt idx="1727">0</cx:pt>
          <cx:pt idx="1728">0</cx:pt>
          <cx:pt idx="1729">1</cx:pt>
          <cx:pt idx="1730">1</cx:pt>
          <cx:pt idx="1731">1</cx:pt>
          <cx:pt idx="1732">0</cx:pt>
          <cx:pt idx="1733">1</cx:pt>
          <cx:pt idx="1734">1</cx:pt>
          <cx:pt idx="1735">0</cx:pt>
          <cx:pt idx="1736">1</cx:pt>
          <cx:pt idx="1737">1</cx:pt>
          <cx:pt idx="1738">0</cx:pt>
          <cx:pt idx="1739">1</cx:pt>
          <cx:pt idx="1740">0</cx:pt>
          <cx:pt idx="1741">1</cx:pt>
          <cx:pt idx="1742">1</cx:pt>
          <cx:pt idx="1743">1</cx:pt>
          <cx:pt idx="1744">1</cx:pt>
          <cx:pt idx="1745">1</cx:pt>
          <cx:pt idx="1746">1</cx:pt>
          <cx:pt idx="1747">1</cx:pt>
          <cx:pt idx="1748">1</cx:pt>
          <cx:pt idx="1749">1</cx:pt>
          <cx:pt idx="1750">0</cx:pt>
          <cx:pt idx="1751">1</cx:pt>
          <cx:pt idx="1752">1</cx:pt>
          <cx:pt idx="1753">1</cx:pt>
          <cx:pt idx="1754">1</cx:pt>
          <cx:pt idx="1755">1</cx:pt>
          <cx:pt idx="1756">0</cx:pt>
          <cx:pt idx="1757">0</cx:pt>
          <cx:pt idx="1758">1</cx:pt>
          <cx:pt idx="1759">1</cx:pt>
          <cx:pt idx="1760">0</cx:pt>
          <cx:pt idx="1761">1</cx:pt>
          <cx:pt idx="1762">1</cx:pt>
          <cx:pt idx="1763">1</cx:pt>
          <cx:pt idx="1764">0</cx:pt>
          <cx:pt idx="1765">1</cx:pt>
          <cx:pt idx="1766">1</cx:pt>
          <cx:pt idx="1767">0</cx:pt>
          <cx:pt idx="1768">1</cx:pt>
          <cx:pt idx="1769">0</cx:pt>
          <cx:pt idx="1770">0</cx:pt>
          <cx:pt idx="1771">1</cx:pt>
          <cx:pt idx="1772">1</cx:pt>
          <cx:pt idx="1773">1</cx:pt>
          <cx:pt idx="1774">1</cx:pt>
          <cx:pt idx="1775">1</cx:pt>
          <cx:pt idx="1776">1</cx:pt>
          <cx:pt idx="1777">1</cx:pt>
          <cx:pt idx="1778">1</cx:pt>
          <cx:pt idx="1779">1</cx:pt>
          <cx:pt idx="1780">1</cx:pt>
          <cx:pt idx="1781">0</cx:pt>
          <cx:pt idx="1782">1</cx:pt>
          <cx:pt idx="1783">1</cx:pt>
          <cx:pt idx="1784">1</cx:pt>
          <cx:pt idx="1785">1</cx:pt>
          <cx:pt idx="1786">1</cx:pt>
          <cx:pt idx="1787">0</cx:pt>
          <cx:pt idx="1788">0</cx:pt>
          <cx:pt idx="1789">1</cx:pt>
          <cx:pt idx="1790">1</cx:pt>
          <cx:pt idx="1791">1</cx:pt>
          <cx:pt idx="1792">1</cx:pt>
          <cx:pt idx="1793">1</cx:pt>
          <cx:pt idx="1794">1</cx:pt>
          <cx:pt idx="1795">1</cx:pt>
          <cx:pt idx="1796">0</cx:pt>
          <cx:pt idx="1797">1</cx:pt>
          <cx:pt idx="1798">0</cx:pt>
          <cx:pt idx="1799">1</cx:pt>
          <cx:pt idx="1800">0</cx:pt>
          <cx:pt idx="1801">1</cx:pt>
          <cx:pt idx="1802">1</cx:pt>
          <cx:pt idx="1803">1</cx:pt>
          <cx:pt idx="1804">1</cx:pt>
          <cx:pt idx="1805">1</cx:pt>
          <cx:pt idx="1806">1</cx:pt>
          <cx:pt idx="1807">1</cx:pt>
          <cx:pt idx="1808">1</cx:pt>
          <cx:pt idx="1809">1</cx:pt>
          <cx:pt idx="1810">1</cx:pt>
          <cx:pt idx="1811">1</cx:pt>
          <cx:pt idx="1812">1</cx:pt>
          <cx:pt idx="1813">1</cx:pt>
          <cx:pt idx="1814">0</cx:pt>
          <cx:pt idx="1815">1</cx:pt>
          <cx:pt idx="1816">1</cx:pt>
          <cx:pt idx="1817">1</cx:pt>
          <cx:pt idx="1818">1</cx:pt>
          <cx:pt idx="1819">1</cx:pt>
          <cx:pt idx="1820">1</cx:pt>
          <cx:pt idx="1821">1</cx:pt>
          <cx:pt idx="1822">1</cx:pt>
          <cx:pt idx="1823">1</cx:pt>
          <cx:pt idx="1824">1</cx:pt>
          <cx:pt idx="1825">1</cx:pt>
          <cx:pt idx="1826">1</cx:pt>
          <cx:pt idx="1827">1</cx:pt>
          <cx:pt idx="1828">1</cx:pt>
          <cx:pt idx="1829">1</cx:pt>
          <cx:pt idx="1830">1</cx:pt>
          <cx:pt idx="1831">1</cx:pt>
          <cx:pt idx="1832">1</cx:pt>
          <cx:pt idx="1833">1</cx:pt>
          <cx:pt idx="1834">1</cx:pt>
          <cx:pt idx="1835">1</cx:pt>
          <cx:pt idx="1836">0</cx:pt>
          <cx:pt idx="1837">0</cx:pt>
          <cx:pt idx="1838">0</cx:pt>
          <cx:pt idx="1839">1</cx:pt>
          <cx:pt idx="1840">1</cx:pt>
          <cx:pt idx="1841">1</cx:pt>
          <cx:pt idx="1842">1</cx:pt>
          <cx:pt idx="1843">1</cx:pt>
          <cx:pt idx="1844">1</cx:pt>
          <cx:pt idx="1845">1</cx:pt>
          <cx:pt idx="1846">1</cx:pt>
          <cx:pt idx="1847">1</cx:pt>
          <cx:pt idx="1848">1</cx:pt>
          <cx:pt idx="1849">1</cx:pt>
          <cx:pt idx="1850">1</cx:pt>
          <cx:pt idx="1851">0</cx:pt>
          <cx:pt idx="1852">1</cx:pt>
          <cx:pt idx="1853">1</cx:pt>
          <cx:pt idx="1854">1</cx:pt>
          <cx:pt idx="1855">1</cx:pt>
          <cx:pt idx="1856">0</cx:pt>
          <cx:pt idx="1857">1</cx:pt>
          <cx:pt idx="1858">1</cx:pt>
          <cx:pt idx="1859">1</cx:pt>
          <cx:pt idx="1860">1</cx:pt>
          <cx:pt idx="1861">1</cx:pt>
          <cx:pt idx="1862">1</cx:pt>
          <cx:pt idx="1863">1</cx:pt>
          <cx:pt idx="1864">1</cx:pt>
          <cx:pt idx="1865">1</cx:pt>
          <cx:pt idx="1866">1</cx:pt>
          <cx:pt idx="1867">0</cx:pt>
          <cx:pt idx="1868">1</cx:pt>
          <cx:pt idx="1869">1</cx:pt>
          <cx:pt idx="1870">0</cx:pt>
          <cx:pt idx="1871">0</cx:pt>
          <cx:pt idx="1872">1</cx:pt>
          <cx:pt idx="1873">1</cx:pt>
          <cx:pt idx="1874">1</cx:pt>
          <cx:pt idx="1875">1</cx:pt>
          <cx:pt idx="1876">1</cx:pt>
          <cx:pt idx="1877">0</cx:pt>
          <cx:pt idx="1878">1</cx:pt>
          <cx:pt idx="1879">1</cx:pt>
          <cx:pt idx="1880">1</cx:pt>
          <cx:pt idx="1881">1</cx:pt>
          <cx:pt idx="1882">1</cx:pt>
          <cx:pt idx="1883">1</cx:pt>
          <cx:pt idx="1884">1</cx:pt>
          <cx:pt idx="1885">1</cx:pt>
          <cx:pt idx="1886">1</cx:pt>
          <cx:pt idx="1887">1</cx:pt>
          <cx:pt idx="1888">1</cx:pt>
          <cx:pt idx="1889">1</cx:pt>
          <cx:pt idx="1890">1</cx:pt>
          <cx:pt idx="1891">1</cx:pt>
          <cx:pt idx="1892">1</cx:pt>
          <cx:pt idx="1893">1</cx:pt>
          <cx:pt idx="1894">1</cx:pt>
          <cx:pt idx="1895">0</cx:pt>
          <cx:pt idx="1896">1</cx:pt>
          <cx:pt idx="1897">1</cx:pt>
          <cx:pt idx="1898">0</cx:pt>
          <cx:pt idx="1899">1</cx:pt>
          <cx:pt idx="1900">1</cx:pt>
          <cx:pt idx="1901">1</cx:pt>
          <cx:pt idx="1902">1</cx:pt>
          <cx:pt idx="1903">1</cx:pt>
          <cx:pt idx="1904">1</cx:pt>
          <cx:pt idx="1905">1</cx:pt>
          <cx:pt idx="1906">1</cx:pt>
          <cx:pt idx="1907">0</cx:pt>
          <cx:pt idx="1908">1</cx:pt>
          <cx:pt idx="1909">1</cx:pt>
          <cx:pt idx="1910">1</cx:pt>
          <cx:pt idx="1911">1</cx:pt>
          <cx:pt idx="1912">1</cx:pt>
          <cx:pt idx="1913">1</cx:pt>
          <cx:pt idx="1914">1</cx:pt>
          <cx:pt idx="1915">1</cx:pt>
          <cx:pt idx="1916">1</cx:pt>
          <cx:pt idx="1917">1</cx:pt>
          <cx:pt idx="1918">0</cx:pt>
          <cx:pt idx="1919">1</cx:pt>
          <cx:pt idx="1920">1</cx:pt>
          <cx:pt idx="1921">1</cx:pt>
          <cx:pt idx="1922">1</cx:pt>
          <cx:pt idx="1923">1</cx:pt>
          <cx:pt idx="1924">1</cx:pt>
          <cx:pt idx="1925">1</cx:pt>
          <cx:pt idx="1926">1</cx:pt>
          <cx:pt idx="1927">1</cx:pt>
          <cx:pt idx="1928">1</cx:pt>
          <cx:pt idx="1929">1</cx:pt>
          <cx:pt idx="1930">0</cx:pt>
          <cx:pt idx="1931">1</cx:pt>
          <cx:pt idx="1932">1</cx:pt>
          <cx:pt idx="1933">1</cx:pt>
          <cx:pt idx="1934">1</cx:pt>
          <cx:pt idx="1935">1</cx:pt>
          <cx:pt idx="1936">1</cx:pt>
          <cx:pt idx="1937">1</cx:pt>
          <cx:pt idx="1938">1</cx:pt>
          <cx:pt idx="1939">0</cx:pt>
          <cx:pt idx="1940">1</cx:pt>
          <cx:pt idx="1941">1</cx:pt>
          <cx:pt idx="1942">1</cx:pt>
          <cx:pt idx="1943">1</cx:pt>
          <cx:pt idx="1944">0</cx:pt>
          <cx:pt idx="1945">1</cx:pt>
          <cx:pt idx="1946">0</cx:pt>
          <cx:pt idx="1947">1</cx:pt>
          <cx:pt idx="1948">1</cx:pt>
          <cx:pt idx="1949">1</cx:pt>
          <cx:pt idx="1950">1</cx:pt>
          <cx:pt idx="1951">1</cx:pt>
          <cx:pt idx="1952">0</cx:pt>
          <cx:pt idx="1953">1</cx:pt>
          <cx:pt idx="1954">1</cx:pt>
          <cx:pt idx="1955">1</cx:pt>
          <cx:pt idx="1956">1</cx:pt>
          <cx:pt idx="1957">1</cx:pt>
          <cx:pt idx="1958">1</cx:pt>
          <cx:pt idx="1959">1</cx:pt>
          <cx:pt idx="1960">1</cx:pt>
          <cx:pt idx="1961">1</cx:pt>
          <cx:pt idx="1962">0</cx:pt>
          <cx:pt idx="1963">0</cx:pt>
          <cx:pt idx="1964">1</cx:pt>
          <cx:pt idx="1965">1</cx:pt>
          <cx:pt idx="1966">1</cx:pt>
          <cx:pt idx="1967">1</cx:pt>
          <cx:pt idx="1968">1</cx:pt>
          <cx:pt idx="1969">1</cx:pt>
          <cx:pt idx="1970">1</cx:pt>
          <cx:pt idx="1971">1</cx:pt>
          <cx:pt idx="1972">1</cx:pt>
          <cx:pt idx="1973">1</cx:pt>
          <cx:pt idx="1974">1</cx:pt>
          <cx:pt idx="1975">0</cx:pt>
          <cx:pt idx="1976">1</cx:pt>
          <cx:pt idx="1977">0</cx:pt>
          <cx:pt idx="1978">1</cx:pt>
          <cx:pt idx="1979">1</cx:pt>
          <cx:pt idx="1980">1</cx:pt>
          <cx:pt idx="1981">1</cx:pt>
          <cx:pt idx="1982">1</cx:pt>
          <cx:pt idx="1983">1</cx:pt>
          <cx:pt idx="1984">0</cx:pt>
          <cx:pt idx="1985">1</cx:pt>
          <cx:pt idx="1986">1</cx:pt>
          <cx:pt idx="1987">1</cx:pt>
          <cx:pt idx="1988">1</cx:pt>
          <cx:pt idx="1989">1</cx:pt>
          <cx:pt idx="1990">0</cx:pt>
          <cx:pt idx="1991">1</cx:pt>
          <cx:pt idx="1992">1</cx:pt>
          <cx:pt idx="1993">1</cx:pt>
          <cx:pt idx="1994">1</cx:pt>
          <cx:pt idx="1995">1</cx:pt>
          <cx:pt idx="1996">1</cx:pt>
          <cx:pt idx="1997">1</cx:pt>
          <cx:pt idx="1998">0</cx:pt>
          <cx:pt idx="1999">1</cx:pt>
          <cx:pt idx="2000">1</cx:pt>
          <cx:pt idx="2001">0</cx:pt>
          <cx:pt idx="2002">1</cx:pt>
          <cx:pt idx="2003">1</cx:pt>
          <cx:pt idx="2004">1</cx:pt>
          <cx:pt idx="2005">1</cx:pt>
          <cx:pt idx="2006">1</cx:pt>
          <cx:pt idx="2007">1</cx:pt>
          <cx:pt idx="2008">1</cx:pt>
          <cx:pt idx="2009">1</cx:pt>
          <cx:pt idx="2010">1</cx:pt>
          <cx:pt idx="2011">1</cx:pt>
          <cx:pt idx="2012">0</cx:pt>
          <cx:pt idx="2013">1</cx:pt>
          <cx:pt idx="2014">1</cx:pt>
          <cx:pt idx="2015">1</cx:pt>
          <cx:pt idx="2016">1</cx:pt>
          <cx:pt idx="2017">1</cx:pt>
          <cx:pt idx="2018">1</cx:pt>
          <cx:pt idx="2019">1</cx:pt>
          <cx:pt idx="2020">1</cx:pt>
          <cx:pt idx="2021">1</cx:pt>
          <cx:pt idx="2022">0</cx:pt>
          <cx:pt idx="2023">1</cx:pt>
          <cx:pt idx="2024">1</cx:pt>
          <cx:pt idx="2025">1</cx:pt>
          <cx:pt idx="2026">1</cx:pt>
          <cx:pt idx="2027">1</cx:pt>
          <cx:pt idx="2028">0</cx:pt>
          <cx:pt idx="2029">0</cx:pt>
          <cx:pt idx="2030">1</cx:pt>
          <cx:pt idx="2031">1</cx:pt>
          <cx:pt idx="2032">1</cx:pt>
          <cx:pt idx="2033">1</cx:pt>
          <cx:pt idx="2034">1</cx:pt>
          <cx:pt idx="2035">0</cx:pt>
          <cx:pt idx="2036">1</cx:pt>
          <cx:pt idx="2037">1</cx:pt>
          <cx:pt idx="2038">0</cx:pt>
          <cx:pt idx="2039">0</cx:pt>
          <cx:pt idx="2040">1</cx:pt>
          <cx:pt idx="2041">1</cx:pt>
          <cx:pt idx="2042">1</cx:pt>
          <cx:pt idx="2043">1</cx:pt>
          <cx:pt idx="2044">1</cx:pt>
          <cx:pt idx="2045">1</cx:pt>
          <cx:pt idx="2046">0</cx:pt>
          <cx:pt idx="2047">1</cx:pt>
          <cx:pt idx="2048">1</cx:pt>
          <cx:pt idx="2049">1</cx:pt>
          <cx:pt idx="2050">1</cx:pt>
          <cx:pt idx="2051">0</cx:pt>
          <cx:pt idx="2052">1</cx:pt>
          <cx:pt idx="2053">1</cx:pt>
          <cx:pt idx="2054">1</cx:pt>
          <cx:pt idx="2055">1</cx:pt>
          <cx:pt idx="2056">1</cx:pt>
          <cx:pt idx="2057">1</cx:pt>
          <cx:pt idx="2058">1</cx:pt>
          <cx:pt idx="2059">1</cx:pt>
          <cx:pt idx="2060">1</cx:pt>
          <cx:pt idx="2061">1</cx:pt>
          <cx:pt idx="2062">1</cx:pt>
          <cx:pt idx="2063">1</cx:pt>
          <cx:pt idx="2064">1</cx:pt>
          <cx:pt idx="2065">1</cx:pt>
          <cx:pt idx="2066">1</cx:pt>
          <cx:pt idx="2067">1</cx:pt>
          <cx:pt idx="2068">1</cx:pt>
          <cx:pt idx="2069">1</cx:pt>
          <cx:pt idx="2070">1</cx:pt>
          <cx:pt idx="2071">1</cx:pt>
          <cx:pt idx="2072">1</cx:pt>
          <cx:pt idx="2073">1</cx:pt>
          <cx:pt idx="2074">1</cx:pt>
          <cx:pt idx="2075">1</cx:pt>
          <cx:pt idx="2076">1</cx:pt>
          <cx:pt idx="2077">1</cx:pt>
          <cx:pt idx="2078">0</cx:pt>
          <cx:pt idx="2079">1</cx:pt>
          <cx:pt idx="2080">1</cx:pt>
          <cx:pt idx="2081">1</cx:pt>
          <cx:pt idx="2082">0</cx:pt>
          <cx:pt idx="2083">1</cx:pt>
          <cx:pt idx="2084">1</cx:pt>
          <cx:pt idx="2085">1</cx:pt>
          <cx:pt idx="2086">1</cx:pt>
          <cx:pt idx="2087">0</cx:pt>
          <cx:pt idx="2088">1</cx:pt>
          <cx:pt idx="2089">1</cx:pt>
          <cx:pt idx="2090">1</cx:pt>
          <cx:pt idx="2091">1</cx:pt>
          <cx:pt idx="2092">0</cx:pt>
          <cx:pt idx="2093">1</cx:pt>
          <cx:pt idx="2094">1</cx:pt>
          <cx:pt idx="2095">1</cx:pt>
          <cx:pt idx="2096">1</cx:pt>
          <cx:pt idx="2097">0</cx:pt>
          <cx:pt idx="2098">0</cx:pt>
          <cx:pt idx="2099">1</cx:pt>
          <cx:pt idx="2100">1</cx:pt>
          <cx:pt idx="2101">1</cx:pt>
          <cx:pt idx="2102">0</cx:pt>
          <cx:pt idx="2103">1</cx:pt>
          <cx:pt idx="2104">1</cx:pt>
          <cx:pt idx="2105">1</cx:pt>
          <cx:pt idx="2106">1</cx:pt>
          <cx:pt idx="2107">1</cx:pt>
          <cx:pt idx="2108">1</cx:pt>
          <cx:pt idx="2109">1</cx:pt>
          <cx:pt idx="2110">0</cx:pt>
          <cx:pt idx="2111">1</cx:pt>
          <cx:pt idx="2112">1</cx:pt>
          <cx:pt idx="2113">1</cx:pt>
          <cx:pt idx="2114">1</cx:pt>
          <cx:pt idx="2115">1</cx:pt>
          <cx:pt idx="2116">1</cx:pt>
          <cx:pt idx="2117">1</cx:pt>
          <cx:pt idx="2118">1</cx:pt>
          <cx:pt idx="2119">1</cx:pt>
          <cx:pt idx="2120">1</cx:pt>
          <cx:pt idx="2121">1</cx:pt>
          <cx:pt idx="2122">1</cx:pt>
          <cx:pt idx="2123">1</cx:pt>
          <cx:pt idx="2124">0</cx:pt>
          <cx:pt idx="2125">1</cx:pt>
          <cx:pt idx="2126">1</cx:pt>
          <cx:pt idx="2127">1</cx:pt>
          <cx:pt idx="2128">1</cx:pt>
          <cx:pt idx="2129">1</cx:pt>
          <cx:pt idx="2130">1</cx:pt>
          <cx:pt idx="2131">1</cx:pt>
          <cx:pt idx="2132">0</cx:pt>
          <cx:pt idx="2133">1</cx:pt>
          <cx:pt idx="2134">1</cx:pt>
          <cx:pt idx="2135">1</cx:pt>
          <cx:pt idx="2136">1</cx:pt>
          <cx:pt idx="2137">1</cx:pt>
          <cx:pt idx="2138">1</cx:pt>
          <cx:pt idx="2139">1</cx:pt>
          <cx:pt idx="2140">0</cx:pt>
          <cx:pt idx="2141">1</cx:pt>
          <cx:pt idx="2142">1</cx:pt>
          <cx:pt idx="2143">1</cx:pt>
          <cx:pt idx="2144">0</cx:pt>
          <cx:pt idx="2145">1</cx:pt>
          <cx:pt idx="2146">1</cx:pt>
          <cx:pt idx="2147">1</cx:pt>
          <cx:pt idx="2148">1</cx:pt>
          <cx:pt idx="2149">1</cx:pt>
          <cx:pt idx="2150">1</cx:pt>
          <cx:pt idx="2151">1</cx:pt>
          <cx:pt idx="2152">1</cx:pt>
          <cx:pt idx="2153">1</cx:pt>
          <cx:pt idx="2154">1</cx:pt>
          <cx:pt idx="2155">1</cx:pt>
          <cx:pt idx="2156">1</cx:pt>
          <cx:pt idx="2157">1</cx:pt>
          <cx:pt idx="2158">1</cx:pt>
          <cx:pt idx="2159">1</cx:pt>
          <cx:pt idx="2160">1</cx:pt>
          <cx:pt idx="2161">1</cx:pt>
          <cx:pt idx="2162">1</cx:pt>
          <cx:pt idx="2163">1</cx:pt>
          <cx:pt idx="2164">1</cx:pt>
          <cx:pt idx="2165">1</cx:pt>
          <cx:pt idx="2166">1</cx:pt>
          <cx:pt idx="2167">0</cx:pt>
          <cx:pt idx="2168">1</cx:pt>
          <cx:pt idx="2169">1</cx:pt>
          <cx:pt idx="2170">1</cx:pt>
          <cx:pt idx="2171">1</cx:pt>
          <cx:pt idx="2172">0</cx:pt>
          <cx:pt idx="2173">1</cx:pt>
          <cx:pt idx="2174">1</cx:pt>
          <cx:pt idx="2175">1</cx:pt>
          <cx:pt idx="2176">1</cx:pt>
          <cx:pt idx="2177">1</cx:pt>
          <cx:pt idx="2178">1</cx:pt>
          <cx:pt idx="2179">1</cx:pt>
          <cx:pt idx="2180">1</cx:pt>
          <cx:pt idx="2181">1</cx:pt>
          <cx:pt idx="2182">0</cx:pt>
          <cx:pt idx="2183">1</cx:pt>
          <cx:pt idx="2184">1</cx:pt>
          <cx:pt idx="2185">1</cx:pt>
          <cx:pt idx="2186">1</cx:pt>
          <cx:pt idx="2187">1</cx:pt>
          <cx:pt idx="2188">1</cx:pt>
          <cx:pt idx="2189">1</cx:pt>
          <cx:pt idx="2190">1</cx:pt>
          <cx:pt idx="2191">1</cx:pt>
          <cx:pt idx="2192">1</cx:pt>
          <cx:pt idx="2193">1</cx:pt>
          <cx:pt idx="2194">1</cx:pt>
          <cx:pt idx="2195">1</cx:pt>
          <cx:pt idx="2196">1</cx:pt>
          <cx:pt idx="2197">1</cx:pt>
          <cx:pt idx="2198">0</cx:pt>
          <cx:pt idx="2199">1</cx:pt>
          <cx:pt idx="2200">1</cx:pt>
          <cx:pt idx="2201">1</cx:pt>
          <cx:pt idx="2202">1</cx:pt>
          <cx:pt idx="2203">1</cx:pt>
          <cx:pt idx="2204">1</cx:pt>
          <cx:pt idx="2205">0</cx:pt>
          <cx:pt idx="2206">1</cx:pt>
          <cx:pt idx="2207">1</cx:pt>
          <cx:pt idx="2208">1</cx:pt>
          <cx:pt idx="2209">1</cx:pt>
          <cx:pt idx="2210">1</cx:pt>
          <cx:pt idx="2211">0</cx:pt>
          <cx:pt idx="2212">1</cx:pt>
          <cx:pt idx="2213">0</cx:pt>
          <cx:pt idx="2214">1</cx:pt>
          <cx:pt idx="2215">0</cx:pt>
          <cx:pt idx="2216">1</cx:pt>
          <cx:pt idx="2217">1</cx:pt>
          <cx:pt idx="2218">1</cx:pt>
          <cx:pt idx="2219">1</cx:pt>
          <cx:pt idx="2220">1</cx:pt>
          <cx:pt idx="2221">0</cx:pt>
          <cx:pt idx="2222">1</cx:pt>
          <cx:pt idx="2223">1</cx:pt>
          <cx:pt idx="2224">1</cx:pt>
          <cx:pt idx="2225">0</cx:pt>
          <cx:pt idx="2226">1</cx:pt>
          <cx:pt idx="2227">1</cx:pt>
          <cx:pt idx="2228">1</cx:pt>
          <cx:pt idx="2229">1</cx:pt>
          <cx:pt idx="2230">1</cx:pt>
          <cx:pt idx="2231">1</cx:pt>
          <cx:pt idx="2232">1</cx:pt>
          <cx:pt idx="2233">1</cx:pt>
          <cx:pt idx="2234">1</cx:pt>
          <cx:pt idx="2235">1</cx:pt>
          <cx:pt idx="2236">1</cx:pt>
          <cx:pt idx="2237">1</cx:pt>
          <cx:pt idx="2238">1</cx:pt>
          <cx:pt idx="2239">1</cx:pt>
          <cx:pt idx="2240">0</cx:pt>
          <cx:pt idx="2241">1</cx:pt>
          <cx:pt idx="2242">1</cx:pt>
          <cx:pt idx="2243">1</cx:pt>
          <cx:pt idx="2244">0</cx:pt>
          <cx:pt idx="2245">0</cx:pt>
          <cx:pt idx="2246">1</cx:pt>
          <cx:pt idx="2247">1</cx:pt>
          <cx:pt idx="2248">0</cx:pt>
          <cx:pt idx="2249">1</cx:pt>
          <cx:pt idx="2250">1</cx:pt>
          <cx:pt idx="2251">1</cx:pt>
          <cx:pt idx="2252">1</cx:pt>
          <cx:pt idx="2253">0</cx:pt>
          <cx:pt idx="2254">1</cx:pt>
          <cx:pt idx="2255">0</cx:pt>
          <cx:pt idx="2256">1</cx:pt>
          <cx:pt idx="2257">1</cx:pt>
          <cx:pt idx="2258">1</cx:pt>
          <cx:pt idx="2259">1</cx:pt>
          <cx:pt idx="2260">1</cx:pt>
          <cx:pt idx="2261">1</cx:pt>
          <cx:pt idx="2262">0</cx:pt>
          <cx:pt idx="2263">1</cx:pt>
          <cx:pt idx="2264">1</cx:pt>
          <cx:pt idx="2265">1</cx:pt>
          <cx:pt idx="2266">1</cx:pt>
          <cx:pt idx="2267">1</cx:pt>
          <cx:pt idx="2268">1</cx:pt>
          <cx:pt idx="2269">1</cx:pt>
          <cx:pt idx="2270">0</cx:pt>
          <cx:pt idx="2271">1</cx:pt>
          <cx:pt idx="2272">0</cx:pt>
          <cx:pt idx="2273">0</cx:pt>
          <cx:pt idx="2274">1</cx:pt>
          <cx:pt idx="2275">1</cx:pt>
          <cx:pt idx="2276">1</cx:pt>
          <cx:pt idx="2277">1</cx:pt>
          <cx:pt idx="2278">1</cx:pt>
          <cx:pt idx="2279">1</cx:pt>
          <cx:pt idx="2280">1</cx:pt>
          <cx:pt idx="2281">1</cx:pt>
          <cx:pt idx="2282">1</cx:pt>
          <cx:pt idx="2283">1</cx:pt>
          <cx:pt idx="2284">1</cx:pt>
          <cx:pt idx="2285">0</cx:pt>
          <cx:pt idx="2286">1</cx:pt>
          <cx:pt idx="2287">1</cx:pt>
          <cx:pt idx="2288">1</cx:pt>
          <cx:pt idx="2289">1</cx:pt>
          <cx:pt idx="2290">1</cx:pt>
          <cx:pt idx="2291">1</cx:pt>
          <cx:pt idx="2292">1</cx:pt>
          <cx:pt idx="2293">1</cx:pt>
          <cx:pt idx="2294">1</cx:pt>
          <cx:pt idx="2295">1</cx:pt>
          <cx:pt idx="2296">1</cx:pt>
          <cx:pt idx="2297">1</cx:pt>
          <cx:pt idx="2298">1</cx:pt>
          <cx:pt idx="2299">1</cx:pt>
          <cx:pt idx="2300">1</cx:pt>
          <cx:pt idx="2301">1</cx:pt>
          <cx:pt idx="2302">1</cx:pt>
          <cx:pt idx="2303">1</cx:pt>
          <cx:pt idx="2304">1</cx:pt>
          <cx:pt idx="2305">1</cx:pt>
          <cx:pt idx="2306">0</cx:pt>
          <cx:pt idx="2307">0</cx:pt>
          <cx:pt idx="2308">1</cx:pt>
          <cx:pt idx="2309">1</cx:pt>
          <cx:pt idx="2310">1</cx:pt>
          <cx:pt idx="2311">1</cx:pt>
          <cx:pt idx="2312">0</cx:pt>
          <cx:pt idx="2313">0</cx:pt>
          <cx:pt idx="2314">1</cx:pt>
          <cx:pt idx="2315">1</cx:pt>
          <cx:pt idx="2316">1</cx:pt>
          <cx:pt idx="2317">1</cx:pt>
          <cx:pt idx="2318">1</cx:pt>
          <cx:pt idx="2319">1</cx:pt>
          <cx:pt idx="2320">0</cx:pt>
          <cx:pt idx="2321">1</cx:pt>
          <cx:pt idx="2322">0</cx:pt>
          <cx:pt idx="2323">1</cx:pt>
          <cx:pt idx="2324">0</cx:pt>
          <cx:pt idx="2325">0</cx:pt>
          <cx:pt idx="2326">0</cx:pt>
          <cx:pt idx="2327">1</cx:pt>
          <cx:pt idx="2328">1</cx:pt>
          <cx:pt idx="2329">0</cx:pt>
          <cx:pt idx="2330">1</cx:pt>
          <cx:pt idx="2331">1</cx:pt>
          <cx:pt idx="2332">1</cx:pt>
          <cx:pt idx="2333">1</cx:pt>
          <cx:pt idx="2334">1</cx:pt>
          <cx:pt idx="2335">1</cx:pt>
          <cx:pt idx="2336">1</cx:pt>
          <cx:pt idx="2337">0</cx:pt>
          <cx:pt idx="2338">1</cx:pt>
          <cx:pt idx="2339">0</cx:pt>
          <cx:pt idx="2340">1</cx:pt>
          <cx:pt idx="2341">1</cx:pt>
          <cx:pt idx="2342">0</cx:pt>
          <cx:pt idx="2343">1</cx:pt>
          <cx:pt idx="2344">1</cx:pt>
          <cx:pt idx="2345">1</cx:pt>
          <cx:pt idx="2346">1</cx:pt>
          <cx:pt idx="2347">1</cx:pt>
          <cx:pt idx="2348">1</cx:pt>
          <cx:pt idx="2349">1</cx:pt>
          <cx:pt idx="2350">0</cx:pt>
          <cx:pt idx="2351">1</cx:pt>
          <cx:pt idx="2352">1</cx:pt>
          <cx:pt idx="2353">1</cx:pt>
          <cx:pt idx="2354">1</cx:pt>
          <cx:pt idx="2355">1</cx:pt>
          <cx:pt idx="2356">1</cx:pt>
          <cx:pt idx="2357">1</cx:pt>
          <cx:pt idx="2358">1</cx:pt>
          <cx:pt idx="2359">1</cx:pt>
          <cx:pt idx="2360">0</cx:pt>
          <cx:pt idx="2361">1</cx:pt>
          <cx:pt idx="2362">0</cx:pt>
          <cx:pt idx="2363">1</cx:pt>
          <cx:pt idx="2364">0</cx:pt>
          <cx:pt idx="2365">1</cx:pt>
          <cx:pt idx="2366">1</cx:pt>
          <cx:pt idx="2367">1</cx:pt>
          <cx:pt idx="2368">1</cx:pt>
          <cx:pt idx="2369">0</cx:pt>
          <cx:pt idx="2370">1</cx:pt>
          <cx:pt idx="2371">1</cx:pt>
          <cx:pt idx="2372">1</cx:pt>
          <cx:pt idx="2373">1</cx:pt>
          <cx:pt idx="2374">1</cx:pt>
          <cx:pt idx="2375">0</cx:pt>
          <cx:pt idx="2376">0</cx:pt>
          <cx:pt idx="2377">1</cx:pt>
          <cx:pt idx="2378">1</cx:pt>
          <cx:pt idx="2379">1</cx:pt>
          <cx:pt idx="2380">0</cx:pt>
          <cx:pt idx="2381">1</cx:pt>
          <cx:pt idx="2382">1</cx:pt>
          <cx:pt idx="2383">0</cx:pt>
          <cx:pt idx="2384">1</cx:pt>
          <cx:pt idx="2385">1</cx:pt>
          <cx:pt idx="2386">1</cx:pt>
          <cx:pt idx="2387">1</cx:pt>
          <cx:pt idx="2388">1</cx:pt>
          <cx:pt idx="2389">1</cx:pt>
          <cx:pt idx="2390">1</cx:pt>
          <cx:pt idx="2391">1</cx:pt>
          <cx:pt idx="2392">0</cx:pt>
          <cx:pt idx="2393">1</cx:pt>
          <cx:pt idx="2394">0</cx:pt>
          <cx:pt idx="2395">0</cx:pt>
          <cx:pt idx="2396">1</cx:pt>
          <cx:pt idx="2397">1</cx:pt>
          <cx:pt idx="2398">0</cx:pt>
          <cx:pt idx="2399">1</cx:pt>
          <cx:pt idx="2400">0</cx:pt>
          <cx:pt idx="2401">1</cx:pt>
          <cx:pt idx="2402">1</cx:pt>
          <cx:pt idx="2403">1</cx:pt>
          <cx:pt idx="2404">1</cx:pt>
          <cx:pt idx="2405">1</cx:pt>
          <cx:pt idx="2406">1</cx:pt>
          <cx:pt idx="2407">1</cx:pt>
          <cx:pt idx="2408">1</cx:pt>
          <cx:pt idx="2409">1</cx:pt>
          <cx:pt idx="2410">1</cx:pt>
          <cx:pt idx="2411">1</cx:pt>
          <cx:pt idx="2412">1</cx:pt>
          <cx:pt idx="2413">1</cx:pt>
          <cx:pt idx="2414">0</cx:pt>
          <cx:pt idx="2415">0</cx:pt>
          <cx:pt idx="2416">1</cx:pt>
          <cx:pt idx="2417">1</cx:pt>
          <cx:pt idx="2418">1</cx:pt>
          <cx:pt idx="2419">0</cx:pt>
          <cx:pt idx="2420">1</cx:pt>
          <cx:pt idx="2421">0</cx:pt>
          <cx:pt idx="2422">0</cx:pt>
          <cx:pt idx="2423">1</cx:pt>
          <cx:pt idx="2424">1</cx:pt>
          <cx:pt idx="2425">1</cx:pt>
          <cx:pt idx="2426">1</cx:pt>
          <cx:pt idx="2427">1</cx:pt>
          <cx:pt idx="2428">1</cx:pt>
          <cx:pt idx="2429">1</cx:pt>
          <cx:pt idx="2430">1</cx:pt>
          <cx:pt idx="2431">1</cx:pt>
          <cx:pt idx="2432">1</cx:pt>
          <cx:pt idx="2433">1</cx:pt>
          <cx:pt idx="2434">0</cx:pt>
          <cx:pt idx="2435">1</cx:pt>
          <cx:pt idx="2436">1</cx:pt>
          <cx:pt idx="2437">1</cx:pt>
          <cx:pt idx="2438">1</cx:pt>
          <cx:pt idx="2439">1</cx:pt>
          <cx:pt idx="2440">1</cx:pt>
          <cx:pt idx="2441">1</cx:pt>
          <cx:pt idx="2442">1</cx:pt>
          <cx:pt idx="2443">1</cx:pt>
          <cx:pt idx="2444">0</cx:pt>
          <cx:pt idx="2445">1</cx:pt>
          <cx:pt idx="2446">1</cx:pt>
          <cx:pt idx="2447">1</cx:pt>
          <cx:pt idx="2448">1</cx:pt>
          <cx:pt idx="2449">1</cx:pt>
          <cx:pt idx="2450">1</cx:pt>
          <cx:pt idx="2451">0</cx:pt>
          <cx:pt idx="2452">1</cx:pt>
          <cx:pt idx="2453">1</cx:pt>
          <cx:pt idx="2454">1</cx:pt>
          <cx:pt idx="2455">1</cx:pt>
          <cx:pt idx="2456">1</cx:pt>
          <cx:pt idx="2457">1</cx:pt>
          <cx:pt idx="2458">1</cx:pt>
          <cx:pt idx="2459">1</cx:pt>
          <cx:pt idx="2460">0</cx:pt>
          <cx:pt idx="2461">1</cx:pt>
          <cx:pt idx="2462">1</cx:pt>
          <cx:pt idx="2463">1</cx:pt>
          <cx:pt idx="2464">1</cx:pt>
          <cx:pt idx="2465">1</cx:pt>
          <cx:pt idx="2466">1</cx:pt>
          <cx:pt idx="2467">1</cx:pt>
          <cx:pt idx="2468">1</cx:pt>
          <cx:pt idx="2469">1</cx:pt>
          <cx:pt idx="2470">0</cx:pt>
          <cx:pt idx="2471">1</cx:pt>
          <cx:pt idx="2472">1</cx:pt>
          <cx:pt idx="2473">0</cx:pt>
          <cx:pt idx="2474">1</cx:pt>
          <cx:pt idx="2475">1</cx:pt>
          <cx:pt idx="2476">1</cx:pt>
          <cx:pt idx="2477">1</cx:pt>
          <cx:pt idx="2478">1</cx:pt>
          <cx:pt idx="2479">1</cx:pt>
          <cx:pt idx="2480">1</cx:pt>
          <cx:pt idx="2481">1</cx:pt>
          <cx:pt idx="2482">1</cx:pt>
          <cx:pt idx="2483">0</cx:pt>
          <cx:pt idx="2484">1</cx:pt>
          <cx:pt idx="2485">1</cx:pt>
          <cx:pt idx="2486">1</cx:pt>
          <cx:pt idx="2487">0</cx:pt>
          <cx:pt idx="2488">1</cx:pt>
          <cx:pt idx="2489">1</cx:pt>
          <cx:pt idx="2490">1</cx:pt>
          <cx:pt idx="2491">0</cx:pt>
          <cx:pt idx="2492">1</cx:pt>
          <cx:pt idx="2493">1</cx:pt>
          <cx:pt idx="2494">1</cx:pt>
          <cx:pt idx="2495">1</cx:pt>
          <cx:pt idx="2496">1</cx:pt>
          <cx:pt idx="2497">1</cx:pt>
          <cx:pt idx="2498">1</cx:pt>
          <cx:pt idx="2499">1</cx:pt>
          <cx:pt idx="2500">1</cx:pt>
          <cx:pt idx="2501">1</cx:pt>
          <cx:pt idx="2502">1</cx:pt>
          <cx:pt idx="2503">1</cx:pt>
          <cx:pt idx="2504">0</cx:pt>
          <cx:pt idx="2505">1</cx:pt>
          <cx:pt idx="2506">1</cx:pt>
          <cx:pt idx="2507">1</cx:pt>
          <cx:pt idx="2508">1</cx:pt>
          <cx:pt idx="2509">0</cx:pt>
          <cx:pt idx="2510">1</cx:pt>
          <cx:pt idx="2511">1</cx:pt>
          <cx:pt idx="2512">1</cx:pt>
          <cx:pt idx="2513">1</cx:pt>
          <cx:pt idx="2514">1</cx:pt>
          <cx:pt idx="2515">1</cx:pt>
          <cx:pt idx="2516">1</cx:pt>
          <cx:pt idx="2517">1</cx:pt>
          <cx:pt idx="2518">1</cx:pt>
          <cx:pt idx="2519">1</cx:pt>
          <cx:pt idx="2520">1</cx:pt>
          <cx:pt idx="2521">1</cx:pt>
          <cx:pt idx="2522">1</cx:pt>
          <cx:pt idx="2523">0</cx:pt>
          <cx:pt idx="2524">0</cx:pt>
          <cx:pt idx="2525">1</cx:pt>
          <cx:pt idx="2526">1</cx:pt>
          <cx:pt idx="2527">1</cx:pt>
          <cx:pt idx="2528">1</cx:pt>
          <cx:pt idx="2529">1</cx:pt>
          <cx:pt idx="2530">1</cx:pt>
          <cx:pt idx="2531">0</cx:pt>
          <cx:pt idx="2532">0</cx:pt>
          <cx:pt idx="2533">0</cx:pt>
          <cx:pt idx="2534">0</cx:pt>
          <cx:pt idx="2535">1</cx:pt>
          <cx:pt idx="2536">0</cx:pt>
          <cx:pt idx="2537">1</cx:pt>
          <cx:pt idx="2538">1</cx:pt>
          <cx:pt idx="2539">1</cx:pt>
          <cx:pt idx="2540">1</cx:pt>
          <cx:pt idx="2541">1</cx:pt>
          <cx:pt idx="2542">1</cx:pt>
          <cx:pt idx="2543">1</cx:pt>
          <cx:pt idx="2544">1</cx:pt>
          <cx:pt idx="2545">1</cx:pt>
          <cx:pt idx="2546">1</cx:pt>
          <cx:pt idx="2547">1</cx:pt>
          <cx:pt idx="2548">1</cx:pt>
          <cx:pt idx="2549">1</cx:pt>
          <cx:pt idx="2550">1</cx:pt>
          <cx:pt idx="2551">0</cx:pt>
          <cx:pt idx="2552">1</cx:pt>
          <cx:pt idx="2553">1</cx:pt>
          <cx:pt idx="2554">1</cx:pt>
          <cx:pt idx="2555">0</cx:pt>
          <cx:pt idx="2556">1</cx:pt>
          <cx:pt idx="2557">1</cx:pt>
          <cx:pt idx="2558">1</cx:pt>
          <cx:pt idx="2559">1</cx:pt>
          <cx:pt idx="2560">0</cx:pt>
          <cx:pt idx="2561">1</cx:pt>
          <cx:pt idx="2562">1</cx:pt>
          <cx:pt idx="2563">1</cx:pt>
          <cx:pt idx="2564">0</cx:pt>
          <cx:pt idx="2565">1</cx:pt>
          <cx:pt idx="2566">1</cx:pt>
          <cx:pt idx="2567">0</cx:pt>
          <cx:pt idx="2568">1</cx:pt>
          <cx:pt idx="2569">0</cx:pt>
          <cx:pt idx="2570">1</cx:pt>
          <cx:pt idx="2571">1</cx:pt>
          <cx:pt idx="2572">1</cx:pt>
          <cx:pt idx="2573">1</cx:pt>
          <cx:pt idx="2574">0</cx:pt>
          <cx:pt idx="2575">1</cx:pt>
          <cx:pt idx="2576">1</cx:pt>
          <cx:pt idx="2577">1</cx:pt>
          <cx:pt idx="2578">1</cx:pt>
          <cx:pt idx="2579">0</cx:pt>
          <cx:pt idx="2580">1</cx:pt>
          <cx:pt idx="2581">1</cx:pt>
          <cx:pt idx="2582">1</cx:pt>
          <cx:pt idx="2583">1</cx:pt>
          <cx:pt idx="2584">0</cx:pt>
          <cx:pt idx="2585">1</cx:pt>
          <cx:pt idx="2586">1</cx:pt>
          <cx:pt idx="2587">1</cx:pt>
          <cx:pt idx="2588">1</cx:pt>
          <cx:pt idx="2589">0</cx:pt>
          <cx:pt idx="2590">1</cx:pt>
          <cx:pt idx="2591">1</cx:pt>
          <cx:pt idx="2592">1</cx:pt>
          <cx:pt idx="2593">1</cx:pt>
          <cx:pt idx="2594">1</cx:pt>
          <cx:pt idx="2595">1</cx:pt>
          <cx:pt idx="2596">0</cx:pt>
          <cx:pt idx="2597">1</cx:pt>
          <cx:pt idx="2598">1</cx:pt>
          <cx:pt idx="2599">1</cx:pt>
          <cx:pt idx="2600">1</cx:pt>
          <cx:pt idx="2601">1</cx:pt>
          <cx:pt idx="2602">1</cx:pt>
          <cx:pt idx="2603">1</cx:pt>
          <cx:pt idx="2604">1</cx:pt>
          <cx:pt idx="2605">1</cx:pt>
          <cx:pt idx="2606">1</cx:pt>
          <cx:pt idx="2607">1</cx:pt>
          <cx:pt idx="2608">1</cx:pt>
          <cx:pt idx="2609">0</cx:pt>
          <cx:pt idx="2610">1</cx:pt>
          <cx:pt idx="2611">1</cx:pt>
          <cx:pt idx="2612">1</cx:pt>
          <cx:pt idx="2613">0</cx:pt>
          <cx:pt idx="2614">1</cx:pt>
          <cx:pt idx="2615">1</cx:pt>
          <cx:pt idx="2616">1</cx:pt>
          <cx:pt idx="2617">0</cx:pt>
          <cx:pt idx="2618">1</cx:pt>
          <cx:pt idx="2619">1</cx:pt>
          <cx:pt idx="2620">1</cx:pt>
          <cx:pt idx="2621">1</cx:pt>
          <cx:pt idx="2622">0</cx:pt>
          <cx:pt idx="2623">1</cx:pt>
          <cx:pt idx="2624">0</cx:pt>
          <cx:pt idx="2625">1</cx:pt>
          <cx:pt idx="2626">1</cx:pt>
          <cx:pt idx="2627">1</cx:pt>
          <cx:pt idx="2628">1</cx:pt>
          <cx:pt idx="2629">1</cx:pt>
          <cx:pt idx="2630">0</cx:pt>
          <cx:pt idx="2631">1</cx:pt>
          <cx:pt idx="2632">1</cx:pt>
          <cx:pt idx="2633">1</cx:pt>
          <cx:pt idx="2634">0</cx:pt>
          <cx:pt idx="2635">1</cx:pt>
          <cx:pt idx="2636">0</cx:pt>
          <cx:pt idx="2637">1</cx:pt>
          <cx:pt idx="2638">1</cx:pt>
          <cx:pt idx="2639">0</cx:pt>
          <cx:pt idx="2640">1</cx:pt>
          <cx:pt idx="2641">1</cx:pt>
          <cx:pt idx="2642">1</cx:pt>
          <cx:pt idx="2643">1</cx:pt>
          <cx:pt idx="2644">1</cx:pt>
          <cx:pt idx="2645">1</cx:pt>
          <cx:pt idx="2646">1</cx:pt>
          <cx:pt idx="2647">1</cx:pt>
          <cx:pt idx="2648">1</cx:pt>
          <cx:pt idx="2649">0</cx:pt>
          <cx:pt idx="2650">1</cx:pt>
          <cx:pt idx="2651">1</cx:pt>
          <cx:pt idx="2652">1</cx:pt>
          <cx:pt idx="2653">1</cx:pt>
          <cx:pt idx="2654">1</cx:pt>
          <cx:pt idx="2655">1</cx:pt>
          <cx:pt idx="2656">0</cx:pt>
          <cx:pt idx="2657">1</cx:pt>
          <cx:pt idx="2658">1</cx:pt>
          <cx:pt idx="2659">1</cx:pt>
          <cx:pt idx="2660">1</cx:pt>
          <cx:pt idx="2661">1</cx:pt>
          <cx:pt idx="2662">1</cx:pt>
          <cx:pt idx="2663">1</cx:pt>
          <cx:pt idx="2664">1</cx:pt>
          <cx:pt idx="2665">1</cx:pt>
          <cx:pt idx="2666">0</cx:pt>
          <cx:pt idx="2667">1</cx:pt>
          <cx:pt idx="2668">0</cx:pt>
          <cx:pt idx="2669">1</cx:pt>
          <cx:pt idx="2670">0</cx:pt>
          <cx:pt idx="2671">0</cx:pt>
          <cx:pt idx="2672">1</cx:pt>
          <cx:pt idx="2673">1</cx:pt>
          <cx:pt idx="2674">1</cx:pt>
          <cx:pt idx="2675">1</cx:pt>
          <cx:pt idx="2676">1</cx:pt>
          <cx:pt idx="2677">1</cx:pt>
          <cx:pt idx="2678">1</cx:pt>
          <cx:pt idx="2679">1</cx:pt>
          <cx:pt idx="2680">1</cx:pt>
          <cx:pt idx="2681">0</cx:pt>
          <cx:pt idx="2682">1</cx:pt>
          <cx:pt idx="2683">0</cx:pt>
          <cx:pt idx="2684">1</cx:pt>
          <cx:pt idx="2685">1</cx:pt>
          <cx:pt idx="2686">1</cx:pt>
          <cx:pt idx="2687">1</cx:pt>
          <cx:pt idx="2688">1</cx:pt>
          <cx:pt idx="2689">1</cx:pt>
          <cx:pt idx="2690">1</cx:pt>
          <cx:pt idx="2691">1</cx:pt>
          <cx:pt idx="2692">1</cx:pt>
          <cx:pt idx="2693">1</cx:pt>
          <cx:pt idx="2694">1</cx:pt>
          <cx:pt idx="2695">1</cx:pt>
          <cx:pt idx="2696">1</cx:pt>
          <cx:pt idx="2697">1</cx:pt>
          <cx:pt idx="2698">1</cx:pt>
          <cx:pt idx="2699">0</cx:pt>
          <cx:pt idx="2700">0</cx:pt>
          <cx:pt idx="2701">0</cx:pt>
          <cx:pt idx="2702">1</cx:pt>
          <cx:pt idx="2703">1</cx:pt>
          <cx:pt idx="2704">1</cx:pt>
          <cx:pt idx="2705">0</cx:pt>
          <cx:pt idx="2706">1</cx:pt>
          <cx:pt idx="2707">0</cx:pt>
          <cx:pt idx="2708">1</cx:pt>
          <cx:pt idx="2709">1</cx:pt>
          <cx:pt idx="2710">1</cx:pt>
          <cx:pt idx="2711">1</cx:pt>
          <cx:pt idx="2712">1</cx:pt>
          <cx:pt idx="2713">1</cx:pt>
          <cx:pt idx="2714">1</cx:pt>
          <cx:pt idx="2715">1</cx:pt>
          <cx:pt idx="2716">1</cx:pt>
          <cx:pt idx="2717">0</cx:pt>
          <cx:pt idx="2718">0</cx:pt>
          <cx:pt idx="2719">0</cx:pt>
          <cx:pt idx="2720">1</cx:pt>
          <cx:pt idx="2721">1</cx:pt>
          <cx:pt idx="2722">1</cx:pt>
          <cx:pt idx="2723">1</cx:pt>
          <cx:pt idx="2724">0</cx:pt>
          <cx:pt idx="2725">1</cx:pt>
          <cx:pt idx="2726">1</cx:pt>
          <cx:pt idx="2727">1</cx:pt>
          <cx:pt idx="2728">1</cx:pt>
          <cx:pt idx="2729">0</cx:pt>
          <cx:pt idx="2730">1</cx:pt>
          <cx:pt idx="2731">1</cx:pt>
          <cx:pt idx="2732">1</cx:pt>
          <cx:pt idx="2733">1</cx:pt>
          <cx:pt idx="2734">0</cx:pt>
          <cx:pt idx="2735">0</cx:pt>
          <cx:pt idx="2736">0</cx:pt>
          <cx:pt idx="2737">0</cx:pt>
          <cx:pt idx="2738">0</cx:pt>
          <cx:pt idx="2739">0</cx:pt>
          <cx:pt idx="2740">0</cx:pt>
          <cx:pt idx="2741">0</cx:pt>
          <cx:pt idx="2742">1</cx:pt>
          <cx:pt idx="2743">1</cx:pt>
          <cx:pt idx="2744">1</cx:pt>
          <cx:pt idx="2745">0</cx:pt>
          <cx:pt idx="2746">0</cx:pt>
          <cx:pt idx="2747">1</cx:pt>
          <cx:pt idx="2748">1</cx:pt>
          <cx:pt idx="2749">1</cx:pt>
          <cx:pt idx="2750">1</cx:pt>
          <cx:pt idx="2751">1</cx:pt>
          <cx:pt idx="2752">0</cx:pt>
          <cx:pt idx="2753">0</cx:pt>
          <cx:pt idx="2754">1</cx:pt>
          <cx:pt idx="2755">1</cx:pt>
          <cx:pt idx="2756">0</cx:pt>
          <cx:pt idx="2757">1</cx:pt>
          <cx:pt idx="2758">0</cx:pt>
          <cx:pt idx="2759">1</cx:pt>
          <cx:pt idx="2760">1</cx:pt>
          <cx:pt idx="2761">1</cx:pt>
          <cx:pt idx="2762">1</cx:pt>
          <cx:pt idx="2763">1</cx:pt>
          <cx:pt idx="2764">0</cx:pt>
          <cx:pt idx="2765">0</cx:pt>
          <cx:pt idx="2766">0</cx:pt>
          <cx:pt idx="2767">1</cx:pt>
          <cx:pt idx="2768">0</cx:pt>
          <cx:pt idx="2769">0</cx:pt>
          <cx:pt idx="2770">1</cx:pt>
          <cx:pt idx="2771">1</cx:pt>
          <cx:pt idx="2772">1</cx:pt>
          <cx:pt idx="2773">0</cx:pt>
          <cx:pt idx="2774">0</cx:pt>
          <cx:pt idx="2775">0</cx:pt>
          <cx:pt idx="2776">0</cx:pt>
          <cx:pt idx="2777">1</cx:pt>
          <cx:pt idx="2778">0</cx:pt>
          <cx:pt idx="2779">0</cx:pt>
          <cx:pt idx="2780">1</cx:pt>
          <cx:pt idx="2781">1</cx:pt>
          <cx:pt idx="2782">1</cx:pt>
          <cx:pt idx="2783">1</cx:pt>
          <cx:pt idx="2784">1</cx:pt>
          <cx:pt idx="2785">0</cx:pt>
          <cx:pt idx="2786">0</cx:pt>
          <cx:pt idx="2787">0</cx:pt>
          <cx:pt idx="2788">0</cx:pt>
          <cx:pt idx="2789">0</cx:pt>
          <cx:pt idx="2790">0</cx:pt>
          <cx:pt idx="2791">0</cx:pt>
          <cx:pt idx="2792">0</cx:pt>
          <cx:pt idx="2793">0</cx:pt>
          <cx:pt idx="2794">1</cx:pt>
          <cx:pt idx="2795">0</cx:pt>
          <cx:pt idx="2796">1</cx:pt>
          <cx:pt idx="2797">1</cx:pt>
          <cx:pt idx="2798">1</cx:pt>
          <cx:pt idx="2799">1</cx:pt>
          <cx:pt idx="2800">1</cx:pt>
          <cx:pt idx="2801">0</cx:pt>
          <cx:pt idx="2802">0</cx:pt>
          <cx:pt idx="2803">1</cx:pt>
          <cx:pt idx="2804">1</cx:pt>
          <cx:pt idx="2805">1</cx:pt>
          <cx:pt idx="2806">1</cx:pt>
          <cx:pt idx="2807">1</cx:pt>
          <cx:pt idx="2808">1</cx:pt>
          <cx:pt idx="2809">1</cx:pt>
          <cx:pt idx="2810">1</cx:pt>
          <cx:pt idx="2811">1</cx:pt>
          <cx:pt idx="2812">1</cx:pt>
          <cx:pt idx="2813">1</cx:pt>
          <cx:pt idx="2814">1</cx:pt>
          <cx:pt idx="2815">0</cx:pt>
          <cx:pt idx="2816">0</cx:pt>
          <cx:pt idx="2817">0</cx:pt>
          <cx:pt idx="2818">1</cx:pt>
          <cx:pt idx="2819">0</cx:pt>
          <cx:pt idx="2820">1</cx:pt>
          <cx:pt idx="2821">1</cx:pt>
          <cx:pt idx="2822">0</cx:pt>
          <cx:pt idx="2823">0</cx:pt>
          <cx:pt idx="2824">1</cx:pt>
          <cx:pt idx="2825">1</cx:pt>
          <cx:pt idx="2826">1</cx:pt>
          <cx:pt idx="2827">1</cx:pt>
          <cx:pt idx="2828">0</cx:pt>
          <cx:pt idx="2829">1</cx:pt>
          <cx:pt idx="2830">1</cx:pt>
          <cx:pt idx="2831">1</cx:pt>
          <cx:pt idx="2832">0</cx:pt>
          <cx:pt idx="2833">1</cx:pt>
          <cx:pt idx="2834">0</cx:pt>
          <cx:pt idx="2835">0</cx:pt>
          <cx:pt idx="2836">1</cx:pt>
          <cx:pt idx="2837">1</cx:pt>
          <cx:pt idx="2838">0</cx:pt>
          <cx:pt idx="2839">0</cx:pt>
          <cx:pt idx="2840">1</cx:pt>
          <cx:pt idx="2841">1</cx:pt>
          <cx:pt idx="2842">0</cx:pt>
          <cx:pt idx="2843">1</cx:pt>
          <cx:pt idx="2844">0</cx:pt>
          <cx:pt idx="2845">1</cx:pt>
          <cx:pt idx="2846">0</cx:pt>
          <cx:pt idx="2847">0</cx:pt>
          <cx:pt idx="2848">1</cx:pt>
          <cx:pt idx="2849">1</cx:pt>
          <cx:pt idx="2850">0</cx:pt>
          <cx:pt idx="2851">1</cx:pt>
          <cx:pt idx="2852">1</cx:pt>
          <cx:pt idx="2853">0</cx:pt>
          <cx:pt idx="2854">0</cx:pt>
          <cx:pt idx="2855">0</cx:pt>
          <cx:pt idx="2856">1</cx:pt>
          <cx:pt idx="2857">1</cx:pt>
          <cx:pt idx="2858">1</cx:pt>
          <cx:pt idx="2859">0</cx:pt>
          <cx:pt idx="2860">1</cx:pt>
          <cx:pt idx="2861">0</cx:pt>
          <cx:pt idx="2862">1</cx:pt>
          <cx:pt idx="2863">0</cx:pt>
          <cx:pt idx="2864">0</cx:pt>
          <cx:pt idx="2865">0</cx:pt>
          <cx:pt idx="2866">1</cx:pt>
          <cx:pt idx="2867">0</cx:pt>
          <cx:pt idx="2868">1</cx:pt>
          <cx:pt idx="2869">1</cx:pt>
          <cx:pt idx="2870">1</cx:pt>
          <cx:pt idx="2871">0</cx:pt>
          <cx:pt idx="2872">1</cx:pt>
          <cx:pt idx="2873">0</cx:pt>
          <cx:pt idx="2874">0</cx:pt>
          <cx:pt idx="2875">1</cx:pt>
          <cx:pt idx="2876">1</cx:pt>
          <cx:pt idx="2877">0</cx:pt>
          <cx:pt idx="2878">0</cx:pt>
          <cx:pt idx="2879">0</cx:pt>
          <cx:pt idx="2880">1</cx:pt>
          <cx:pt idx="2881">0</cx:pt>
          <cx:pt idx="2882">0</cx:pt>
          <cx:pt idx="2883">0</cx:pt>
          <cx:pt idx="2884">1</cx:pt>
          <cx:pt idx="2885">1</cx:pt>
          <cx:pt idx="2886">0</cx:pt>
          <cx:pt idx="2887">1</cx:pt>
          <cx:pt idx="2888">1</cx:pt>
          <cx:pt idx="2889">1</cx:pt>
          <cx:pt idx="2890">1</cx:pt>
          <cx:pt idx="2891">0</cx:pt>
          <cx:pt idx="2892">0</cx:pt>
          <cx:pt idx="2893">1</cx:pt>
          <cx:pt idx="2894">1</cx:pt>
          <cx:pt idx="2895">0</cx:pt>
          <cx:pt idx="2896">0</cx:pt>
          <cx:pt idx="2897">1</cx:pt>
          <cx:pt idx="2898">1</cx:pt>
          <cx:pt idx="2899">1</cx:pt>
          <cx:pt idx="2900">1</cx:pt>
          <cx:pt idx="2901">1</cx:pt>
          <cx:pt idx="2902">1</cx:pt>
          <cx:pt idx="2903">1</cx:pt>
          <cx:pt idx="2904">1</cx:pt>
          <cx:pt idx="2905">0</cx:pt>
          <cx:pt idx="2906">0</cx:pt>
          <cx:pt idx="2907">1</cx:pt>
          <cx:pt idx="2908">0</cx:pt>
          <cx:pt idx="2909">1</cx:pt>
          <cx:pt idx="2910">1</cx:pt>
          <cx:pt idx="2911">1</cx:pt>
          <cx:pt idx="2912">1</cx:pt>
          <cx:pt idx="2913">0</cx:pt>
          <cx:pt idx="2914">0</cx:pt>
          <cx:pt idx="2915">0</cx:pt>
          <cx:pt idx="2916">1</cx:pt>
          <cx:pt idx="2917">0</cx:pt>
          <cx:pt idx="2918">0</cx:pt>
          <cx:pt idx="2919">0</cx:pt>
          <cx:pt idx="2920">1</cx:pt>
          <cx:pt idx="2921">1</cx:pt>
          <cx:pt idx="2922">1</cx:pt>
          <cx:pt idx="2923">1</cx:pt>
          <cx:pt idx="2924">1</cx:pt>
          <cx:pt idx="2925">1</cx:pt>
          <cx:pt idx="2926">0</cx:pt>
          <cx:pt idx="2927">1</cx:pt>
          <cx:pt idx="2928">1</cx:pt>
          <cx:pt idx="2929">1</cx:pt>
          <cx:pt idx="2930">0</cx:pt>
          <cx:pt idx="2931">1</cx:pt>
          <cx:pt idx="2932">0</cx:pt>
          <cx:pt idx="2933">1</cx:pt>
          <cx:pt idx="2934">0</cx:pt>
          <cx:pt idx="2935">1</cx:pt>
          <cx:pt idx="2936">0</cx:pt>
          <cx:pt idx="2937">0</cx:pt>
          <cx:pt idx="2938">0</cx:pt>
          <cx:pt idx="2939">0</cx:pt>
          <cx:pt idx="2940">1</cx:pt>
          <cx:pt idx="2941">0</cx:pt>
          <cx:pt idx="2942">1</cx:pt>
          <cx:pt idx="2943">0</cx:pt>
          <cx:pt idx="2944">0</cx:pt>
          <cx:pt idx="2945">1</cx:pt>
          <cx:pt idx="2946">0</cx:pt>
          <cx:pt idx="2947">1</cx:pt>
          <cx:pt idx="2948">0</cx:pt>
          <cx:pt idx="2949">0</cx:pt>
          <cx:pt idx="2950">1</cx:pt>
          <cx:pt idx="2951">1</cx:pt>
          <cx:pt idx="2952">0</cx:pt>
          <cx:pt idx="2953">1</cx:pt>
          <cx:pt idx="2954">1</cx:pt>
          <cx:pt idx="2955">1</cx:pt>
          <cx:pt idx="2956">0</cx:pt>
          <cx:pt idx="2957">0</cx:pt>
          <cx:pt idx="2958">1</cx:pt>
          <cx:pt idx="2959">0</cx:pt>
          <cx:pt idx="2960">0</cx:pt>
          <cx:pt idx="2961">1</cx:pt>
          <cx:pt idx="2962">1</cx:pt>
          <cx:pt idx="2963">0</cx:pt>
          <cx:pt idx="2964">1</cx:pt>
          <cx:pt idx="2965">1</cx:pt>
          <cx:pt idx="2966">1</cx:pt>
          <cx:pt idx="2967">1</cx:pt>
          <cx:pt idx="2968">1</cx:pt>
          <cx:pt idx="2969">1</cx:pt>
          <cx:pt idx="2970">1</cx:pt>
          <cx:pt idx="2971">1</cx:pt>
          <cx:pt idx="2972">1</cx:pt>
          <cx:pt idx="2973">1</cx:pt>
          <cx:pt idx="2974">1</cx:pt>
          <cx:pt idx="2975">1</cx:pt>
          <cx:pt idx="2976">1</cx:pt>
          <cx:pt idx="2977">1</cx:pt>
          <cx:pt idx="2978">1</cx:pt>
          <cx:pt idx="2979">1</cx:pt>
          <cx:pt idx="2980">1</cx:pt>
          <cx:pt idx="2981">1</cx:pt>
          <cx:pt idx="2982">1</cx:pt>
          <cx:pt idx="2983">1</cx:pt>
          <cx:pt idx="2984">1</cx:pt>
          <cx:pt idx="2985">1</cx:pt>
          <cx:pt idx="2986">0</cx:pt>
          <cx:pt idx="2987">1</cx:pt>
          <cx:pt idx="2988">1</cx:pt>
          <cx:pt idx="2989">1</cx:pt>
          <cx:pt idx="2990">1</cx:pt>
          <cx:pt idx="2991">1</cx:pt>
          <cx:pt idx="2992">1</cx:pt>
          <cx:pt idx="2993">1</cx:pt>
          <cx:pt idx="2994">1</cx:pt>
          <cx:pt idx="2995">1</cx:pt>
          <cx:pt idx="2996">1</cx:pt>
          <cx:pt idx="2997">1</cx:pt>
          <cx:pt idx="2998">1</cx:pt>
          <cx:pt idx="2999">1</cx:pt>
          <cx:pt idx="3000">1</cx:pt>
          <cx:pt idx="3001">1</cx:pt>
          <cx:pt idx="3002">1</cx:pt>
          <cx:pt idx="3003">0</cx:pt>
          <cx:pt idx="3004">1</cx:pt>
          <cx:pt idx="3005">1</cx:pt>
          <cx:pt idx="3006">1</cx:pt>
          <cx:pt idx="3007">1</cx:pt>
          <cx:pt idx="3008">0</cx:pt>
          <cx:pt idx="3009">1</cx:pt>
          <cx:pt idx="3010">1</cx:pt>
          <cx:pt idx="3011">1</cx:pt>
          <cx:pt idx="3012">1</cx:pt>
          <cx:pt idx="3013">0</cx:pt>
          <cx:pt idx="3014">1</cx:pt>
          <cx:pt idx="3015">1</cx:pt>
          <cx:pt idx="3016">1</cx:pt>
          <cx:pt idx="3017">1</cx:pt>
          <cx:pt idx="3018">1</cx:pt>
          <cx:pt idx="3019">1</cx:pt>
          <cx:pt idx="3020">1</cx:pt>
          <cx:pt idx="3021">0</cx:pt>
          <cx:pt idx="3022">1</cx:pt>
          <cx:pt idx="3023">1</cx:pt>
          <cx:pt idx="3024">1</cx:pt>
          <cx:pt idx="3025">0</cx:pt>
          <cx:pt idx="3026">1</cx:pt>
          <cx:pt idx="3027">1</cx:pt>
          <cx:pt idx="3028">1</cx:pt>
          <cx:pt idx="3029">1</cx:pt>
          <cx:pt idx="3030">0</cx:pt>
          <cx:pt idx="3031">1</cx:pt>
          <cx:pt idx="3032">1</cx:pt>
          <cx:pt idx="3033">0</cx:pt>
          <cx:pt idx="3034">1</cx:pt>
          <cx:pt idx="3035">1</cx:pt>
          <cx:pt idx="3036">1</cx:pt>
          <cx:pt idx="3037">1</cx:pt>
          <cx:pt idx="3038">1</cx:pt>
          <cx:pt idx="3039">1</cx:pt>
          <cx:pt idx="3040">0</cx:pt>
          <cx:pt idx="3041">1</cx:pt>
          <cx:pt idx="3042">1</cx:pt>
          <cx:pt idx="3043">1</cx:pt>
          <cx:pt idx="3044">1</cx:pt>
          <cx:pt idx="3045">1</cx:pt>
          <cx:pt idx="3046">1</cx:pt>
          <cx:pt idx="3047">1</cx:pt>
          <cx:pt idx="3048">1</cx:pt>
          <cx:pt idx="3049">1</cx:pt>
          <cx:pt idx="3050">1</cx:pt>
          <cx:pt idx="3051">1</cx:pt>
          <cx:pt idx="3052">1</cx:pt>
          <cx:pt idx="3053">1</cx:pt>
          <cx:pt idx="3054">1</cx:pt>
          <cx:pt idx="3055">1</cx:pt>
          <cx:pt idx="3056">1</cx:pt>
          <cx:pt idx="3057">1</cx:pt>
          <cx:pt idx="3058">1</cx:pt>
          <cx:pt idx="3059">1</cx:pt>
          <cx:pt idx="3060">1</cx:pt>
          <cx:pt idx="3061">1</cx:pt>
          <cx:pt idx="3062">1</cx:pt>
          <cx:pt idx="3063">1</cx:pt>
          <cx:pt idx="3064">0</cx:pt>
          <cx:pt idx="3065">1</cx:pt>
          <cx:pt idx="3066">1</cx:pt>
          <cx:pt idx="3067">1</cx:pt>
          <cx:pt idx="3068">1</cx:pt>
          <cx:pt idx="3069">1</cx:pt>
          <cx:pt idx="3070">1</cx:pt>
          <cx:pt idx="3071">0</cx:pt>
          <cx:pt idx="3072">1</cx:pt>
          <cx:pt idx="3073">1</cx:pt>
          <cx:pt idx="3074">1</cx:pt>
          <cx:pt idx="3075">1</cx:pt>
          <cx:pt idx="3076">1</cx:pt>
          <cx:pt idx="3077">1</cx:pt>
          <cx:pt idx="3078">0</cx:pt>
          <cx:pt idx="3079">1</cx:pt>
          <cx:pt idx="3080">1</cx:pt>
          <cx:pt idx="3081">1</cx:pt>
          <cx:pt idx="3082">1</cx:pt>
          <cx:pt idx="3083">1</cx:pt>
          <cx:pt idx="3084">1</cx:pt>
          <cx:pt idx="3085">1</cx:pt>
          <cx:pt idx="3086">1</cx:pt>
          <cx:pt idx="3087">1</cx:pt>
          <cx:pt idx="3088">1</cx:pt>
          <cx:pt idx="3089">1</cx:pt>
          <cx:pt idx="3090">1</cx:pt>
          <cx:pt idx="3091">0</cx:pt>
          <cx:pt idx="3092">1</cx:pt>
          <cx:pt idx="3093">0</cx:pt>
          <cx:pt idx="3094">1</cx:pt>
          <cx:pt idx="3095">1</cx:pt>
          <cx:pt idx="3096">1</cx:pt>
          <cx:pt idx="3097">1</cx:pt>
          <cx:pt idx="3098">1</cx:pt>
          <cx:pt idx="3099">1</cx:pt>
          <cx:pt idx="3100">1</cx:pt>
          <cx:pt idx="3101">1</cx:pt>
          <cx:pt idx="3102">1</cx:pt>
          <cx:pt idx="3103">1</cx:pt>
          <cx:pt idx="3104">0</cx:pt>
          <cx:pt idx="3105">0</cx:pt>
          <cx:pt idx="3106">1</cx:pt>
          <cx:pt idx="3107">0</cx:pt>
          <cx:pt idx="3108">1</cx:pt>
          <cx:pt idx="3109">1</cx:pt>
          <cx:pt idx="3110">1</cx:pt>
          <cx:pt idx="3111">1</cx:pt>
          <cx:pt idx="3112">1</cx:pt>
          <cx:pt idx="3113">0</cx:pt>
          <cx:pt idx="3114">1</cx:pt>
          <cx:pt idx="3115">1</cx:pt>
          <cx:pt idx="3116">0</cx:pt>
          <cx:pt idx="3117">1</cx:pt>
          <cx:pt idx="3118">1</cx:pt>
          <cx:pt idx="3119">0</cx:pt>
          <cx:pt idx="3120">1</cx:pt>
          <cx:pt idx="3121">0</cx:pt>
          <cx:pt idx="3122">1</cx:pt>
          <cx:pt idx="3123">1</cx:pt>
          <cx:pt idx="3124">1</cx:pt>
          <cx:pt idx="3125">1</cx:pt>
          <cx:pt idx="3126">1</cx:pt>
          <cx:pt idx="3127">0</cx:pt>
          <cx:pt idx="3128">1</cx:pt>
          <cx:pt idx="3129">1</cx:pt>
          <cx:pt idx="3130">1</cx:pt>
          <cx:pt idx="3131">1</cx:pt>
          <cx:pt idx="3132">1</cx:pt>
          <cx:pt idx="3133">0</cx:pt>
          <cx:pt idx="3134">1</cx:pt>
          <cx:pt idx="3135">1</cx:pt>
          <cx:pt idx="3136">1</cx:pt>
          <cx:pt idx="3137">1</cx:pt>
          <cx:pt idx="3138">1</cx:pt>
          <cx:pt idx="3139">1</cx:pt>
          <cx:pt idx="3140">1</cx:pt>
          <cx:pt idx="3141">1</cx:pt>
          <cx:pt idx="3142">0</cx:pt>
          <cx:pt idx="3143">1</cx:pt>
          <cx:pt idx="3144">1</cx:pt>
          <cx:pt idx="3145">1</cx:pt>
          <cx:pt idx="3146">0</cx:pt>
          <cx:pt idx="3147">1</cx:pt>
          <cx:pt idx="3148">1</cx:pt>
          <cx:pt idx="3149">1</cx:pt>
          <cx:pt idx="3150">0</cx:pt>
          <cx:pt idx="3151">0</cx:pt>
          <cx:pt idx="3152">1</cx:pt>
          <cx:pt idx="3153">1</cx:pt>
          <cx:pt idx="3154">0</cx:pt>
          <cx:pt idx="3155">1</cx:pt>
          <cx:pt idx="3156">1</cx:pt>
          <cx:pt idx="3157">1</cx:pt>
          <cx:pt idx="3158">1</cx:pt>
          <cx:pt idx="3159">1</cx:pt>
          <cx:pt idx="3160">0</cx:pt>
          <cx:pt idx="3161">1</cx:pt>
          <cx:pt idx="3162">1</cx:pt>
          <cx:pt idx="3163">0</cx:pt>
          <cx:pt idx="3164">1</cx:pt>
          <cx:pt idx="3165">1</cx:pt>
          <cx:pt idx="3166">1</cx:pt>
          <cx:pt idx="3167">0</cx:pt>
          <cx:pt idx="3168">0</cx:pt>
          <cx:pt idx="3169">1</cx:pt>
          <cx:pt idx="3170">0</cx:pt>
          <cx:pt idx="3171">0</cx:pt>
          <cx:pt idx="3172">0</cx:pt>
          <cx:pt idx="3173">1</cx:pt>
          <cx:pt idx="3174">1</cx:pt>
          <cx:pt idx="3175">0</cx:pt>
          <cx:pt idx="3176">0</cx:pt>
          <cx:pt idx="3177">0</cx:pt>
          <cx:pt idx="3178">0</cx:pt>
          <cx:pt idx="3179">0</cx:pt>
          <cx:pt idx="3180">0</cx:pt>
          <cx:pt idx="3181">1</cx:pt>
          <cx:pt idx="3182">1</cx:pt>
          <cx:pt idx="3183">0</cx:pt>
          <cx:pt idx="3184">0</cx:pt>
          <cx:pt idx="3185">1</cx:pt>
          <cx:pt idx="3186">1</cx:pt>
          <cx:pt idx="3187">0</cx:pt>
          <cx:pt idx="3188">0</cx:pt>
          <cx:pt idx="3189">1</cx:pt>
          <cx:pt idx="3190">0</cx:pt>
          <cx:pt idx="3191">0</cx:pt>
          <cx:pt idx="3192">0</cx:pt>
          <cx:pt idx="3193">0</cx:pt>
          <cx:pt idx="3194">0</cx:pt>
          <cx:pt idx="3195">0</cx:pt>
          <cx:pt idx="3196">0</cx:pt>
          <cx:pt idx="3197">0</cx:pt>
          <cx:pt idx="3198">0</cx:pt>
          <cx:pt idx="3199">0</cx:pt>
          <cx:pt idx="3200">0</cx:pt>
          <cx:pt idx="3201">1</cx:pt>
          <cx:pt idx="3202">0</cx:pt>
          <cx:pt idx="3203">0</cx:pt>
          <cx:pt idx="3204">1</cx:pt>
          <cx:pt idx="3205">0</cx:pt>
          <cx:pt idx="3206">0</cx:pt>
          <cx:pt idx="3207">0</cx:pt>
          <cx:pt idx="3208">0</cx:pt>
          <cx:pt idx="3209">0</cx:pt>
          <cx:pt idx="3210">0</cx:pt>
          <cx:pt idx="3211">1</cx:pt>
          <cx:pt idx="3212">1</cx:pt>
          <cx:pt idx="3213">0</cx:pt>
          <cx:pt idx="3214">0</cx:pt>
          <cx:pt idx="3215">1</cx:pt>
          <cx:pt idx="3216">0</cx:pt>
          <cx:pt idx="3217">0</cx:pt>
          <cx:pt idx="3218">0</cx:pt>
          <cx:pt idx="3219">0</cx:pt>
          <cx:pt idx="3220">1</cx:pt>
          <cx:pt idx="3221">0</cx:pt>
          <cx:pt idx="3222">0</cx:pt>
          <cx:pt idx="3223">0</cx:pt>
          <cx:pt idx="3224">0</cx:pt>
          <cx:pt idx="3225">0</cx:pt>
          <cx:pt idx="3226">0</cx:pt>
          <cx:pt idx="3227">0</cx:pt>
          <cx:pt idx="3228">0</cx:pt>
          <cx:pt idx="3229">0</cx:pt>
          <cx:pt idx="3230">0</cx:pt>
          <cx:pt idx="3231">0</cx:pt>
          <cx:pt idx="3232">1</cx:pt>
          <cx:pt idx="3233">0</cx:pt>
          <cx:pt idx="3234">0</cx:pt>
          <cx:pt idx="3235">0</cx:pt>
          <cx:pt idx="3236">0</cx:pt>
          <cx:pt idx="3237">0</cx:pt>
          <cx:pt idx="3238">0</cx:pt>
          <cx:pt idx="3239">0</cx:pt>
          <cx:pt idx="3240">0</cx:pt>
          <cx:pt idx="3241">1</cx:pt>
          <cx:pt idx="3242">0</cx:pt>
          <cx:pt idx="3243">0</cx:pt>
          <cx:pt idx="3244">1</cx:pt>
          <cx:pt idx="3245">0</cx:pt>
          <cx:pt idx="3246">0</cx:pt>
          <cx:pt idx="3247">1</cx:pt>
          <cx:pt idx="3248">0</cx:pt>
          <cx:pt idx="3249">0</cx:pt>
          <cx:pt idx="3250">0</cx:pt>
          <cx:pt idx="3251">0</cx:pt>
          <cx:pt idx="3252">1</cx:pt>
          <cx:pt idx="3253">0</cx:pt>
          <cx:pt idx="3254">0</cx:pt>
          <cx:pt idx="3255">0</cx:pt>
          <cx:pt idx="3256">1</cx:pt>
          <cx:pt idx="3257">0</cx:pt>
          <cx:pt idx="3258">1</cx:pt>
          <cx:pt idx="3259">0</cx:pt>
          <cx:pt idx="3260">0</cx:pt>
          <cx:pt idx="3261">1</cx:pt>
          <cx:pt idx="3262">0</cx:pt>
          <cx:pt idx="3263">0</cx:pt>
          <cx:pt idx="3264">1</cx:pt>
          <cx:pt idx="3265">0</cx:pt>
          <cx:pt idx="3266">1</cx:pt>
          <cx:pt idx="3267">0</cx:pt>
          <cx:pt idx="3268">0</cx:pt>
          <cx:pt idx="3269">0</cx:pt>
          <cx:pt idx="3270">0</cx:pt>
          <cx:pt idx="3271">0</cx:pt>
          <cx:pt idx="3272">0</cx:pt>
          <cx:pt idx="3273">0</cx:pt>
          <cx:pt idx="3274">0</cx:pt>
          <cx:pt idx="3275">0</cx:pt>
          <cx:pt idx="3276">0</cx:pt>
          <cx:pt idx="3277">0</cx:pt>
          <cx:pt idx="3278">0</cx:pt>
          <cx:pt idx="3279">1</cx:pt>
          <cx:pt idx="3280">0</cx:pt>
          <cx:pt idx="3281">0</cx:pt>
          <cx:pt idx="3282">0</cx:pt>
          <cx:pt idx="3283">1</cx:pt>
          <cx:pt idx="3284">0</cx:pt>
          <cx:pt idx="3285">0</cx:pt>
          <cx:pt idx="3286">0</cx:pt>
          <cx:pt idx="3287">0</cx:pt>
          <cx:pt idx="3288">0</cx:pt>
          <cx:pt idx="3289">0</cx:pt>
          <cx:pt idx="3290">1</cx:pt>
          <cx:pt idx="3291">0</cx:pt>
          <cx:pt idx="3292">0</cx:pt>
          <cx:pt idx="3293">0</cx:pt>
          <cx:pt idx="3294">0</cx:pt>
          <cx:pt idx="3295">1</cx:pt>
          <cx:pt idx="3296">0</cx:pt>
          <cx:pt idx="3297">0</cx:pt>
          <cx:pt idx="3298">0</cx:pt>
          <cx:pt idx="3299">0</cx:pt>
          <cx:pt idx="3300">0</cx:pt>
          <cx:pt idx="3301">0</cx:pt>
          <cx:pt idx="3302">0</cx:pt>
          <cx:pt idx="3303">0</cx:pt>
          <cx:pt idx="3304">0</cx:pt>
          <cx:pt idx="3305">0</cx:pt>
          <cx:pt idx="3306">1</cx:pt>
          <cx:pt idx="3307">0</cx:pt>
          <cx:pt idx="3308">0</cx:pt>
          <cx:pt idx="3309">0</cx:pt>
          <cx:pt idx="3310">0</cx:pt>
          <cx:pt idx="3311">0</cx:pt>
          <cx:pt idx="3312">0</cx:pt>
          <cx:pt idx="3313">0</cx:pt>
          <cx:pt idx="3314">0</cx:pt>
          <cx:pt idx="3315">0</cx:pt>
          <cx:pt idx="3316">0</cx:pt>
          <cx:pt idx="3317">0</cx:pt>
          <cx:pt idx="3318">0</cx:pt>
          <cx:pt idx="3319">1</cx:pt>
          <cx:pt idx="3320">0</cx:pt>
          <cx:pt idx="3321">0</cx:pt>
          <cx:pt idx="3322">0</cx:pt>
          <cx:pt idx="3323">0</cx:pt>
          <cx:pt idx="3324">0</cx:pt>
          <cx:pt idx="3325">0</cx:pt>
          <cx:pt idx="3326">0</cx:pt>
          <cx:pt idx="3327">0</cx:pt>
          <cx:pt idx="3328">0</cx:pt>
          <cx:pt idx="3329">0</cx:pt>
          <cx:pt idx="3330">1</cx:pt>
          <cx:pt idx="3331">1</cx:pt>
          <cx:pt idx="3332">0</cx:pt>
          <cx:pt idx="3333">1</cx:pt>
          <cx:pt idx="3334">0</cx:pt>
          <cx:pt idx="3335">0</cx:pt>
          <cx:pt idx="3336">0</cx:pt>
          <cx:pt idx="3337">0</cx:pt>
          <cx:pt idx="3338">0</cx:pt>
          <cx:pt idx="3339">0</cx:pt>
          <cx:pt idx="3340">0</cx:pt>
          <cx:pt idx="3341">0</cx:pt>
          <cx:pt idx="3342">0</cx:pt>
          <cx:pt idx="3343">0</cx:pt>
          <cx:pt idx="3344">0</cx:pt>
          <cx:pt idx="3345">0</cx:pt>
          <cx:pt idx="3346">0</cx:pt>
          <cx:pt idx="3347">0</cx:pt>
          <cx:pt idx="3348">1</cx:pt>
          <cx:pt idx="3349">0</cx:pt>
          <cx:pt idx="3350">0</cx:pt>
          <cx:pt idx="3351">0</cx:pt>
          <cx:pt idx="3352">0</cx:pt>
          <cx:pt idx="3353">1</cx:pt>
          <cx:pt idx="3354">1</cx:pt>
          <cx:pt idx="3355">0</cx:pt>
          <cx:pt idx="3356">0</cx:pt>
          <cx:pt idx="3357">1</cx:pt>
          <cx:pt idx="3358">0</cx:pt>
          <cx:pt idx="3359">0</cx:pt>
          <cx:pt idx="3360">0</cx:pt>
          <cx:pt idx="3361">0</cx:pt>
          <cx:pt idx="3362">1</cx:pt>
          <cx:pt idx="3363">0</cx:pt>
          <cx:pt idx="3364">0</cx:pt>
          <cx:pt idx="3365">1</cx:pt>
          <cx:pt idx="3366">0</cx:pt>
          <cx:pt idx="3367">0</cx:pt>
          <cx:pt idx="3368">0</cx:pt>
          <cx:pt idx="3369">0</cx:pt>
          <cx:pt idx="3370">0</cx:pt>
          <cx:pt idx="3371">0</cx:pt>
          <cx:pt idx="3372">0</cx:pt>
          <cx:pt idx="3373">0</cx:pt>
          <cx:pt idx="3374">0</cx:pt>
          <cx:pt idx="3375">0</cx:pt>
          <cx:pt idx="3376">0</cx:pt>
          <cx:pt idx="3377">0</cx:pt>
          <cx:pt idx="3378">0</cx:pt>
          <cx:pt idx="3379">0</cx:pt>
          <cx:pt idx="3380">0</cx:pt>
          <cx:pt idx="3381">0</cx:pt>
          <cx:pt idx="3382">0</cx:pt>
          <cx:pt idx="3383">0</cx:pt>
          <cx:pt idx="3384">0</cx:pt>
          <cx:pt idx="3385">1</cx:pt>
          <cx:pt idx="3386">0</cx:pt>
          <cx:pt idx="3387">0</cx:pt>
          <cx:pt idx="3388">0</cx:pt>
          <cx:pt idx="3389">0</cx:pt>
          <cx:pt idx="3390">1</cx:pt>
          <cx:pt idx="3391">0</cx:pt>
          <cx:pt idx="3392">0</cx:pt>
          <cx:pt idx="3393">1</cx:pt>
          <cx:pt idx="3394">0</cx:pt>
          <cx:pt idx="3395">0</cx:pt>
          <cx:pt idx="3396">0</cx:pt>
          <cx:pt idx="3397">0</cx:pt>
          <cx:pt idx="3398">1</cx:pt>
          <cx:pt idx="3399">0</cx:pt>
        </cx:lvl>
      </cx:numDim>
    </cx:data>
  </cx:chartData>
  <cx:chart>
    <cx:plotArea>
      <cx:plotAreaRegion>
        <cx:plotSurface>
          <cx:spPr>
            <a:ln>
              <a:noFill/>
            </a:ln>
          </cx:spPr>
        </cx:plotSurface>
        <cx:series layoutId="clusteredColumn" uniqueId="{EF51F194-7D85-4855-A236-007EA16AED3B}" formatIdx="0">
          <cx:tx>
            <cx:txData>
              <cx:f>attrition_1!$H$1</cx:f>
              <cx:v>HIGH_SCHL_GPA</cx:v>
            </cx:txData>
          </cx:tx>
          <cx:spPr>
            <a:solidFill>
              <a:schemeClr val="accent1">
                <a:lumMod val="60000"/>
                <a:lumOff val="40000"/>
              </a:schemeClr>
            </a:solidFill>
          </cx:spPr>
          <cx:dataPt idx="0">
            <cx:spPr>
              <a:solidFill>
                <a:srgbClr val="FF0000">
                  <a:alpha val="50000"/>
                </a:srgbClr>
              </a:solidFill>
            </cx:spPr>
          </cx:dataPt>
          <cx:dataPt idx="1">
            <cx:spPr>
              <a:solidFill>
                <a:srgbClr val="FF0000">
                  <a:alpha val="50000"/>
                </a:srgbClr>
              </a:solidFill>
            </cx:spPr>
          </cx:dataPt>
          <cx:dataPt idx="2">
            <cx:spPr>
              <a:solidFill>
                <a:srgbClr val="FFC000">
                  <a:alpha val="50000"/>
                </a:srgbClr>
              </a:solidFill>
            </cx:spPr>
          </cx:dataPt>
          <cx:dataPt idx="3">
            <cx:spPr>
              <a:solidFill>
                <a:srgbClr val="FFC000">
                  <a:alpha val="50000"/>
                </a:srgbClr>
              </a:solidFill>
            </cx:spPr>
          </cx:dataPt>
          <cx:dataPt idx="4">
            <cx:spPr>
              <a:solidFill>
                <a:srgbClr val="FFFF00">
                  <a:alpha val="50000"/>
                </a:srgbClr>
              </a:solidFill>
            </cx:spPr>
          </cx:dataPt>
          <cx:dataPt idx="5">
            <cx:spPr>
              <a:solidFill>
                <a:srgbClr val="FFFF00">
                  <a:alpha val="50000"/>
                </a:srgbClr>
              </a:solidFill>
            </cx:spPr>
          </cx:dataPt>
          <cx:dataPt idx="6">
            <cx:spPr>
              <a:solidFill>
                <a:srgbClr val="FFFF00">
                  <a:alpha val="50000"/>
                </a:srgbClr>
              </a:solidFill>
            </cx:spPr>
          </cx:dataPt>
          <cx:dataPt idx="7">
            <cx:spPr>
              <a:solidFill>
                <a:srgbClr val="92D050">
                  <a:alpha val="50000"/>
                </a:srgbClr>
              </a:solidFill>
            </cx:spPr>
          </cx:dataPt>
          <cx:dataPt idx="8">
            <cx:spPr>
              <a:solidFill>
                <a:srgbClr val="92D050">
                  <a:alpha val="50000"/>
                </a:srgbClr>
              </a:solidFill>
            </cx:spPr>
          </cx:dataPt>
          <cx:dataLabels>
            <cx:txPr>
              <a:bodyPr spcFirstLastPara="1" vertOverflow="ellipsis" horzOverflow="overflow" wrap="square" lIns="0" tIns="0" rIns="0" bIns="0" anchor="ctr" anchorCtr="1"/>
              <a:lstStyle/>
              <a:p>
                <a:pPr algn="ctr" rtl="0">
                  <a:defRPr sz="2800">
                    <a:solidFill>
                      <a:schemeClr val="tx1">
                        <a:lumMod val="50000"/>
                        <a:lumOff val="50000"/>
                      </a:schemeClr>
                    </a:solidFill>
                    <a:latin typeface="Agency FB" panose="020B0503020202020204" pitchFamily="34" charset="0"/>
                    <a:ea typeface="Agency FB" panose="020B0503020202020204" pitchFamily="34" charset="0"/>
                    <a:cs typeface="Agency FB" panose="020B0503020202020204" pitchFamily="34" charset="0"/>
                  </a:defRPr>
                </a:pPr>
                <a:endParaRPr lang="en-US" sz="2800" b="0" i="0" u="none" strike="noStrike" baseline="0">
                  <a:solidFill>
                    <a:schemeClr val="tx1">
                      <a:lumMod val="50000"/>
                      <a:lumOff val="50000"/>
                    </a:schemeClr>
                  </a:solidFill>
                  <a:latin typeface="Agency FB" panose="020B0503020202020204" pitchFamily="34" charset="0"/>
                </a:endParaRPr>
              </a:p>
            </cx:txPr>
            <cx:visibility seriesName="0" categoryName="0" value="1"/>
            <cx:dataLabel idx="0">
              <cx:txPr>
                <a:bodyPr spcFirstLastPara="1" vertOverflow="ellipsis" horzOverflow="overflow" wrap="square" lIns="0" tIns="0" rIns="0" bIns="0" anchor="ctr" anchorCtr="1"/>
                <a:lstStyle/>
                <a:p>
                  <a:pPr algn="ctr" rtl="0">
                    <a:defRPr sz="4000">
                      <a:solidFill>
                        <a:srgbClr val="FF0000"/>
                      </a:solidFill>
                    </a:defRPr>
                  </a:pPr>
                  <a:r>
                    <a:rPr lang="en-US" sz="4000" b="0" i="0" u="none" strike="noStrike" baseline="0">
                      <a:solidFill>
                        <a:srgbClr val="FF0000"/>
                      </a:solidFill>
                      <a:latin typeface="Agency FB" panose="020B0503020202020204" pitchFamily="34" charset="0"/>
                    </a:rPr>
                    <a:t>22</a:t>
                  </a:r>
                </a:p>
              </cx:txPr>
            </cx:dataLabel>
            <cx:dataLabel idx="5">
              <cx:txPr>
                <a:bodyPr spcFirstLastPara="1" vertOverflow="ellipsis" horzOverflow="overflow" wrap="square" lIns="0" tIns="0" rIns="0" bIns="0" anchor="ctr" anchorCtr="1"/>
                <a:lstStyle/>
                <a:p>
                  <a:pPr algn="ctr" rtl="0">
                    <a:defRPr sz="4000">
                      <a:solidFill>
                        <a:srgbClr val="FFFF00"/>
                      </a:solidFill>
                    </a:defRPr>
                  </a:pPr>
                  <a:r>
                    <a:rPr lang="en-US" sz="4000" b="0" i="0" u="none" strike="noStrike" baseline="0">
                      <a:solidFill>
                        <a:srgbClr val="FFFF00"/>
                      </a:solidFill>
                      <a:latin typeface="Agency FB" panose="020B0503020202020204" pitchFamily="34" charset="0"/>
                    </a:rPr>
                    <a:t>723</a:t>
                  </a:r>
                </a:p>
              </cx:txPr>
            </cx:dataLabel>
            <cx:dataLabel idx="8">
              <cx:txPr>
                <a:bodyPr spcFirstLastPara="1" vertOverflow="ellipsis" horzOverflow="overflow" wrap="square" lIns="0" tIns="0" rIns="0" bIns="0" anchor="ctr" anchorCtr="1"/>
                <a:lstStyle/>
                <a:p>
                  <a:pPr algn="ctr" rtl="0">
                    <a:defRPr sz="4000">
                      <a:solidFill>
                        <a:srgbClr val="7BC59B"/>
                      </a:solidFill>
                    </a:defRPr>
                  </a:pPr>
                  <a:r>
                    <a:rPr lang="en-US" sz="4000" b="0" i="0" u="none" strike="noStrike" baseline="0">
                      <a:solidFill>
                        <a:srgbClr val="7BC59B"/>
                      </a:solidFill>
                      <a:latin typeface="Agency FB" panose="020B0503020202020204" pitchFamily="34" charset="0"/>
                    </a:rPr>
                    <a:t>242</a:t>
                  </a:r>
                </a:p>
              </cx:txPr>
            </cx:dataLabel>
          </cx:dataLabels>
          <cx:dataId val="0"/>
          <cx:layoutPr>
            <cx:binning intervalClosed="r">
              <cx:binSize val="0.25"/>
            </cx:binning>
          </cx:layoutPr>
        </cx:series>
        <cx:series layoutId="clusteredColumn" hidden="1" uniqueId="{BB5F72B8-843E-4234-95F6-BB2947B6ADDB}" formatIdx="1">
          <cx:tx>
            <cx:txData>
              <cx:f>attrition_1!$P$1</cx:f>
              <cx:v>RETURNED_2ND_YR</cx:v>
            </cx:txData>
          </cx:tx>
          <cx:dataLabels>
            <cx:visibility seriesName="0" categoryName="0" value="1"/>
          </cx:dataLabels>
          <cx:dataId val="1"/>
          <cx:layoutPr>
            <cx:binning intervalClosed="r"/>
          </cx:layoutPr>
        </cx:series>
      </cx:plotAreaRegion>
      <cx:axis id="0">
        <cx:catScaling gapWidth="0"/>
        <cx:tickLabels/>
        <cx:txPr>
          <a:bodyPr spcFirstLastPara="1" vertOverflow="ellipsis" horzOverflow="overflow" wrap="square" lIns="0" tIns="0" rIns="0" bIns="0" anchor="ctr" anchorCtr="1"/>
          <a:lstStyle/>
          <a:p>
            <a:pPr algn="ctr" rtl="0">
              <a:defRPr sz="1400">
                <a:latin typeface="Agency FB" panose="020B0503020202020204" pitchFamily="34" charset="0"/>
                <a:ea typeface="Agency FB" panose="020B0503020202020204" pitchFamily="34" charset="0"/>
                <a:cs typeface="Agency FB" panose="020B0503020202020204" pitchFamily="34" charset="0"/>
              </a:defRPr>
            </a:pPr>
            <a:endParaRPr lang="en-US" sz="1400" b="0" i="0" u="none" strike="noStrike" baseline="0">
              <a:solidFill>
                <a:prstClr val="black">
                  <a:lumMod val="65000"/>
                  <a:lumOff val="35000"/>
                </a:prstClr>
              </a:solidFill>
              <a:latin typeface="Agency FB" panose="020B0503020202020204" pitchFamily="34" charset="0"/>
            </a:endParaRPr>
          </a:p>
        </cx:txPr>
      </cx:axis>
      <cx:axis id="1" hidden="1">
        <cx:valScaling/>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attrition_1!$I$2:$I$3401</cx:f>
        <cx:lvl ptCount="3400" formatCode="General">
          <cx:pt idx="0">1150</cx:pt>
          <cx:pt idx="1">1190</cx:pt>
          <cx:pt idx="2">1030</cx:pt>
          <cx:pt idx="3">1220</cx:pt>
          <cx:pt idx="4">1190</cx:pt>
          <cx:pt idx="5">1070</cx:pt>
          <cx:pt idx="6">590</cx:pt>
          <cx:pt idx="7">740</cx:pt>
          <cx:pt idx="8">1070</cx:pt>
          <cx:pt idx="9">998</cx:pt>
          <cx:pt idx="10">1220</cx:pt>
          <cx:pt idx="11">1070</cx:pt>
          <cx:pt idx="12">1260</cx:pt>
          <cx:pt idx="13">1220</cx:pt>
          <cx:pt idx="14">1260</cx:pt>
          <cx:pt idx="15">1220</cx:pt>
          <cx:pt idx="16">1070</cx:pt>
          <cx:pt idx="17">1030</cx:pt>
          <cx:pt idx="18">1110</cx:pt>
          <cx:pt idx="19">990</cx:pt>
          <cx:pt idx="20">910</cx:pt>
          <cx:pt idx="21">1300</cx:pt>
          <cx:pt idx="22">1190</cx:pt>
          <cx:pt idx="23">590</cx:pt>
          <cx:pt idx="24">1300</cx:pt>
          <cx:pt idx="25">1110</cx:pt>
          <cx:pt idx="26">590</cx:pt>
          <cx:pt idx="27">1110</cx:pt>
          <cx:pt idx="28">1220</cx:pt>
          <cx:pt idx="29">1300</cx:pt>
          <cx:pt idx="30">640</cx:pt>
          <cx:pt idx="31">998</cx:pt>
          <cx:pt idx="32">1110</cx:pt>
          <cx:pt idx="33">1070</cx:pt>
          <cx:pt idx="34">1220</cx:pt>
          <cx:pt idx="35">530</cx:pt>
          <cx:pt idx="36">640</cx:pt>
          <cx:pt idx="37">590</cx:pt>
          <cx:pt idx="38">590</cx:pt>
          <cx:pt idx="39">1220</cx:pt>
          <cx:pt idx="40">998</cx:pt>
          <cx:pt idx="41">1260</cx:pt>
          <cx:pt idx="42">640</cx:pt>
          <cx:pt idx="43">1030</cx:pt>
          <cx:pt idx="44">590</cx:pt>
          <cx:pt idx="45">1150</cx:pt>
          <cx:pt idx="46">1340</cx:pt>
          <cx:pt idx="47">1070</cx:pt>
          <cx:pt idx="48">1070</cx:pt>
          <cx:pt idx="49">998</cx:pt>
          <cx:pt idx="50">1110</cx:pt>
          <cx:pt idx="51">1070</cx:pt>
          <cx:pt idx="52">998</cx:pt>
          <cx:pt idx="53">1260</cx:pt>
          <cx:pt idx="54">530</cx:pt>
          <cx:pt idx="55">1340</cx:pt>
          <cx:pt idx="56">1190</cx:pt>
          <cx:pt idx="57">1190</cx:pt>
          <cx:pt idx="58">1190</cx:pt>
          <cx:pt idx="59">1190</cx:pt>
          <cx:pt idx="60">1380</cx:pt>
          <cx:pt idx="61">1150</cx:pt>
          <cx:pt idx="62">998</cx:pt>
          <cx:pt idx="63">1150</cx:pt>
          <cx:pt idx="64">1190</cx:pt>
          <cx:pt idx="65">1260</cx:pt>
          <cx:pt idx="66">1150</cx:pt>
          <cx:pt idx="67">1190</cx:pt>
          <cx:pt idx="68">998</cx:pt>
          <cx:pt idx="69">1150</cx:pt>
          <cx:pt idx="70">998</cx:pt>
          <cx:pt idx="71">990</cx:pt>
          <cx:pt idx="72">990</cx:pt>
          <cx:pt idx="73">1380</cx:pt>
          <cx:pt idx="74">1150</cx:pt>
          <cx:pt idx="75">1030</cx:pt>
          <cx:pt idx="76">1150</cx:pt>
          <cx:pt idx="77">640</cx:pt>
          <cx:pt idx="78">1070</cx:pt>
          <cx:pt idx="79">990</cx:pt>
          <cx:pt idx="80">998</cx:pt>
          <cx:pt idx="81">1190</cx:pt>
          <cx:pt idx="82">950</cx:pt>
          <cx:pt idx="83">1190</cx:pt>
          <cx:pt idx="84">1220</cx:pt>
          <cx:pt idx="85">1150</cx:pt>
          <cx:pt idx="86">1220</cx:pt>
          <cx:pt idx="87">690</cx:pt>
          <cx:pt idx="88">998</cx:pt>
          <cx:pt idx="89">1260</cx:pt>
          <cx:pt idx="90">1030</cx:pt>
          <cx:pt idx="91">1110</cx:pt>
          <cx:pt idx="92">1340</cx:pt>
          <cx:pt idx="93">990</cx:pt>
          <cx:pt idx="94">950</cx:pt>
          <cx:pt idx="95">1110</cx:pt>
          <cx:pt idx="96">1260</cx:pt>
          <cx:pt idx="97">1300</cx:pt>
          <cx:pt idx="98">1220</cx:pt>
          <cx:pt idx="99">1300</cx:pt>
          <cx:pt idx="100">1190</cx:pt>
          <cx:pt idx="101">1260</cx:pt>
          <cx:pt idx="102">1380</cx:pt>
          <cx:pt idx="103">1070</cx:pt>
          <cx:pt idx="104">1110</cx:pt>
          <cx:pt idx="105">1190</cx:pt>
          <cx:pt idx="106">690</cx:pt>
          <cx:pt idx="107">998</cx:pt>
          <cx:pt idx="108">870</cx:pt>
          <cx:pt idx="109">590</cx:pt>
          <cx:pt idx="110">1150</cx:pt>
          <cx:pt idx="111">1030</cx:pt>
          <cx:pt idx="112">950</cx:pt>
          <cx:pt idx="113">998</cx:pt>
          <cx:pt idx="114">1030</cx:pt>
          <cx:pt idx="115">1150</cx:pt>
          <cx:pt idx="116">950</cx:pt>
          <cx:pt idx="117">998</cx:pt>
          <cx:pt idx="118">950</cx:pt>
          <cx:pt idx="119">950</cx:pt>
          <cx:pt idx="120">990</cx:pt>
          <cx:pt idx="121">990</cx:pt>
          <cx:pt idx="122">1300</cx:pt>
          <cx:pt idx="123">1070</cx:pt>
          <cx:pt idx="124">950</cx:pt>
          <cx:pt idx="125">1300</cx:pt>
          <cx:pt idx="126">1260</cx:pt>
          <cx:pt idx="127">1150</cx:pt>
          <cx:pt idx="128">1110</cx:pt>
          <cx:pt idx="129">1150</cx:pt>
          <cx:pt idx="130">1110</cx:pt>
          <cx:pt idx="131">950</cx:pt>
          <cx:pt idx="132">1110</cx:pt>
          <cx:pt idx="133">1070</cx:pt>
          <cx:pt idx="134">998</cx:pt>
          <cx:pt idx="135">990</cx:pt>
          <cx:pt idx="136">1220</cx:pt>
          <cx:pt idx="137">1030</cx:pt>
          <cx:pt idx="138">998</cx:pt>
          <cx:pt idx="139">1150</cx:pt>
          <cx:pt idx="140">1190</cx:pt>
          <cx:pt idx="141">1030</cx:pt>
          <cx:pt idx="142">998</cx:pt>
          <cx:pt idx="143">1150</cx:pt>
          <cx:pt idx="144">910</cx:pt>
          <cx:pt idx="145">1110</cx:pt>
          <cx:pt idx="146">1070</cx:pt>
          <cx:pt idx="147">1260</cx:pt>
          <cx:pt idx="148">1030</cx:pt>
          <cx:pt idx="149">1260</cx:pt>
          <cx:pt idx="150">1260</cx:pt>
          <cx:pt idx="151">870</cx:pt>
          <cx:pt idx="152">1190</cx:pt>
          <cx:pt idx="153">1110</cx:pt>
          <cx:pt idx="154">998</cx:pt>
          <cx:pt idx="155">1030</cx:pt>
          <cx:pt idx="156">910</cx:pt>
          <cx:pt idx="157">1110</cx:pt>
          <cx:pt idx="158">1260</cx:pt>
          <cx:pt idx="159">590</cx:pt>
          <cx:pt idx="160">1110</cx:pt>
          <cx:pt idx="161">998</cx:pt>
          <cx:pt idx="162">590</cx:pt>
          <cx:pt idx="163">1260</cx:pt>
          <cx:pt idx="164">1190</cx:pt>
          <cx:pt idx="165">590</cx:pt>
          <cx:pt idx="166">998</cx:pt>
          <cx:pt idx="167">990</cx:pt>
          <cx:pt idx="168">998</cx:pt>
          <cx:pt idx="169">1070</cx:pt>
          <cx:pt idx="170">990</cx:pt>
          <cx:pt idx="171">910</cx:pt>
          <cx:pt idx="172">998</cx:pt>
          <cx:pt idx="173">1190</cx:pt>
          <cx:pt idx="174">1070</cx:pt>
          <cx:pt idx="175">1260</cx:pt>
          <cx:pt idx="176">1150</cx:pt>
          <cx:pt idx="177">990</cx:pt>
          <cx:pt idx="178">990</cx:pt>
          <cx:pt idx="179">998</cx:pt>
          <cx:pt idx="180">950</cx:pt>
          <cx:pt idx="181">1150</cx:pt>
          <cx:pt idx="182">910</cx:pt>
          <cx:pt idx="183">1110</cx:pt>
          <cx:pt idx="184">998</cx:pt>
          <cx:pt idx="185">1150</cx:pt>
          <cx:pt idx="186">1300</cx:pt>
          <cx:pt idx="187">998</cx:pt>
          <cx:pt idx="188">1070</cx:pt>
          <cx:pt idx="189">910</cx:pt>
          <cx:pt idx="190">790</cx:pt>
          <cx:pt idx="191">1150</cx:pt>
          <cx:pt idx="192">990</cx:pt>
          <cx:pt idx="193">1190</cx:pt>
          <cx:pt idx="194">1030</cx:pt>
          <cx:pt idx="195">950</cx:pt>
          <cx:pt idx="196">1220</cx:pt>
          <cx:pt idx="197">1260</cx:pt>
          <cx:pt idx="198">998</cx:pt>
          <cx:pt idx="199">1110</cx:pt>
          <cx:pt idx="200">1030</cx:pt>
          <cx:pt idx="201">998</cx:pt>
          <cx:pt idx="202">990</cx:pt>
          <cx:pt idx="203">1190</cx:pt>
          <cx:pt idx="204">1070</cx:pt>
          <cx:pt idx="205">1220</cx:pt>
          <cx:pt idx="206">910</cx:pt>
          <cx:pt idx="207">1150</cx:pt>
          <cx:pt idx="208">1340</cx:pt>
          <cx:pt idx="209">990</cx:pt>
          <cx:pt idx="210">1220</cx:pt>
          <cx:pt idx="211">998</cx:pt>
          <cx:pt idx="212">1110</cx:pt>
          <cx:pt idx="213">1030</cx:pt>
          <cx:pt idx="214">1260</cx:pt>
          <cx:pt idx="215">1030</cx:pt>
          <cx:pt idx="216">998</cx:pt>
          <cx:pt idx="217">1150</cx:pt>
          <cx:pt idx="218">1110</cx:pt>
          <cx:pt idx="219">1380</cx:pt>
          <cx:pt idx="220">1220</cx:pt>
          <cx:pt idx="221">998</cx:pt>
          <cx:pt idx="222">1150</cx:pt>
          <cx:pt idx="223">1190</cx:pt>
          <cx:pt idx="224">1030</cx:pt>
          <cx:pt idx="225">1070</cx:pt>
          <cx:pt idx="226">990</cx:pt>
          <cx:pt idx="227">1150</cx:pt>
          <cx:pt idx="228">1070</cx:pt>
          <cx:pt idx="229">998</cx:pt>
          <cx:pt idx="230">998</cx:pt>
          <cx:pt idx="231">950</cx:pt>
          <cx:pt idx="232">1070</cx:pt>
          <cx:pt idx="233">1220</cx:pt>
          <cx:pt idx="234">990</cx:pt>
          <cx:pt idx="235">950</cx:pt>
          <cx:pt idx="236">998</cx:pt>
          <cx:pt idx="237">998</cx:pt>
          <cx:pt idx="238">1110</cx:pt>
          <cx:pt idx="239">998</cx:pt>
          <cx:pt idx="240">1110</cx:pt>
          <cx:pt idx="241">1110</cx:pt>
          <cx:pt idx="242">998</cx:pt>
          <cx:pt idx="243">590</cx:pt>
          <cx:pt idx="244">990</cx:pt>
          <cx:pt idx="245">1260</cx:pt>
          <cx:pt idx="246">870</cx:pt>
          <cx:pt idx="247">590</cx:pt>
          <cx:pt idx="248">1070</cx:pt>
          <cx:pt idx="249">990</cx:pt>
          <cx:pt idx="250">1110</cx:pt>
          <cx:pt idx="251">998</cx:pt>
          <cx:pt idx="252">1150</cx:pt>
          <cx:pt idx="253">990</cx:pt>
          <cx:pt idx="254">1300</cx:pt>
          <cx:pt idx="255">950</cx:pt>
          <cx:pt idx="256">1030</cx:pt>
          <cx:pt idx="257">998</cx:pt>
          <cx:pt idx="258">990</cx:pt>
          <cx:pt idx="259">990</cx:pt>
          <cx:pt idx="260">1150</cx:pt>
          <cx:pt idx="261">1070</cx:pt>
          <cx:pt idx="262">1190</cx:pt>
          <cx:pt idx="263">1190</cx:pt>
          <cx:pt idx="264">998</cx:pt>
          <cx:pt idx="265">870</cx:pt>
          <cx:pt idx="266">950</cx:pt>
          <cx:pt idx="267">590</cx:pt>
          <cx:pt idx="268">1030</cx:pt>
          <cx:pt idx="269">1070</cx:pt>
          <cx:pt idx="270">998</cx:pt>
          <cx:pt idx="271">990</cx:pt>
          <cx:pt idx="272">1150</cx:pt>
          <cx:pt idx="273">1110</cx:pt>
          <cx:pt idx="274">1030</cx:pt>
          <cx:pt idx="275">1300</cx:pt>
          <cx:pt idx="276">1110</cx:pt>
          <cx:pt idx="277">990</cx:pt>
          <cx:pt idx="278">870</cx:pt>
          <cx:pt idx="279">1110</cx:pt>
          <cx:pt idx="280">998</cx:pt>
          <cx:pt idx="281">1190</cx:pt>
          <cx:pt idx="282">1260</cx:pt>
          <cx:pt idx="283">1220</cx:pt>
          <cx:pt idx="284">1190</cx:pt>
          <cx:pt idx="285">1030</cx:pt>
          <cx:pt idx="286">998</cx:pt>
          <cx:pt idx="287">1260</cx:pt>
          <cx:pt idx="288">1340</cx:pt>
          <cx:pt idx="289">1420</cx:pt>
          <cx:pt idx="290">1190</cx:pt>
          <cx:pt idx="291">1030</cx:pt>
          <cx:pt idx="292">1110</cx:pt>
          <cx:pt idx="293">1070</cx:pt>
          <cx:pt idx="294">1150</cx:pt>
          <cx:pt idx="295">530</cx:pt>
          <cx:pt idx="296">530</cx:pt>
          <cx:pt idx="297">1380</cx:pt>
          <cx:pt idx="298">1150</cx:pt>
          <cx:pt idx="299">1190</cx:pt>
          <cx:pt idx="300">1190</cx:pt>
          <cx:pt idx="301">1110</cx:pt>
          <cx:pt idx="302">1260</cx:pt>
          <cx:pt idx="303">640</cx:pt>
          <cx:pt idx="304">910</cx:pt>
          <cx:pt idx="305">990</cx:pt>
          <cx:pt idx="306">998</cx:pt>
          <cx:pt idx="307">1190</cx:pt>
          <cx:pt idx="308">1150</cx:pt>
          <cx:pt idx="309">1190</cx:pt>
          <cx:pt idx="310">1070</cx:pt>
          <cx:pt idx="311">1110</cx:pt>
          <cx:pt idx="312">640</cx:pt>
          <cx:pt idx="313">950</cx:pt>
          <cx:pt idx="314">1340</cx:pt>
          <cx:pt idx="315">640</cx:pt>
          <cx:pt idx="316">950</cx:pt>
          <cx:pt idx="317">1030</cx:pt>
          <cx:pt idx="318">998</cx:pt>
          <cx:pt idx="319">1030</cx:pt>
          <cx:pt idx="320">1150</cx:pt>
          <cx:pt idx="321">1110</cx:pt>
          <cx:pt idx="322">1030</cx:pt>
          <cx:pt idx="323">1070</cx:pt>
          <cx:pt idx="324">1260</cx:pt>
          <cx:pt idx="325">1260</cx:pt>
          <cx:pt idx="326">990</cx:pt>
          <cx:pt idx="327">1260</cx:pt>
          <cx:pt idx="328">1030</cx:pt>
          <cx:pt idx="329">1150</cx:pt>
          <cx:pt idx="330">1110</cx:pt>
          <cx:pt idx="331">1150</cx:pt>
          <cx:pt idx="332">1260</cx:pt>
          <cx:pt idx="333">1150</cx:pt>
          <cx:pt idx="334">1070</cx:pt>
          <cx:pt idx="335">590</cx:pt>
          <cx:pt idx="336">1260</cx:pt>
          <cx:pt idx="337">1110</cx:pt>
          <cx:pt idx="338">950</cx:pt>
          <cx:pt idx="339">1220</cx:pt>
          <cx:pt idx="340">1150</cx:pt>
          <cx:pt idx="341">1190</cx:pt>
          <cx:pt idx="342">1150</cx:pt>
          <cx:pt idx="343">1150</cx:pt>
          <cx:pt idx="344">998</cx:pt>
          <cx:pt idx="345">1110</cx:pt>
          <cx:pt idx="346">1260</cx:pt>
          <cx:pt idx="347">998</cx:pt>
          <cx:pt idx="348">1030</cx:pt>
          <cx:pt idx="349">990</cx:pt>
          <cx:pt idx="350">1190</cx:pt>
          <cx:pt idx="351">1110</cx:pt>
          <cx:pt idx="352">1190</cx:pt>
          <cx:pt idx="353">1110</cx:pt>
          <cx:pt idx="354">1220</cx:pt>
          <cx:pt idx="355">1150</cx:pt>
          <cx:pt idx="356">1190</cx:pt>
          <cx:pt idx="357">870</cx:pt>
          <cx:pt idx="358">1110</cx:pt>
          <cx:pt idx="359">998</cx:pt>
          <cx:pt idx="360">1070</cx:pt>
          <cx:pt idx="361">1380</cx:pt>
          <cx:pt idx="362">1220</cx:pt>
          <cx:pt idx="363">1190</cx:pt>
          <cx:pt idx="364">1030</cx:pt>
          <cx:pt idx="365">998</cx:pt>
          <cx:pt idx="366">998</cx:pt>
          <cx:pt idx="367">640</cx:pt>
          <cx:pt idx="368">1070</cx:pt>
          <cx:pt idx="369">1110</cx:pt>
          <cx:pt idx="370">990</cx:pt>
          <cx:pt idx="371">990</cx:pt>
          <cx:pt idx="372">950</cx:pt>
          <cx:pt idx="373">590</cx:pt>
          <cx:pt idx="374">910</cx:pt>
          <cx:pt idx="375">998</cx:pt>
          <cx:pt idx="376">1260</cx:pt>
          <cx:pt idx="377">870</cx:pt>
          <cx:pt idx="378">870</cx:pt>
          <cx:pt idx="379">1030</cx:pt>
          <cx:pt idx="380">1110</cx:pt>
          <cx:pt idx="381">998</cx:pt>
          <cx:pt idx="382">998</cx:pt>
          <cx:pt idx="383">1030</cx:pt>
          <cx:pt idx="384">1030</cx:pt>
          <cx:pt idx="385">1070</cx:pt>
          <cx:pt idx="386">1110</cx:pt>
          <cx:pt idx="387">1070</cx:pt>
          <cx:pt idx="388">910</cx:pt>
          <cx:pt idx="389">950</cx:pt>
          <cx:pt idx="390">1030</cx:pt>
          <cx:pt idx="391">1110</cx:pt>
          <cx:pt idx="392">1150</cx:pt>
          <cx:pt idx="393">1260</cx:pt>
          <cx:pt idx="394">1030</cx:pt>
          <cx:pt idx="395">870</cx:pt>
          <cx:pt idx="396">1070</cx:pt>
          <cx:pt idx="397">1220</cx:pt>
          <cx:pt idx="398">1150</cx:pt>
          <cx:pt idx="399">1300</cx:pt>
          <cx:pt idx="400">1110</cx:pt>
          <cx:pt idx="401">530</cx:pt>
          <cx:pt idx="402">830</cx:pt>
          <cx:pt idx="403">1030</cx:pt>
          <cx:pt idx="404">1070</cx:pt>
          <cx:pt idx="405">1150</cx:pt>
          <cx:pt idx="406">1300</cx:pt>
          <cx:pt idx="407">990</cx:pt>
          <cx:pt idx="408">1110</cx:pt>
          <cx:pt idx="409">910</cx:pt>
          <cx:pt idx="410">1150</cx:pt>
          <cx:pt idx="411">990</cx:pt>
          <cx:pt idx="412">590</cx:pt>
          <cx:pt idx="413">1150</cx:pt>
          <cx:pt idx="414">1220</cx:pt>
          <cx:pt idx="415">950</cx:pt>
          <cx:pt idx="416">1220</cx:pt>
          <cx:pt idx="417">990</cx:pt>
          <cx:pt idx="418">910</cx:pt>
          <cx:pt idx="419">950</cx:pt>
          <cx:pt idx="420">1150</cx:pt>
          <cx:pt idx="421">910</cx:pt>
          <cx:pt idx="422">990</cx:pt>
          <cx:pt idx="423">910</cx:pt>
          <cx:pt idx="424">590</cx:pt>
          <cx:pt idx="425">1150</cx:pt>
          <cx:pt idx="426">530</cx:pt>
          <cx:pt idx="427">1110</cx:pt>
          <cx:pt idx="428">990</cx:pt>
          <cx:pt idx="429">910</cx:pt>
          <cx:pt idx="430">1110</cx:pt>
          <cx:pt idx="431">1030</cx:pt>
          <cx:pt idx="432">990</cx:pt>
          <cx:pt idx="433">1150</cx:pt>
          <cx:pt idx="434">950</cx:pt>
          <cx:pt idx="435">1190</cx:pt>
          <cx:pt idx="436">1030</cx:pt>
          <cx:pt idx="437">590</cx:pt>
          <cx:pt idx="438">1220</cx:pt>
          <cx:pt idx="439">1220</cx:pt>
          <cx:pt idx="440">1070</cx:pt>
          <cx:pt idx="441">998</cx:pt>
          <cx:pt idx="442">1300</cx:pt>
          <cx:pt idx="443">950</cx:pt>
          <cx:pt idx="444">1070</cx:pt>
          <cx:pt idx="445">950</cx:pt>
          <cx:pt idx="446">990</cx:pt>
          <cx:pt idx="447">1070</cx:pt>
          <cx:pt idx="448">950</cx:pt>
          <cx:pt idx="449">990</cx:pt>
          <cx:pt idx="450">1070</cx:pt>
          <cx:pt idx="451">1190</cx:pt>
          <cx:pt idx="452">998</cx:pt>
          <cx:pt idx="453">1030</cx:pt>
          <cx:pt idx="454">1110</cx:pt>
          <cx:pt idx="455">1070</cx:pt>
          <cx:pt idx="456">1110</cx:pt>
          <cx:pt idx="457">1030</cx:pt>
          <cx:pt idx="458">990</cx:pt>
          <cx:pt idx="459">1110</cx:pt>
          <cx:pt idx="460">590</cx:pt>
          <cx:pt idx="461">998</cx:pt>
          <cx:pt idx="462">1110</cx:pt>
          <cx:pt idx="463">998</cx:pt>
          <cx:pt idx="464">910</cx:pt>
          <cx:pt idx="465">1300</cx:pt>
          <cx:pt idx="466">590</cx:pt>
          <cx:pt idx="467">990</cx:pt>
          <cx:pt idx="468">998</cx:pt>
          <cx:pt idx="469">1150</cx:pt>
          <cx:pt idx="470">990</cx:pt>
          <cx:pt idx="471">530</cx:pt>
          <cx:pt idx="472">998</cx:pt>
          <cx:pt idx="473">998</cx:pt>
          <cx:pt idx="474">1110</cx:pt>
          <cx:pt idx="475">990</cx:pt>
          <cx:pt idx="476">870</cx:pt>
          <cx:pt idx="477">998</cx:pt>
          <cx:pt idx="478">990</cx:pt>
          <cx:pt idx="479">1150</cx:pt>
          <cx:pt idx="480">1340</cx:pt>
          <cx:pt idx="481">998</cx:pt>
          <cx:pt idx="482">1070</cx:pt>
          <cx:pt idx="483">1190</cx:pt>
          <cx:pt idx="484">990</cx:pt>
          <cx:pt idx="485">1110</cx:pt>
          <cx:pt idx="486">998</cx:pt>
          <cx:pt idx="487">1070</cx:pt>
          <cx:pt idx="488">998</cx:pt>
          <cx:pt idx="489">1190</cx:pt>
          <cx:pt idx="490">990</cx:pt>
          <cx:pt idx="491">990</cx:pt>
          <cx:pt idx="492">990</cx:pt>
          <cx:pt idx="493">1070</cx:pt>
          <cx:pt idx="494">950</cx:pt>
          <cx:pt idx="495">1220</cx:pt>
          <cx:pt idx="496">1190</cx:pt>
          <cx:pt idx="497">1150</cx:pt>
          <cx:pt idx="498">990</cx:pt>
          <cx:pt idx="499">990</cx:pt>
          <cx:pt idx="500">998</cx:pt>
          <cx:pt idx="501">998</cx:pt>
          <cx:pt idx="502">1190</cx:pt>
          <cx:pt idx="503">910</cx:pt>
          <cx:pt idx="504">998</cx:pt>
          <cx:pt idx="505">1070</cx:pt>
          <cx:pt idx="506">830</cx:pt>
          <cx:pt idx="507">998</cx:pt>
          <cx:pt idx="508">910</cx:pt>
          <cx:pt idx="509">1110</cx:pt>
          <cx:pt idx="510">1190</cx:pt>
          <cx:pt idx="511">1260</cx:pt>
          <cx:pt idx="512">1190</cx:pt>
          <cx:pt idx="513">950</cx:pt>
          <cx:pt idx="514">1150</cx:pt>
          <cx:pt idx="515">998</cx:pt>
          <cx:pt idx="516">1150</cx:pt>
          <cx:pt idx="517">1220</cx:pt>
          <cx:pt idx="518">998</cx:pt>
          <cx:pt idx="519">1300</cx:pt>
          <cx:pt idx="520">1030</cx:pt>
          <cx:pt idx="521">950</cx:pt>
          <cx:pt idx="522">1030</cx:pt>
          <cx:pt idx="523">998</cx:pt>
          <cx:pt idx="524">870</cx:pt>
          <cx:pt idx="525">990</cx:pt>
          <cx:pt idx="526">1260</cx:pt>
          <cx:pt idx="527">1070</cx:pt>
          <cx:pt idx="528">990</cx:pt>
          <cx:pt idx="529">1190</cx:pt>
          <cx:pt idx="530">1030</cx:pt>
          <cx:pt idx="531">1220</cx:pt>
          <cx:pt idx="532">990</cx:pt>
          <cx:pt idx="533">590</cx:pt>
          <cx:pt idx="534">998</cx:pt>
          <cx:pt idx="535">1070</cx:pt>
          <cx:pt idx="536">990</cx:pt>
          <cx:pt idx="537">530</cx:pt>
          <cx:pt idx="538">1110</cx:pt>
          <cx:pt idx="539">998</cx:pt>
          <cx:pt idx="540">910</cx:pt>
          <cx:pt idx="541">640</cx:pt>
          <cx:pt idx="542">990</cx:pt>
          <cx:pt idx="543">998</cx:pt>
          <cx:pt idx="544">950</cx:pt>
          <cx:pt idx="545">1070</cx:pt>
          <cx:pt idx="546">1150</cx:pt>
          <cx:pt idx="547">998</cx:pt>
          <cx:pt idx="548">910</cx:pt>
          <cx:pt idx="549">910</cx:pt>
          <cx:pt idx="550">910</cx:pt>
          <cx:pt idx="551">1030</cx:pt>
          <cx:pt idx="552">1110</cx:pt>
          <cx:pt idx="553">990</cx:pt>
          <cx:pt idx="554">998</cx:pt>
          <cx:pt idx="555">1150</cx:pt>
          <cx:pt idx="556">910</cx:pt>
          <cx:pt idx="557">1110</cx:pt>
          <cx:pt idx="558">1070</cx:pt>
          <cx:pt idx="559">1030</cx:pt>
          <cx:pt idx="560">870</cx:pt>
          <cx:pt idx="561">950</cx:pt>
          <cx:pt idx="562">1110</cx:pt>
          <cx:pt idx="563">1030</cx:pt>
          <cx:pt idx="564">1070</cx:pt>
          <cx:pt idx="565">950</cx:pt>
          <cx:pt idx="566">950</cx:pt>
          <cx:pt idx="567">950</cx:pt>
          <cx:pt idx="568">990</cx:pt>
          <cx:pt idx="569">1220</cx:pt>
          <cx:pt idx="570">1030</cx:pt>
          <cx:pt idx="571">998</cx:pt>
          <cx:pt idx="572">998</cx:pt>
          <cx:pt idx="573">870</cx:pt>
          <cx:pt idx="574">998</cx:pt>
          <cx:pt idx="575">1190</cx:pt>
          <cx:pt idx="576">950</cx:pt>
          <cx:pt idx="577">1070</cx:pt>
          <cx:pt idx="578">998</cx:pt>
          <cx:pt idx="579">910</cx:pt>
          <cx:pt idx="580">990</cx:pt>
          <cx:pt idx="581">910</cx:pt>
          <cx:pt idx="582">990</cx:pt>
          <cx:pt idx="583">1070</cx:pt>
          <cx:pt idx="584">910</cx:pt>
          <cx:pt idx="585">870</cx:pt>
          <cx:pt idx="586">530</cx:pt>
          <cx:pt idx="587">1190</cx:pt>
          <cx:pt idx="588">1030</cx:pt>
          <cx:pt idx="589">1220</cx:pt>
          <cx:pt idx="590">990</cx:pt>
          <cx:pt idx="591">1190</cx:pt>
          <cx:pt idx="592">950</cx:pt>
          <cx:pt idx="593">1030</cx:pt>
          <cx:pt idx="594">998</cx:pt>
          <cx:pt idx="595">1110</cx:pt>
          <cx:pt idx="596">1190</cx:pt>
          <cx:pt idx="597">870</cx:pt>
          <cx:pt idx="598">1030</cx:pt>
          <cx:pt idx="599">1190</cx:pt>
          <cx:pt idx="600">998</cx:pt>
          <cx:pt idx="601">1220</cx:pt>
          <cx:pt idx="602">530</cx:pt>
          <cx:pt idx="603">998</cx:pt>
          <cx:pt idx="604">990</cx:pt>
          <cx:pt idx="605">998</cx:pt>
          <cx:pt idx="606">1030</cx:pt>
          <cx:pt idx="607">998</cx:pt>
          <cx:pt idx="608">1070</cx:pt>
          <cx:pt idx="609">910</cx:pt>
          <cx:pt idx="610">1150</cx:pt>
          <cx:pt idx="611">990</cx:pt>
          <cx:pt idx="612">990</cx:pt>
          <cx:pt idx="613">790</cx:pt>
          <cx:pt idx="614">950</cx:pt>
          <cx:pt idx="615">1110</cx:pt>
          <cx:pt idx="616">1070</cx:pt>
          <cx:pt idx="617">1220</cx:pt>
          <cx:pt idx="618">1110</cx:pt>
          <cx:pt idx="619">1030</cx:pt>
          <cx:pt idx="620">990</cx:pt>
          <cx:pt idx="621">990</cx:pt>
          <cx:pt idx="622">870</cx:pt>
          <cx:pt idx="623">998</cx:pt>
          <cx:pt idx="624">870</cx:pt>
          <cx:pt idx="625">870</cx:pt>
          <cx:pt idx="626">998</cx:pt>
          <cx:pt idx="627">870</cx:pt>
          <cx:pt idx="628">870</cx:pt>
          <cx:pt idx="629">1190</cx:pt>
          <cx:pt idx="630">910</cx:pt>
          <cx:pt idx="631">990</cx:pt>
          <cx:pt idx="632">1030</cx:pt>
          <cx:pt idx="633">910</cx:pt>
          <cx:pt idx="634">990</cx:pt>
          <cx:pt idx="635">998</cx:pt>
          <cx:pt idx="636">790</cx:pt>
          <cx:pt idx="637">1220</cx:pt>
          <cx:pt idx="638">990</cx:pt>
          <cx:pt idx="639">1070</cx:pt>
          <cx:pt idx="640">998</cx:pt>
          <cx:pt idx="641">1110</cx:pt>
          <cx:pt idx="642">990</cx:pt>
          <cx:pt idx="643">1190</cx:pt>
          <cx:pt idx="644">1150</cx:pt>
          <cx:pt idx="645">910</cx:pt>
          <cx:pt idx="646">1150</cx:pt>
          <cx:pt idx="647">1220</cx:pt>
          <cx:pt idx="648">1070</cx:pt>
          <cx:pt idx="649">1150</cx:pt>
          <cx:pt idx="650">950</cx:pt>
          <cx:pt idx="651">910</cx:pt>
          <cx:pt idx="652">950</cx:pt>
          <cx:pt idx="653">1150</cx:pt>
          <cx:pt idx="654">998</cx:pt>
          <cx:pt idx="655">1260</cx:pt>
          <cx:pt idx="656">998</cx:pt>
          <cx:pt idx="657">1340</cx:pt>
          <cx:pt idx="658">990</cx:pt>
          <cx:pt idx="659">870</cx:pt>
          <cx:pt idx="660">1380</cx:pt>
          <cx:pt idx="661">1340</cx:pt>
          <cx:pt idx="662">998</cx:pt>
          <cx:pt idx="663">1150</cx:pt>
          <cx:pt idx="664">830</cx:pt>
          <cx:pt idx="665">990</cx:pt>
          <cx:pt idx="666">1110</cx:pt>
          <cx:pt idx="667">950</cx:pt>
          <cx:pt idx="668">1070</cx:pt>
          <cx:pt idx="669">1070</cx:pt>
          <cx:pt idx="670">1150</cx:pt>
          <cx:pt idx="671">998</cx:pt>
          <cx:pt idx="672">1220</cx:pt>
          <cx:pt idx="673">870</cx:pt>
          <cx:pt idx="674">1220</cx:pt>
          <cx:pt idx="675">640</cx:pt>
          <cx:pt idx="676">998</cx:pt>
          <cx:pt idx="677">998</cx:pt>
          <cx:pt idx="678">910</cx:pt>
          <cx:pt idx="679">1190</cx:pt>
          <cx:pt idx="680">1190</cx:pt>
          <cx:pt idx="681">1150</cx:pt>
          <cx:pt idx="682">1070</cx:pt>
          <cx:pt idx="683">950</cx:pt>
          <cx:pt idx="684">998</cx:pt>
          <cx:pt idx="685">870</cx:pt>
          <cx:pt idx="686">990</cx:pt>
          <cx:pt idx="687">950</cx:pt>
          <cx:pt idx="688">1220</cx:pt>
          <cx:pt idx="689">1260</cx:pt>
          <cx:pt idx="690">1030</cx:pt>
          <cx:pt idx="691">1150</cx:pt>
          <cx:pt idx="692">1150</cx:pt>
          <cx:pt idx="693">1030</cx:pt>
          <cx:pt idx="694">950</cx:pt>
          <cx:pt idx="695">1030</cx:pt>
          <cx:pt idx="696">1110</cx:pt>
          <cx:pt idx="697">740</cx:pt>
          <cx:pt idx="698">910</cx:pt>
          <cx:pt idx="699">1070</cx:pt>
          <cx:pt idx="700">990</cx:pt>
          <cx:pt idx="701">998</cx:pt>
          <cx:pt idx="702">998</cx:pt>
          <cx:pt idx="703">950</cx:pt>
          <cx:pt idx="704">990</cx:pt>
          <cx:pt idx="705">910</cx:pt>
          <cx:pt idx="706">590</cx:pt>
          <cx:pt idx="707">998</cx:pt>
          <cx:pt idx="708">910</cx:pt>
          <cx:pt idx="709">1030</cx:pt>
          <cx:pt idx="710">990</cx:pt>
          <cx:pt idx="711">1110</cx:pt>
          <cx:pt idx="712">1150</cx:pt>
          <cx:pt idx="713">950</cx:pt>
          <cx:pt idx="714">530</cx:pt>
          <cx:pt idx="715">590</cx:pt>
          <cx:pt idx="716">1030</cx:pt>
          <cx:pt idx="717">998</cx:pt>
          <cx:pt idx="718">950</cx:pt>
          <cx:pt idx="719">830</cx:pt>
          <cx:pt idx="720">998</cx:pt>
          <cx:pt idx="721">990</cx:pt>
          <cx:pt idx="722">1150</cx:pt>
          <cx:pt idx="723">1190</cx:pt>
          <cx:pt idx="724">998</cx:pt>
          <cx:pt idx="725">1420</cx:pt>
          <cx:pt idx="726">998</cx:pt>
          <cx:pt idx="727">1030</cx:pt>
          <cx:pt idx="728">950</cx:pt>
          <cx:pt idx="729">910</cx:pt>
          <cx:pt idx="730">910</cx:pt>
          <cx:pt idx="731">998</cx:pt>
          <cx:pt idx="732">1220</cx:pt>
          <cx:pt idx="733">910</cx:pt>
          <cx:pt idx="734">910</cx:pt>
          <cx:pt idx="735">950</cx:pt>
          <cx:pt idx="736">998</cx:pt>
          <cx:pt idx="737">990</cx:pt>
          <cx:pt idx="738">910</cx:pt>
          <cx:pt idx="739">990</cx:pt>
          <cx:pt idx="740">950</cx:pt>
          <cx:pt idx="741">998</cx:pt>
          <cx:pt idx="742">1150</cx:pt>
          <cx:pt idx="743">870</cx:pt>
          <cx:pt idx="744">830</cx:pt>
          <cx:pt idx="745">830</cx:pt>
          <cx:pt idx="746">998</cx:pt>
          <cx:pt idx="747">998</cx:pt>
          <cx:pt idx="748">1260</cx:pt>
          <cx:pt idx="749">990</cx:pt>
          <cx:pt idx="750">998</cx:pt>
          <cx:pt idx="751">910</cx:pt>
          <cx:pt idx="752">1030</cx:pt>
          <cx:pt idx="753">1030</cx:pt>
          <cx:pt idx="754">1070</cx:pt>
          <cx:pt idx="755">998</cx:pt>
          <cx:pt idx="756">910</cx:pt>
          <cx:pt idx="757">870</cx:pt>
          <cx:pt idx="758">950</cx:pt>
          <cx:pt idx="759">870</cx:pt>
          <cx:pt idx="760">1030</cx:pt>
          <cx:pt idx="761">1070</cx:pt>
          <cx:pt idx="762">990</cx:pt>
          <cx:pt idx="763">1070</cx:pt>
          <cx:pt idx="764">1070</cx:pt>
          <cx:pt idx="765">990</cx:pt>
          <cx:pt idx="766">1260</cx:pt>
          <cx:pt idx="767">1150</cx:pt>
          <cx:pt idx="768">1340</cx:pt>
          <cx:pt idx="769">1110</cx:pt>
          <cx:pt idx="770">998</cx:pt>
          <cx:pt idx="771">1260</cx:pt>
          <cx:pt idx="772">870</cx:pt>
          <cx:pt idx="773">1340</cx:pt>
          <cx:pt idx="774">1030</cx:pt>
          <cx:pt idx="775">1220</cx:pt>
          <cx:pt idx="776">1190</cx:pt>
          <cx:pt idx="777">1030</cx:pt>
          <cx:pt idx="778">950</cx:pt>
          <cx:pt idx="779">1030</cx:pt>
          <cx:pt idx="780">1340</cx:pt>
          <cx:pt idx="781">1260</cx:pt>
          <cx:pt idx="782">1110</cx:pt>
          <cx:pt idx="783">1070</cx:pt>
          <cx:pt idx="784">1260</cx:pt>
          <cx:pt idx="785">998</cx:pt>
          <cx:pt idx="786">1380</cx:pt>
          <cx:pt idx="787">990</cx:pt>
          <cx:pt idx="788">1070</cx:pt>
          <cx:pt idx="789">1070</cx:pt>
          <cx:pt idx="790">1300</cx:pt>
          <cx:pt idx="791">950</cx:pt>
          <cx:pt idx="792">950</cx:pt>
          <cx:pt idx="793">1110</cx:pt>
          <cx:pt idx="794">1110</cx:pt>
          <cx:pt idx="795">1070</cx:pt>
          <cx:pt idx="796">950</cx:pt>
          <cx:pt idx="797">1220</cx:pt>
          <cx:pt idx="798">910</cx:pt>
          <cx:pt idx="799">998</cx:pt>
          <cx:pt idx="800">1150</cx:pt>
          <cx:pt idx="801">1070</cx:pt>
          <cx:pt idx="802">998</cx:pt>
          <cx:pt idx="803">990</cx:pt>
          <cx:pt idx="804">530</cx:pt>
          <cx:pt idx="805">990</cx:pt>
          <cx:pt idx="806">1260</cx:pt>
          <cx:pt idx="807">950</cx:pt>
          <cx:pt idx="808">998</cx:pt>
          <cx:pt idx="809">1070</cx:pt>
          <cx:pt idx="810">998</cx:pt>
          <cx:pt idx="811">1070</cx:pt>
          <cx:pt idx="812">1220</cx:pt>
          <cx:pt idx="813">990</cx:pt>
          <cx:pt idx="814">740</cx:pt>
          <cx:pt idx="815">1070</cx:pt>
          <cx:pt idx="816">1300</cx:pt>
          <cx:pt idx="817">998</cx:pt>
          <cx:pt idx="818">990</cx:pt>
          <cx:pt idx="819">690</cx:pt>
          <cx:pt idx="820">1030</cx:pt>
          <cx:pt idx="821">910</cx:pt>
          <cx:pt idx="822">998</cx:pt>
          <cx:pt idx="823">530</cx:pt>
          <cx:pt idx="824">590</cx:pt>
          <cx:pt idx="825">950</cx:pt>
          <cx:pt idx="826">998</cx:pt>
          <cx:pt idx="827">1030</cx:pt>
          <cx:pt idx="828">950</cx:pt>
          <cx:pt idx="829">950</cx:pt>
          <cx:pt idx="830">1150</cx:pt>
          <cx:pt idx="831">990</cx:pt>
          <cx:pt idx="832">998</cx:pt>
          <cx:pt idx="833">1070</cx:pt>
          <cx:pt idx="834">990</cx:pt>
          <cx:pt idx="835">910</cx:pt>
          <cx:pt idx="836">1070</cx:pt>
          <cx:pt idx="837">950</cx:pt>
          <cx:pt idx="838">950</cx:pt>
          <cx:pt idx="839">1070</cx:pt>
          <cx:pt idx="840">998</cx:pt>
          <cx:pt idx="841">998</cx:pt>
          <cx:pt idx="842">870</cx:pt>
          <cx:pt idx="843">1150</cx:pt>
          <cx:pt idx="844">998</cx:pt>
          <cx:pt idx="845">998</cx:pt>
          <cx:pt idx="846">1190</cx:pt>
          <cx:pt idx="847">990</cx:pt>
          <cx:pt idx="848">990</cx:pt>
          <cx:pt idx="849">998</cx:pt>
          <cx:pt idx="850">950</cx:pt>
          <cx:pt idx="851">950</cx:pt>
          <cx:pt idx="852">990</cx:pt>
          <cx:pt idx="853">1190</cx:pt>
          <cx:pt idx="854">1190</cx:pt>
          <cx:pt idx="855">950</cx:pt>
          <cx:pt idx="856">998</cx:pt>
          <cx:pt idx="857">1150</cx:pt>
          <cx:pt idx="858">1420</cx:pt>
          <cx:pt idx="859">1220</cx:pt>
          <cx:pt idx="860">998</cx:pt>
          <cx:pt idx="861">1030</cx:pt>
          <cx:pt idx="862">998</cx:pt>
          <cx:pt idx="863">990</cx:pt>
          <cx:pt idx="864">990</cx:pt>
          <cx:pt idx="865">1190</cx:pt>
          <cx:pt idx="866">950</cx:pt>
          <cx:pt idx="867">830</cx:pt>
          <cx:pt idx="868">1070</cx:pt>
          <cx:pt idx="869">950</cx:pt>
          <cx:pt idx="870">1070</cx:pt>
          <cx:pt idx="871">870</cx:pt>
          <cx:pt idx="872">998</cx:pt>
          <cx:pt idx="873">590</cx:pt>
          <cx:pt idx="874">1070</cx:pt>
          <cx:pt idx="875">870</cx:pt>
          <cx:pt idx="876">998</cx:pt>
          <cx:pt idx="877">950</cx:pt>
          <cx:pt idx="878">950</cx:pt>
          <cx:pt idx="879">1220</cx:pt>
          <cx:pt idx="880">1220</cx:pt>
          <cx:pt idx="881">950</cx:pt>
          <cx:pt idx="882">1150</cx:pt>
          <cx:pt idx="883">950</cx:pt>
          <cx:pt idx="884">1030</cx:pt>
          <cx:pt idx="885">910</cx:pt>
          <cx:pt idx="886">1110</cx:pt>
          <cx:pt idx="887">950</cx:pt>
          <cx:pt idx="888">640</cx:pt>
          <cx:pt idx="889">1070</cx:pt>
          <cx:pt idx="890">1110</cx:pt>
          <cx:pt idx="891">1110</cx:pt>
          <cx:pt idx="892">998</cx:pt>
          <cx:pt idx="893">950</cx:pt>
          <cx:pt idx="894">990</cx:pt>
          <cx:pt idx="895">1030</cx:pt>
          <cx:pt idx="896">1030</cx:pt>
          <cx:pt idx="897">998</cx:pt>
          <cx:pt idx="898">790</cx:pt>
          <cx:pt idx="899">998</cx:pt>
          <cx:pt idx="900">998</cx:pt>
          <cx:pt idx="901">910</cx:pt>
          <cx:pt idx="902">530</cx:pt>
          <cx:pt idx="903">1110</cx:pt>
          <cx:pt idx="904">950</cx:pt>
          <cx:pt idx="905">950</cx:pt>
          <cx:pt idx="906">998</cx:pt>
          <cx:pt idx="907">1190</cx:pt>
          <cx:pt idx="908">530</cx:pt>
          <cx:pt idx="909">990</cx:pt>
          <cx:pt idx="910">1110</cx:pt>
          <cx:pt idx="911">990</cx:pt>
          <cx:pt idx="912">910</cx:pt>
          <cx:pt idx="913">1150</cx:pt>
          <cx:pt idx="914">1220</cx:pt>
          <cx:pt idx="915">790</cx:pt>
          <cx:pt idx="916">950</cx:pt>
          <cx:pt idx="917">1150</cx:pt>
          <cx:pt idx="918">1260</cx:pt>
          <cx:pt idx="919">950</cx:pt>
          <cx:pt idx="920">1110</cx:pt>
          <cx:pt idx="921">1030</cx:pt>
          <cx:pt idx="922">1110</cx:pt>
          <cx:pt idx="923">1030</cx:pt>
          <cx:pt idx="924">830</cx:pt>
          <cx:pt idx="925">998</cx:pt>
          <cx:pt idx="926">950</cx:pt>
          <cx:pt idx="927">1030</cx:pt>
          <cx:pt idx="928">910</cx:pt>
          <cx:pt idx="929">910</cx:pt>
          <cx:pt idx="930">998</cx:pt>
          <cx:pt idx="931">870</cx:pt>
          <cx:pt idx="932">998</cx:pt>
          <cx:pt idx="933">1030</cx:pt>
          <cx:pt idx="934">1030</cx:pt>
          <cx:pt idx="935">1110</cx:pt>
          <cx:pt idx="936">1190</cx:pt>
          <cx:pt idx="937">1150</cx:pt>
          <cx:pt idx="938">1190</cx:pt>
          <cx:pt idx="939">1190</cx:pt>
          <cx:pt idx="940">1110</cx:pt>
          <cx:pt idx="941">1190</cx:pt>
          <cx:pt idx="942">1070</cx:pt>
          <cx:pt idx="943">910</cx:pt>
          <cx:pt idx="944">998</cx:pt>
          <cx:pt idx="945">1300</cx:pt>
          <cx:pt idx="946">1190</cx:pt>
          <cx:pt idx="947">998</cx:pt>
          <cx:pt idx="948">998</cx:pt>
          <cx:pt idx="949">1030</cx:pt>
          <cx:pt idx="950">1190</cx:pt>
          <cx:pt idx="951">998</cx:pt>
          <cx:pt idx="952">640</cx:pt>
          <cx:pt idx="953">1030</cx:pt>
          <cx:pt idx="954">990</cx:pt>
          <cx:pt idx="955">990</cx:pt>
          <cx:pt idx="956">998</cx:pt>
          <cx:pt idx="957">950</cx:pt>
          <cx:pt idx="958">910</cx:pt>
          <cx:pt idx="959">870</cx:pt>
          <cx:pt idx="960">1150</cx:pt>
          <cx:pt idx="961">1190</cx:pt>
          <cx:pt idx="962">998</cx:pt>
          <cx:pt idx="963">950</cx:pt>
          <cx:pt idx="964">990</cx:pt>
          <cx:pt idx="965">1190</cx:pt>
          <cx:pt idx="966">998</cx:pt>
          <cx:pt idx="967">590</cx:pt>
          <cx:pt idx="968">998</cx:pt>
          <cx:pt idx="969">998</cx:pt>
          <cx:pt idx="970">998</cx:pt>
          <cx:pt idx="971">1110</cx:pt>
          <cx:pt idx="972">1030</cx:pt>
          <cx:pt idx="973">1150</cx:pt>
          <cx:pt idx="974">1070</cx:pt>
          <cx:pt idx="975">990</cx:pt>
          <cx:pt idx="976">950</cx:pt>
          <cx:pt idx="977">950</cx:pt>
          <cx:pt idx="978">990</cx:pt>
          <cx:pt idx="979">1110</cx:pt>
          <cx:pt idx="980">530</cx:pt>
          <cx:pt idx="981">870</cx:pt>
          <cx:pt idx="982">910</cx:pt>
          <cx:pt idx="983">830</cx:pt>
          <cx:pt idx="984">1070</cx:pt>
          <cx:pt idx="985">1070</cx:pt>
          <cx:pt idx="986">910</cx:pt>
          <cx:pt idx="987">1030</cx:pt>
          <cx:pt idx="988">910</cx:pt>
          <cx:pt idx="989">950</cx:pt>
          <cx:pt idx="990">1220</cx:pt>
          <cx:pt idx="991">1190</cx:pt>
          <cx:pt idx="992">998</cx:pt>
          <cx:pt idx="993">1190</cx:pt>
          <cx:pt idx="994">1110</cx:pt>
          <cx:pt idx="995">998</cx:pt>
          <cx:pt idx="996">1030</cx:pt>
          <cx:pt idx="997">950</cx:pt>
          <cx:pt idx="998">1150</cx:pt>
          <cx:pt idx="999">1260</cx:pt>
          <cx:pt idx="1000">950</cx:pt>
          <cx:pt idx="1001">1220</cx:pt>
          <cx:pt idx="1002">990</cx:pt>
          <cx:pt idx="1003">950</cx:pt>
          <cx:pt idx="1004">1030</cx:pt>
          <cx:pt idx="1005">1070</cx:pt>
          <cx:pt idx="1006">1220</cx:pt>
          <cx:pt idx="1007">950</cx:pt>
          <cx:pt idx="1008">990</cx:pt>
          <cx:pt idx="1009">1070</cx:pt>
          <cx:pt idx="1010">998</cx:pt>
          <cx:pt idx="1011">1070</cx:pt>
          <cx:pt idx="1012">1220</cx:pt>
          <cx:pt idx="1013">1030</cx:pt>
          <cx:pt idx="1014">1030</cx:pt>
          <cx:pt idx="1015">1220</cx:pt>
          <cx:pt idx="1016">998</cx:pt>
          <cx:pt idx="1017">998</cx:pt>
          <cx:pt idx="1018">950</cx:pt>
          <cx:pt idx="1019">950</cx:pt>
          <cx:pt idx="1020">990</cx:pt>
          <cx:pt idx="1021">910</cx:pt>
          <cx:pt idx="1022">910</cx:pt>
          <cx:pt idx="1023">950</cx:pt>
          <cx:pt idx="1024">870</cx:pt>
          <cx:pt idx="1025">998</cx:pt>
          <cx:pt idx="1026">1070</cx:pt>
          <cx:pt idx="1027">990</cx:pt>
          <cx:pt idx="1028">830</cx:pt>
          <cx:pt idx="1029">830</cx:pt>
          <cx:pt idx="1030">950</cx:pt>
          <cx:pt idx="1031">910</cx:pt>
          <cx:pt idx="1032">870</cx:pt>
          <cx:pt idx="1033">830</cx:pt>
          <cx:pt idx="1034">1030</cx:pt>
          <cx:pt idx="1035">1110</cx:pt>
          <cx:pt idx="1036">950</cx:pt>
          <cx:pt idx="1037">950</cx:pt>
          <cx:pt idx="1038">1030</cx:pt>
          <cx:pt idx="1039">1150</cx:pt>
          <cx:pt idx="1040">1110</cx:pt>
          <cx:pt idx="1041">1070</cx:pt>
          <cx:pt idx="1042">950</cx:pt>
          <cx:pt idx="1043">990</cx:pt>
          <cx:pt idx="1044">1150</cx:pt>
          <cx:pt idx="1045">998</cx:pt>
          <cx:pt idx="1046">1340</cx:pt>
          <cx:pt idx="1047">998</cx:pt>
          <cx:pt idx="1048">830</cx:pt>
          <cx:pt idx="1049">910</cx:pt>
          <cx:pt idx="1050">870</cx:pt>
          <cx:pt idx="1051">910</cx:pt>
          <cx:pt idx="1052">830</cx:pt>
          <cx:pt idx="1053">998</cx:pt>
          <cx:pt idx="1054">950</cx:pt>
          <cx:pt idx="1055">1070</cx:pt>
          <cx:pt idx="1056">790</cx:pt>
          <cx:pt idx="1057">910</cx:pt>
          <cx:pt idx="1058">998</cx:pt>
          <cx:pt idx="1059">1150</cx:pt>
          <cx:pt idx="1060">990</cx:pt>
          <cx:pt idx="1061">590</cx:pt>
          <cx:pt idx="1062">998</cx:pt>
          <cx:pt idx="1063">1070</cx:pt>
          <cx:pt idx="1064">740</cx:pt>
          <cx:pt idx="1065">1190</cx:pt>
          <cx:pt idx="1066">910</cx:pt>
          <cx:pt idx="1067">590</cx:pt>
          <cx:pt idx="1068">870</cx:pt>
          <cx:pt idx="1069">870</cx:pt>
          <cx:pt idx="1070">950</cx:pt>
          <cx:pt idx="1071">1300</cx:pt>
          <cx:pt idx="1072">1070</cx:pt>
          <cx:pt idx="1073">998</cx:pt>
          <cx:pt idx="1074">990</cx:pt>
          <cx:pt idx="1075">950</cx:pt>
          <cx:pt idx="1076">1030</cx:pt>
          <cx:pt idx="1077">950</cx:pt>
          <cx:pt idx="1078">870</cx:pt>
          <cx:pt idx="1079">950</cx:pt>
          <cx:pt idx="1080">1190</cx:pt>
          <cx:pt idx="1081">1070</cx:pt>
          <cx:pt idx="1082">998</cx:pt>
          <cx:pt idx="1083">830</cx:pt>
          <cx:pt idx="1084">1070</cx:pt>
          <cx:pt idx="1085">870</cx:pt>
          <cx:pt idx="1086">1150</cx:pt>
          <cx:pt idx="1087">870</cx:pt>
          <cx:pt idx="1088">1300</cx:pt>
          <cx:pt idx="1089">910</cx:pt>
          <cx:pt idx="1090">1030</cx:pt>
          <cx:pt idx="1091">998</cx:pt>
          <cx:pt idx="1092">910</cx:pt>
          <cx:pt idx="1093">740</cx:pt>
          <cx:pt idx="1094">990</cx:pt>
          <cx:pt idx="1095">998</cx:pt>
          <cx:pt idx="1096">1030</cx:pt>
          <cx:pt idx="1097">998</cx:pt>
          <cx:pt idx="1098">998</cx:pt>
          <cx:pt idx="1099">910</cx:pt>
          <cx:pt idx="1100">998</cx:pt>
          <cx:pt idx="1101">950</cx:pt>
          <cx:pt idx="1102">530</cx:pt>
          <cx:pt idx="1103">1110</cx:pt>
          <cx:pt idx="1104">1030</cx:pt>
          <cx:pt idx="1105">1190</cx:pt>
          <cx:pt idx="1106">1110</cx:pt>
          <cx:pt idx="1107">740</cx:pt>
          <cx:pt idx="1108">1070</cx:pt>
          <cx:pt idx="1109">990</cx:pt>
          <cx:pt idx="1110">998</cx:pt>
          <cx:pt idx="1111">990</cx:pt>
          <cx:pt idx="1112">870</cx:pt>
          <cx:pt idx="1113">1260</cx:pt>
          <cx:pt idx="1114">1030</cx:pt>
          <cx:pt idx="1115">1150</cx:pt>
          <cx:pt idx="1116">990</cx:pt>
          <cx:pt idx="1117">998</cx:pt>
          <cx:pt idx="1118">950</cx:pt>
          <cx:pt idx="1119">1070</cx:pt>
          <cx:pt idx="1120">990</cx:pt>
          <cx:pt idx="1121">998</cx:pt>
          <cx:pt idx="1122">1380</cx:pt>
          <cx:pt idx="1123">1150</cx:pt>
          <cx:pt idx="1124">1030</cx:pt>
          <cx:pt idx="1125">950</cx:pt>
          <cx:pt idx="1126">950</cx:pt>
          <cx:pt idx="1127">990</cx:pt>
          <cx:pt idx="1128">1110</cx:pt>
          <cx:pt idx="1129">910</cx:pt>
          <cx:pt idx="1130">870</cx:pt>
          <cx:pt idx="1131">1150</cx:pt>
          <cx:pt idx="1132">870</cx:pt>
          <cx:pt idx="1133">910</cx:pt>
          <cx:pt idx="1134">910</cx:pt>
          <cx:pt idx="1135">1220</cx:pt>
          <cx:pt idx="1136">1030</cx:pt>
          <cx:pt idx="1137">830</cx:pt>
          <cx:pt idx="1138">990</cx:pt>
          <cx:pt idx="1139">910</cx:pt>
          <cx:pt idx="1140">990</cx:pt>
          <cx:pt idx="1141">998</cx:pt>
          <cx:pt idx="1142">998</cx:pt>
          <cx:pt idx="1143">990</cx:pt>
          <cx:pt idx="1144">1070</cx:pt>
          <cx:pt idx="1145">530</cx:pt>
          <cx:pt idx="1146">998</cx:pt>
          <cx:pt idx="1147">1110</cx:pt>
          <cx:pt idx="1148">790</cx:pt>
          <cx:pt idx="1149">1260</cx:pt>
          <cx:pt idx="1150">1070</cx:pt>
          <cx:pt idx="1151">990</cx:pt>
          <cx:pt idx="1152">998</cx:pt>
          <cx:pt idx="1153">1070</cx:pt>
          <cx:pt idx="1154">1030</cx:pt>
          <cx:pt idx="1155">1030</cx:pt>
          <cx:pt idx="1156">1030</cx:pt>
          <cx:pt idx="1157">870</cx:pt>
          <cx:pt idx="1158">1190</cx:pt>
          <cx:pt idx="1159">990</cx:pt>
          <cx:pt idx="1160">1070</cx:pt>
          <cx:pt idx="1161">950</cx:pt>
          <cx:pt idx="1162">1030</cx:pt>
          <cx:pt idx="1163">1190</cx:pt>
          <cx:pt idx="1164">990</cx:pt>
          <cx:pt idx="1165">950</cx:pt>
          <cx:pt idx="1166">910</cx:pt>
          <cx:pt idx="1167">1110</cx:pt>
          <cx:pt idx="1168">870</cx:pt>
          <cx:pt idx="1169">1030</cx:pt>
          <cx:pt idx="1170">870</cx:pt>
          <cx:pt idx="1171">910</cx:pt>
          <cx:pt idx="1172">830</cx:pt>
          <cx:pt idx="1173">990</cx:pt>
          <cx:pt idx="1174">1030</cx:pt>
          <cx:pt idx="1175">640</cx:pt>
          <cx:pt idx="1176">998</cx:pt>
          <cx:pt idx="1177">910</cx:pt>
          <cx:pt idx="1178">910</cx:pt>
          <cx:pt idx="1179">1070</cx:pt>
          <cx:pt idx="1180">1110</cx:pt>
          <cx:pt idx="1181">998</cx:pt>
          <cx:pt idx="1182">910</cx:pt>
          <cx:pt idx="1183">950</cx:pt>
          <cx:pt idx="1184">870</cx:pt>
          <cx:pt idx="1185">950</cx:pt>
          <cx:pt idx="1186">1030</cx:pt>
          <cx:pt idx="1187">990</cx:pt>
          <cx:pt idx="1188">990</cx:pt>
          <cx:pt idx="1189">1300</cx:pt>
          <cx:pt idx="1190">998</cx:pt>
          <cx:pt idx="1191">910</cx:pt>
          <cx:pt idx="1192">1110</cx:pt>
          <cx:pt idx="1193">990</cx:pt>
          <cx:pt idx="1194">910</cx:pt>
          <cx:pt idx="1195">950</cx:pt>
          <cx:pt idx="1196">990</cx:pt>
          <cx:pt idx="1197">590</cx:pt>
          <cx:pt idx="1198">990</cx:pt>
          <cx:pt idx="1199">1110</cx:pt>
          <cx:pt idx="1200">998</cx:pt>
          <cx:pt idx="1201">998</cx:pt>
          <cx:pt idx="1202">1070</cx:pt>
          <cx:pt idx="1203">950</cx:pt>
          <cx:pt idx="1204">998</cx:pt>
          <cx:pt idx="1205">998</cx:pt>
          <cx:pt idx="1206">950</cx:pt>
          <cx:pt idx="1207">870</cx:pt>
          <cx:pt idx="1208">990</cx:pt>
          <cx:pt idx="1209">998</cx:pt>
          <cx:pt idx="1210">830</cx:pt>
          <cx:pt idx="1211">950</cx:pt>
          <cx:pt idx="1212">998</cx:pt>
          <cx:pt idx="1213">1150</cx:pt>
          <cx:pt idx="1214">950</cx:pt>
          <cx:pt idx="1215">910</cx:pt>
          <cx:pt idx="1216">1110</cx:pt>
          <cx:pt idx="1217">998</cx:pt>
          <cx:pt idx="1218">1070</cx:pt>
          <cx:pt idx="1219">950</cx:pt>
          <cx:pt idx="1220">830</cx:pt>
          <cx:pt idx="1221">1030</cx:pt>
          <cx:pt idx="1222">950</cx:pt>
          <cx:pt idx="1223">1070</cx:pt>
          <cx:pt idx="1224">950</cx:pt>
          <cx:pt idx="1225">910</cx:pt>
          <cx:pt idx="1226">1070</cx:pt>
          <cx:pt idx="1227">990</cx:pt>
          <cx:pt idx="1228">998</cx:pt>
          <cx:pt idx="1229">910</cx:pt>
          <cx:pt idx="1230">1070</cx:pt>
          <cx:pt idx="1231">910</cx:pt>
          <cx:pt idx="1232">990</cx:pt>
          <cx:pt idx="1233">998</cx:pt>
          <cx:pt idx="1234">1030</cx:pt>
          <cx:pt idx="1235">998</cx:pt>
          <cx:pt idx="1236">830</cx:pt>
          <cx:pt idx="1237">950</cx:pt>
          <cx:pt idx="1238">950</cx:pt>
          <cx:pt idx="1239">1110</cx:pt>
          <cx:pt idx="1240">530</cx:pt>
          <cx:pt idx="1241">1110</cx:pt>
          <cx:pt idx="1242">998</cx:pt>
          <cx:pt idx="1243">1150</cx:pt>
          <cx:pt idx="1244">1150</cx:pt>
          <cx:pt idx="1245">950</cx:pt>
          <cx:pt idx="1246">1070</cx:pt>
          <cx:pt idx="1247">1110</cx:pt>
          <cx:pt idx="1248">1070</cx:pt>
          <cx:pt idx="1249">1070</cx:pt>
          <cx:pt idx="1250">990</cx:pt>
          <cx:pt idx="1251">998</cx:pt>
          <cx:pt idx="1252">1150</cx:pt>
          <cx:pt idx="1253">950</cx:pt>
          <cx:pt idx="1254">1110</cx:pt>
          <cx:pt idx="1255">1150</cx:pt>
          <cx:pt idx="1256">910</cx:pt>
          <cx:pt idx="1257">1340</cx:pt>
          <cx:pt idx="1258">830</cx:pt>
          <cx:pt idx="1259">990</cx:pt>
          <cx:pt idx="1260">1190</cx:pt>
          <cx:pt idx="1261">1070</cx:pt>
          <cx:pt idx="1262">950</cx:pt>
          <cx:pt idx="1263">1190</cx:pt>
          <cx:pt idx="1264">1220</cx:pt>
          <cx:pt idx="1265">950</cx:pt>
          <cx:pt idx="1266">990</cx:pt>
          <cx:pt idx="1267">1030</cx:pt>
          <cx:pt idx="1268">1150</cx:pt>
          <cx:pt idx="1269">998</cx:pt>
          <cx:pt idx="1270">1190</cx:pt>
          <cx:pt idx="1271">1110</cx:pt>
          <cx:pt idx="1272">870</cx:pt>
          <cx:pt idx="1273">990</cx:pt>
          <cx:pt idx="1274">998</cx:pt>
          <cx:pt idx="1275">1070</cx:pt>
          <cx:pt idx="1276">1070</cx:pt>
          <cx:pt idx="1277">998</cx:pt>
          <cx:pt idx="1278">1030</cx:pt>
          <cx:pt idx="1279">1190</cx:pt>
          <cx:pt idx="1280">998</cx:pt>
          <cx:pt idx="1281">1150</cx:pt>
          <cx:pt idx="1282">1150</cx:pt>
          <cx:pt idx="1283">1030</cx:pt>
          <cx:pt idx="1284">998</cx:pt>
          <cx:pt idx="1285">950</cx:pt>
          <cx:pt idx="1286">910</cx:pt>
          <cx:pt idx="1287">1030</cx:pt>
          <cx:pt idx="1288">870</cx:pt>
          <cx:pt idx="1289">1110</cx:pt>
          <cx:pt idx="1290">1380</cx:pt>
          <cx:pt idx="1291">998</cx:pt>
          <cx:pt idx="1292">990</cx:pt>
          <cx:pt idx="1293">998</cx:pt>
          <cx:pt idx="1294">870</cx:pt>
          <cx:pt idx="1295">1030</cx:pt>
          <cx:pt idx="1296">870</cx:pt>
          <cx:pt idx="1297">1070</cx:pt>
          <cx:pt idx="1298">950</cx:pt>
          <cx:pt idx="1299">998</cx:pt>
          <cx:pt idx="1300">1070</cx:pt>
          <cx:pt idx="1301">910</cx:pt>
          <cx:pt idx="1302">1260</cx:pt>
          <cx:pt idx="1303">1070</cx:pt>
          <cx:pt idx="1304">950</cx:pt>
          <cx:pt idx="1305">910</cx:pt>
          <cx:pt idx="1306">998</cx:pt>
          <cx:pt idx="1307">1110</cx:pt>
          <cx:pt idx="1308">910</cx:pt>
          <cx:pt idx="1309">950</cx:pt>
          <cx:pt idx="1310">1070</cx:pt>
          <cx:pt idx="1311">640</cx:pt>
          <cx:pt idx="1312">910</cx:pt>
          <cx:pt idx="1313">910</cx:pt>
          <cx:pt idx="1314">950</cx:pt>
          <cx:pt idx="1315">950</cx:pt>
          <cx:pt idx="1316">990</cx:pt>
          <cx:pt idx="1317">740</cx:pt>
          <cx:pt idx="1318">910</cx:pt>
          <cx:pt idx="1319">990</cx:pt>
          <cx:pt idx="1320">990</cx:pt>
          <cx:pt idx="1321">998</cx:pt>
          <cx:pt idx="1322">990</cx:pt>
          <cx:pt idx="1323">950</cx:pt>
          <cx:pt idx="1324">1110</cx:pt>
          <cx:pt idx="1325">1070</cx:pt>
          <cx:pt idx="1326">1030</cx:pt>
          <cx:pt idx="1327">950</cx:pt>
          <cx:pt idx="1328">998</cx:pt>
          <cx:pt idx="1329">990</cx:pt>
          <cx:pt idx="1330">910</cx:pt>
          <cx:pt idx="1331">1070</cx:pt>
          <cx:pt idx="1332">1030</cx:pt>
          <cx:pt idx="1333">910</cx:pt>
          <cx:pt idx="1334">1110</cx:pt>
          <cx:pt idx="1335">990</cx:pt>
          <cx:pt idx="1336">998</cx:pt>
          <cx:pt idx="1337">910</cx:pt>
          <cx:pt idx="1338">998</cx:pt>
          <cx:pt idx="1339">950</cx:pt>
          <cx:pt idx="1340">990</cx:pt>
          <cx:pt idx="1341">990</cx:pt>
          <cx:pt idx="1342">990</cx:pt>
          <cx:pt idx="1343">998</cx:pt>
          <cx:pt idx="1344">1190</cx:pt>
          <cx:pt idx="1345">1260</cx:pt>
          <cx:pt idx="1346">950</cx:pt>
          <cx:pt idx="1347">910</cx:pt>
          <cx:pt idx="1348">1300</cx:pt>
          <cx:pt idx="1349">990</cx:pt>
          <cx:pt idx="1350">1150</cx:pt>
          <cx:pt idx="1351">910</cx:pt>
          <cx:pt idx="1352">870</cx:pt>
          <cx:pt idx="1353">1110</cx:pt>
          <cx:pt idx="1354">1220</cx:pt>
          <cx:pt idx="1355">740</cx:pt>
          <cx:pt idx="1356">590</cx:pt>
          <cx:pt idx="1357">790</cx:pt>
          <cx:pt idx="1358">1260</cx:pt>
          <cx:pt idx="1359">1030</cx:pt>
          <cx:pt idx="1360">990</cx:pt>
          <cx:pt idx="1361">950</cx:pt>
          <cx:pt idx="1362">830</cx:pt>
          <cx:pt idx="1363">1030</cx:pt>
          <cx:pt idx="1364">990</cx:pt>
          <cx:pt idx="1365">998</cx:pt>
          <cx:pt idx="1366">1150</cx:pt>
          <cx:pt idx="1367">990</cx:pt>
          <cx:pt idx="1368">1150</cx:pt>
          <cx:pt idx="1369">910</cx:pt>
          <cx:pt idx="1370">1260</cx:pt>
          <cx:pt idx="1371">1030</cx:pt>
          <cx:pt idx="1372">1070</cx:pt>
          <cx:pt idx="1373">998</cx:pt>
          <cx:pt idx="1374">870</cx:pt>
          <cx:pt idx="1375">950</cx:pt>
          <cx:pt idx="1376">990</cx:pt>
          <cx:pt idx="1377">1070</cx:pt>
          <cx:pt idx="1378">990</cx:pt>
          <cx:pt idx="1379">1110</cx:pt>
          <cx:pt idx="1380">1030</cx:pt>
          <cx:pt idx="1381">1030</cx:pt>
          <cx:pt idx="1382">910</cx:pt>
          <cx:pt idx="1383">1070</cx:pt>
          <cx:pt idx="1384">790</cx:pt>
          <cx:pt idx="1385">1070</cx:pt>
          <cx:pt idx="1386">998</cx:pt>
          <cx:pt idx="1387">950</cx:pt>
          <cx:pt idx="1388">1110</cx:pt>
          <cx:pt idx="1389">1220</cx:pt>
          <cx:pt idx="1390">950</cx:pt>
          <cx:pt idx="1391">1110</cx:pt>
          <cx:pt idx="1392">998</cx:pt>
          <cx:pt idx="1393">950</cx:pt>
          <cx:pt idx="1394">870</cx:pt>
          <cx:pt idx="1395">1190</cx:pt>
          <cx:pt idx="1396">1110</cx:pt>
          <cx:pt idx="1397">998</cx:pt>
          <cx:pt idx="1398">990</cx:pt>
          <cx:pt idx="1399">830</cx:pt>
          <cx:pt idx="1400">590</cx:pt>
          <cx:pt idx="1401">530</cx:pt>
          <cx:pt idx="1402">950</cx:pt>
          <cx:pt idx="1403">990</cx:pt>
          <cx:pt idx="1404">1030</cx:pt>
          <cx:pt idx="1405">1110</cx:pt>
          <cx:pt idx="1406">870</cx:pt>
          <cx:pt idx="1407">990</cx:pt>
          <cx:pt idx="1408">1030</cx:pt>
          <cx:pt idx="1409">910</cx:pt>
          <cx:pt idx="1410">870</cx:pt>
          <cx:pt idx="1411">870</cx:pt>
          <cx:pt idx="1412">998</cx:pt>
          <cx:pt idx="1413">1150</cx:pt>
          <cx:pt idx="1414">910</cx:pt>
          <cx:pt idx="1415">950</cx:pt>
          <cx:pt idx="1416">950</cx:pt>
          <cx:pt idx="1417">998</cx:pt>
          <cx:pt idx="1418">910</cx:pt>
          <cx:pt idx="1419">1150</cx:pt>
          <cx:pt idx="1420">1150</cx:pt>
          <cx:pt idx="1421">990</cx:pt>
          <cx:pt idx="1422">990</cx:pt>
          <cx:pt idx="1423">910</cx:pt>
          <cx:pt idx="1424">950</cx:pt>
          <cx:pt idx="1425">1070</cx:pt>
          <cx:pt idx="1426">910</cx:pt>
          <cx:pt idx="1427">990</cx:pt>
          <cx:pt idx="1428">990</cx:pt>
          <cx:pt idx="1429">998</cx:pt>
          <cx:pt idx="1430">1150</cx:pt>
          <cx:pt idx="1431">1030</cx:pt>
          <cx:pt idx="1432">990</cx:pt>
          <cx:pt idx="1433">950</cx:pt>
          <cx:pt idx="1434">990</cx:pt>
          <cx:pt idx="1435">870</cx:pt>
          <cx:pt idx="1436">1110</cx:pt>
          <cx:pt idx="1437">950</cx:pt>
          <cx:pt idx="1438">870</cx:pt>
          <cx:pt idx="1439">870</cx:pt>
          <cx:pt idx="1440">1030</cx:pt>
          <cx:pt idx="1441">870</cx:pt>
          <cx:pt idx="1442">1070</cx:pt>
          <cx:pt idx="1443">590</cx:pt>
          <cx:pt idx="1444">950</cx:pt>
          <cx:pt idx="1445">830</cx:pt>
          <cx:pt idx="1446">910</cx:pt>
          <cx:pt idx="1447">950</cx:pt>
          <cx:pt idx="1448">950</cx:pt>
          <cx:pt idx="1449">1110</cx:pt>
          <cx:pt idx="1450">910</cx:pt>
          <cx:pt idx="1451">990</cx:pt>
          <cx:pt idx="1452">998</cx:pt>
          <cx:pt idx="1453">870</cx:pt>
          <cx:pt idx="1454">1150</cx:pt>
          <cx:pt idx="1455">1030</cx:pt>
          <cx:pt idx="1456">990</cx:pt>
          <cx:pt idx="1457">1260</cx:pt>
          <cx:pt idx="1458">910</cx:pt>
          <cx:pt idx="1459">990</cx:pt>
          <cx:pt idx="1460">998</cx:pt>
          <cx:pt idx="1461">950</cx:pt>
          <cx:pt idx="1462">998</cx:pt>
          <cx:pt idx="1463">910</cx:pt>
          <cx:pt idx="1464">870</cx:pt>
          <cx:pt idx="1465">870</cx:pt>
          <cx:pt idx="1466">998</cx:pt>
          <cx:pt idx="1467">910</cx:pt>
          <cx:pt idx="1468">1030</cx:pt>
          <cx:pt idx="1469">950</cx:pt>
          <cx:pt idx="1470">998</cx:pt>
          <cx:pt idx="1471">1220</cx:pt>
          <cx:pt idx="1472">1030</cx:pt>
          <cx:pt idx="1473">910</cx:pt>
          <cx:pt idx="1474">1150</cx:pt>
          <cx:pt idx="1475">1030</cx:pt>
          <cx:pt idx="1476">998</cx:pt>
          <cx:pt idx="1477">950</cx:pt>
          <cx:pt idx="1478">910</cx:pt>
          <cx:pt idx="1479">1110</cx:pt>
          <cx:pt idx="1480">870</cx:pt>
          <cx:pt idx="1481">998</cx:pt>
          <cx:pt idx="1482">990</cx:pt>
          <cx:pt idx="1483">998</cx:pt>
          <cx:pt idx="1484">998</cx:pt>
          <cx:pt idx="1485">998</cx:pt>
          <cx:pt idx="1486">870</cx:pt>
          <cx:pt idx="1487">950</cx:pt>
          <cx:pt idx="1488">1070</cx:pt>
          <cx:pt idx="1489">590</cx:pt>
          <cx:pt idx="1490">590</cx:pt>
          <cx:pt idx="1491">1420</cx:pt>
          <cx:pt idx="1492">1190</cx:pt>
          <cx:pt idx="1493">1110</cx:pt>
          <cx:pt idx="1494">870</cx:pt>
          <cx:pt idx="1495">1070</cx:pt>
          <cx:pt idx="1496">950</cx:pt>
          <cx:pt idx="1497">990</cx:pt>
          <cx:pt idx="1498">530</cx:pt>
          <cx:pt idx="1499">950</cx:pt>
          <cx:pt idx="1500">950</cx:pt>
          <cx:pt idx="1501">990</cx:pt>
          <cx:pt idx="1502">1110</cx:pt>
          <cx:pt idx="1503">1070</cx:pt>
          <cx:pt idx="1504">950</cx:pt>
          <cx:pt idx="1505">990</cx:pt>
          <cx:pt idx="1506">990</cx:pt>
          <cx:pt idx="1507">910</cx:pt>
          <cx:pt idx="1508">790</cx:pt>
          <cx:pt idx="1509">1030</cx:pt>
          <cx:pt idx="1510">530</cx:pt>
          <cx:pt idx="1511">910</cx:pt>
          <cx:pt idx="1512">950</cx:pt>
          <cx:pt idx="1513">998</cx:pt>
          <cx:pt idx="1514">998</cx:pt>
          <cx:pt idx="1515">1070</cx:pt>
          <cx:pt idx="1516">990</cx:pt>
          <cx:pt idx="1517">910</cx:pt>
          <cx:pt idx="1518">990</cx:pt>
          <cx:pt idx="1519">870</cx:pt>
          <cx:pt idx="1520">870</cx:pt>
          <cx:pt idx="1521">998</cx:pt>
          <cx:pt idx="1522">870</cx:pt>
          <cx:pt idx="1523">870</cx:pt>
          <cx:pt idx="1524">1030</cx:pt>
          <cx:pt idx="1525">830</cx:pt>
          <cx:pt idx="1526">640</cx:pt>
          <cx:pt idx="1527">1070</cx:pt>
          <cx:pt idx="1528">740</cx:pt>
          <cx:pt idx="1529">990</cx:pt>
          <cx:pt idx="1530">990</cx:pt>
          <cx:pt idx="1531">1150</cx:pt>
          <cx:pt idx="1532">1030</cx:pt>
          <cx:pt idx="1533">1150</cx:pt>
          <cx:pt idx="1534">1190</cx:pt>
          <cx:pt idx="1535">1070</cx:pt>
          <cx:pt idx="1536">870</cx:pt>
          <cx:pt idx="1537">990</cx:pt>
          <cx:pt idx="1538">640</cx:pt>
          <cx:pt idx="1539">910</cx:pt>
          <cx:pt idx="1540">870</cx:pt>
          <cx:pt idx="1541">950</cx:pt>
          <cx:pt idx="1542">790</cx:pt>
          <cx:pt idx="1543">950</cx:pt>
          <cx:pt idx="1544">870</cx:pt>
          <cx:pt idx="1545">870</cx:pt>
          <cx:pt idx="1546">1190</cx:pt>
          <cx:pt idx="1547">1030</cx:pt>
          <cx:pt idx="1548">950</cx:pt>
          <cx:pt idx="1549">870</cx:pt>
          <cx:pt idx="1550">910</cx:pt>
          <cx:pt idx="1551">998</cx:pt>
          <cx:pt idx="1552">1030</cx:pt>
          <cx:pt idx="1553">910</cx:pt>
          <cx:pt idx="1554">910</cx:pt>
          <cx:pt idx="1555">1070</cx:pt>
          <cx:pt idx="1556">1030</cx:pt>
          <cx:pt idx="1557">998</cx:pt>
          <cx:pt idx="1558">950</cx:pt>
          <cx:pt idx="1559">1070</cx:pt>
          <cx:pt idx="1560">1070</cx:pt>
          <cx:pt idx="1561">1190</cx:pt>
          <cx:pt idx="1562">998</cx:pt>
          <cx:pt idx="1563">910</cx:pt>
          <cx:pt idx="1564">1030</cx:pt>
          <cx:pt idx="1565">1030</cx:pt>
          <cx:pt idx="1566">790</cx:pt>
          <cx:pt idx="1567">1190</cx:pt>
          <cx:pt idx="1568">740</cx:pt>
          <cx:pt idx="1569">1030</cx:pt>
          <cx:pt idx="1570">870</cx:pt>
          <cx:pt idx="1571">990</cx:pt>
          <cx:pt idx="1572">830</cx:pt>
          <cx:pt idx="1573">870</cx:pt>
          <cx:pt idx="1574">950</cx:pt>
          <cx:pt idx="1575">1220</cx:pt>
          <cx:pt idx="1576">950</cx:pt>
          <cx:pt idx="1577">998</cx:pt>
          <cx:pt idx="1578">1070</cx:pt>
          <cx:pt idx="1579">990</cx:pt>
          <cx:pt idx="1580">998</cx:pt>
          <cx:pt idx="1581">950</cx:pt>
          <cx:pt idx="1582">870</cx:pt>
          <cx:pt idx="1583">910</cx:pt>
          <cx:pt idx="1584">998</cx:pt>
          <cx:pt idx="1585">830</cx:pt>
          <cx:pt idx="1586">998</cx:pt>
          <cx:pt idx="1587">998</cx:pt>
          <cx:pt idx="1588">990</cx:pt>
          <cx:pt idx="1589">1150</cx:pt>
          <cx:pt idx="1590">998</cx:pt>
          <cx:pt idx="1591">950</cx:pt>
          <cx:pt idx="1592">998</cx:pt>
          <cx:pt idx="1593">990</cx:pt>
          <cx:pt idx="1594">998</cx:pt>
          <cx:pt idx="1595">998</cx:pt>
          <cx:pt idx="1596">1190</cx:pt>
          <cx:pt idx="1597">1190</cx:pt>
          <cx:pt idx="1598">990</cx:pt>
          <cx:pt idx="1599">910</cx:pt>
          <cx:pt idx="1600">870</cx:pt>
          <cx:pt idx="1601">1030</cx:pt>
          <cx:pt idx="1602">530</cx:pt>
          <cx:pt idx="1603">1190</cx:pt>
          <cx:pt idx="1604">870</cx:pt>
          <cx:pt idx="1605">998</cx:pt>
          <cx:pt idx="1606">790</cx:pt>
          <cx:pt idx="1607">870</cx:pt>
          <cx:pt idx="1608">910</cx:pt>
          <cx:pt idx="1609">870</cx:pt>
          <cx:pt idx="1610">910</cx:pt>
          <cx:pt idx="1611">998</cx:pt>
          <cx:pt idx="1612">910</cx:pt>
          <cx:pt idx="1613">910</cx:pt>
          <cx:pt idx="1614">1030</cx:pt>
          <cx:pt idx="1615">1070</cx:pt>
          <cx:pt idx="1616">950</cx:pt>
          <cx:pt idx="1617">998</cx:pt>
          <cx:pt idx="1618">1110</cx:pt>
          <cx:pt idx="1619">910</cx:pt>
          <cx:pt idx="1620">1070</cx:pt>
          <cx:pt idx="1621">870</cx:pt>
          <cx:pt idx="1622">870</cx:pt>
          <cx:pt idx="1623">1030</cx:pt>
          <cx:pt idx="1624">1070</cx:pt>
          <cx:pt idx="1625">1110</cx:pt>
          <cx:pt idx="1626">998</cx:pt>
          <cx:pt idx="1627">950</cx:pt>
          <cx:pt idx="1628">910</cx:pt>
          <cx:pt idx="1629">998</cx:pt>
          <cx:pt idx="1630">910</cx:pt>
          <cx:pt idx="1631">870</cx:pt>
          <cx:pt idx="1632">950</cx:pt>
          <cx:pt idx="1633">910</cx:pt>
          <cx:pt idx="1634">1150</cx:pt>
          <cx:pt idx="1635">950</cx:pt>
          <cx:pt idx="1636">910</cx:pt>
          <cx:pt idx="1637">910</cx:pt>
          <cx:pt idx="1638">950</cx:pt>
          <cx:pt idx="1639">870</cx:pt>
          <cx:pt idx="1640">998</cx:pt>
          <cx:pt idx="1641">998</cx:pt>
          <cx:pt idx="1642">1110</cx:pt>
          <cx:pt idx="1643">1220</cx:pt>
          <cx:pt idx="1644">1110</cx:pt>
          <cx:pt idx="1645">830</cx:pt>
          <cx:pt idx="1646">950</cx:pt>
          <cx:pt idx="1647">870</cx:pt>
          <cx:pt idx="1648">530</cx:pt>
          <cx:pt idx="1649">830</cx:pt>
          <cx:pt idx="1650">1110</cx:pt>
          <cx:pt idx="1651">530</cx:pt>
          <cx:pt idx="1652">998</cx:pt>
          <cx:pt idx="1653">1220</cx:pt>
          <cx:pt idx="1654">910</cx:pt>
          <cx:pt idx="1655">830</cx:pt>
          <cx:pt idx="1656">790</cx:pt>
          <cx:pt idx="1657">990</cx:pt>
          <cx:pt idx="1658">910</cx:pt>
          <cx:pt idx="1659">1220</cx:pt>
          <cx:pt idx="1660">990</cx:pt>
          <cx:pt idx="1661">910</cx:pt>
          <cx:pt idx="1662">950</cx:pt>
          <cx:pt idx="1663">998</cx:pt>
          <cx:pt idx="1664">950</cx:pt>
          <cx:pt idx="1665">830</cx:pt>
          <cx:pt idx="1666">998</cx:pt>
          <cx:pt idx="1667">990</cx:pt>
          <cx:pt idx="1668">830</cx:pt>
          <cx:pt idx="1669">870</cx:pt>
          <cx:pt idx="1670">950</cx:pt>
          <cx:pt idx="1671">990</cx:pt>
          <cx:pt idx="1672">910</cx:pt>
          <cx:pt idx="1673">1220</cx:pt>
          <cx:pt idx="1674">998</cx:pt>
          <cx:pt idx="1675">1070</cx:pt>
          <cx:pt idx="1676">590</cx:pt>
          <cx:pt idx="1677">998</cx:pt>
          <cx:pt idx="1678">998</cx:pt>
          <cx:pt idx="1679">870</cx:pt>
          <cx:pt idx="1680">950</cx:pt>
          <cx:pt idx="1681">990</cx:pt>
          <cx:pt idx="1682">790</cx:pt>
          <cx:pt idx="1683">1110</cx:pt>
          <cx:pt idx="1684">990</cx:pt>
          <cx:pt idx="1685">1220</cx:pt>
          <cx:pt idx="1686">870</cx:pt>
          <cx:pt idx="1687">910</cx:pt>
          <cx:pt idx="1688">910</cx:pt>
          <cx:pt idx="1689">990</cx:pt>
          <cx:pt idx="1690">1070</cx:pt>
          <cx:pt idx="1691">910</cx:pt>
          <cx:pt idx="1692">1110</cx:pt>
          <cx:pt idx="1693">1030</cx:pt>
          <cx:pt idx="1694">950</cx:pt>
          <cx:pt idx="1695">1150</cx:pt>
          <cx:pt idx="1696">1070</cx:pt>
          <cx:pt idx="1697">950</cx:pt>
          <cx:pt idx="1698">870</cx:pt>
          <cx:pt idx="1699">790</cx:pt>
          <cx:pt idx="1700">1030</cx:pt>
          <cx:pt idx="1701">1030</cx:pt>
          <cx:pt idx="1702">830</cx:pt>
          <cx:pt idx="1703">590</cx:pt>
          <cx:pt idx="1704">830</cx:pt>
          <cx:pt idx="1705">910</cx:pt>
          <cx:pt idx="1706">1510</cx:pt>
          <cx:pt idx="1707">910</cx:pt>
          <cx:pt idx="1708">870</cx:pt>
          <cx:pt idx="1709">910</cx:pt>
          <cx:pt idx="1710">1030</cx:pt>
          <cx:pt idx="1711">870</cx:pt>
          <cx:pt idx="1712">998</cx:pt>
          <cx:pt idx="1713">870</cx:pt>
          <cx:pt idx="1714">690</cx:pt>
          <cx:pt idx="1715">790</cx:pt>
          <cx:pt idx="1716">1190</cx:pt>
          <cx:pt idx="1717">1220</cx:pt>
          <cx:pt idx="1718">830</cx:pt>
          <cx:pt idx="1719">1150</cx:pt>
          <cx:pt idx="1720">1220</cx:pt>
          <cx:pt idx="1721">950</cx:pt>
          <cx:pt idx="1722">830</cx:pt>
          <cx:pt idx="1723">990</cx:pt>
          <cx:pt idx="1724">950</cx:pt>
          <cx:pt idx="1725">1150</cx:pt>
          <cx:pt idx="1726">1220</cx:pt>
          <cx:pt idx="1727">1070</cx:pt>
          <cx:pt idx="1728">1110</cx:pt>
          <cx:pt idx="1729">998</cx:pt>
          <cx:pt idx="1730">998</cx:pt>
          <cx:pt idx="1731">910</cx:pt>
          <cx:pt idx="1732">990</cx:pt>
          <cx:pt idx="1733">1110</cx:pt>
          <cx:pt idx="1734">870</cx:pt>
          <cx:pt idx="1735">990</cx:pt>
          <cx:pt idx="1736">910</cx:pt>
          <cx:pt idx="1737">1190</cx:pt>
          <cx:pt idx="1738">870</cx:pt>
          <cx:pt idx="1739">998</cx:pt>
          <cx:pt idx="1740">998</cx:pt>
          <cx:pt idx="1741">950</cx:pt>
          <cx:pt idx="1742">1260</cx:pt>
          <cx:pt idx="1743">910</cx:pt>
          <cx:pt idx="1744">1110</cx:pt>
          <cx:pt idx="1745">998</cx:pt>
          <cx:pt idx="1746">1190</cx:pt>
          <cx:pt idx="1747">1030</cx:pt>
          <cx:pt idx="1748">1110</cx:pt>
          <cx:pt idx="1749">998</cx:pt>
          <cx:pt idx="1750">830</cx:pt>
          <cx:pt idx="1751">990</cx:pt>
          <cx:pt idx="1752">990</cx:pt>
          <cx:pt idx="1753">1190</cx:pt>
          <cx:pt idx="1754">998</cx:pt>
          <cx:pt idx="1755">1030</cx:pt>
          <cx:pt idx="1756">950</cx:pt>
          <cx:pt idx="1757">950</cx:pt>
          <cx:pt idx="1758">990</cx:pt>
          <cx:pt idx="1759">790</cx:pt>
          <cx:pt idx="1760">1030</cx:pt>
          <cx:pt idx="1761">1110</cx:pt>
          <cx:pt idx="1762">910</cx:pt>
          <cx:pt idx="1763">950</cx:pt>
          <cx:pt idx="1764">1110</cx:pt>
          <cx:pt idx="1765">1030</cx:pt>
          <cx:pt idx="1766">990</cx:pt>
          <cx:pt idx="1767">1030</cx:pt>
          <cx:pt idx="1768">1070</cx:pt>
          <cx:pt idx="1769">1260</cx:pt>
          <cx:pt idx="1770">830</cx:pt>
          <cx:pt idx="1771">910</cx:pt>
          <cx:pt idx="1772">1260</cx:pt>
          <cx:pt idx="1773">1030</cx:pt>
          <cx:pt idx="1774">950</cx:pt>
          <cx:pt idx="1775">1030</cx:pt>
          <cx:pt idx="1776">1220</cx:pt>
          <cx:pt idx="1777">690</cx:pt>
          <cx:pt idx="1778">998</cx:pt>
          <cx:pt idx="1779">998</cx:pt>
          <cx:pt idx="1780">910</cx:pt>
          <cx:pt idx="1781">1150</cx:pt>
          <cx:pt idx="1782">830</cx:pt>
          <cx:pt idx="1783">1260</cx:pt>
          <cx:pt idx="1784">950</cx:pt>
          <cx:pt idx="1785">790</cx:pt>
          <cx:pt idx="1786">870</cx:pt>
          <cx:pt idx="1787">1030</cx:pt>
          <cx:pt idx="1788">1030</cx:pt>
          <cx:pt idx="1789">910</cx:pt>
          <cx:pt idx="1790">830</cx:pt>
          <cx:pt idx="1791">790</cx:pt>
          <cx:pt idx="1792">998</cx:pt>
          <cx:pt idx="1793">870</cx:pt>
          <cx:pt idx="1794">1110</cx:pt>
          <cx:pt idx="1795">1110</cx:pt>
          <cx:pt idx="1796">990</cx:pt>
          <cx:pt idx="1797">950</cx:pt>
          <cx:pt idx="1798">990</cx:pt>
          <cx:pt idx="1799">1030</cx:pt>
          <cx:pt idx="1800">950</cx:pt>
          <cx:pt idx="1801">950</cx:pt>
          <cx:pt idx="1802">910</cx:pt>
          <cx:pt idx="1803">1110</cx:pt>
          <cx:pt idx="1804">950</cx:pt>
          <cx:pt idx="1805">1070</cx:pt>
          <cx:pt idx="1806">1070</cx:pt>
          <cx:pt idx="1807">640</cx:pt>
          <cx:pt idx="1808">1030</cx:pt>
          <cx:pt idx="1809">1070</cx:pt>
          <cx:pt idx="1810">790</cx:pt>
          <cx:pt idx="1811">998</cx:pt>
          <cx:pt idx="1812">950</cx:pt>
          <cx:pt idx="1813">950</cx:pt>
          <cx:pt idx="1814">830</cx:pt>
          <cx:pt idx="1815">1110</cx:pt>
          <cx:pt idx="1816">950</cx:pt>
          <cx:pt idx="1817">910</cx:pt>
          <cx:pt idx="1818">990</cx:pt>
          <cx:pt idx="1819">950</cx:pt>
          <cx:pt idx="1820">998</cx:pt>
          <cx:pt idx="1821">998</cx:pt>
          <cx:pt idx="1822">1190</cx:pt>
          <cx:pt idx="1823">950</cx:pt>
          <cx:pt idx="1824">998</cx:pt>
          <cx:pt idx="1825">910</cx:pt>
          <cx:pt idx="1826">870</cx:pt>
          <cx:pt idx="1827">1110</cx:pt>
          <cx:pt idx="1828">998</cx:pt>
          <cx:pt idx="1829">910</cx:pt>
          <cx:pt idx="1830">830</cx:pt>
          <cx:pt idx="1831">870</cx:pt>
          <cx:pt idx="1832">790</cx:pt>
          <cx:pt idx="1833">690</cx:pt>
          <cx:pt idx="1834">1030</cx:pt>
          <cx:pt idx="1835">1030</cx:pt>
          <cx:pt idx="1836">1030</cx:pt>
          <cx:pt idx="1837">1300</cx:pt>
          <cx:pt idx="1838">998</cx:pt>
          <cx:pt idx="1839">990</cx:pt>
          <cx:pt idx="1840">998</cx:pt>
          <cx:pt idx="1841">1150</cx:pt>
          <cx:pt idx="1842">910</cx:pt>
          <cx:pt idx="1843">910</cx:pt>
          <cx:pt idx="1844">1070</cx:pt>
          <cx:pt idx="1845">1150</cx:pt>
          <cx:pt idx="1846">998</cx:pt>
          <cx:pt idx="1847">870</cx:pt>
          <cx:pt idx="1848">870</cx:pt>
          <cx:pt idx="1849">1190</cx:pt>
          <cx:pt idx="1850">990</cx:pt>
          <cx:pt idx="1851">998</cx:pt>
          <cx:pt idx="1852">1070</cx:pt>
          <cx:pt idx="1853">910</cx:pt>
          <cx:pt idx="1854">870</cx:pt>
          <cx:pt idx="1855">910</cx:pt>
          <cx:pt idx="1856">998</cx:pt>
          <cx:pt idx="1857">998</cx:pt>
          <cx:pt idx="1858">998</cx:pt>
          <cx:pt idx="1859">910</cx:pt>
          <cx:pt idx="1860">910</cx:pt>
          <cx:pt idx="1861">998</cx:pt>
          <cx:pt idx="1862">1190</cx:pt>
          <cx:pt idx="1863">998</cx:pt>
          <cx:pt idx="1864">990</cx:pt>
          <cx:pt idx="1865">530</cx:pt>
          <cx:pt idx="1866">830</cx:pt>
          <cx:pt idx="1867">910</cx:pt>
          <cx:pt idx="1868">950</cx:pt>
          <cx:pt idx="1869">910</cx:pt>
          <cx:pt idx="1870">1030</cx:pt>
          <cx:pt idx="1871">1070</cx:pt>
          <cx:pt idx="1872">910</cx:pt>
          <cx:pt idx="1873">998</cx:pt>
          <cx:pt idx="1874">790</cx:pt>
          <cx:pt idx="1875">990</cx:pt>
          <cx:pt idx="1876">1110</cx:pt>
          <cx:pt idx="1877">1110</cx:pt>
          <cx:pt idx="1878">910</cx:pt>
          <cx:pt idx="1879">870</cx:pt>
          <cx:pt idx="1880">910</cx:pt>
          <cx:pt idx="1881">910</cx:pt>
          <cx:pt idx="1882">910</cx:pt>
          <cx:pt idx="1883">990</cx:pt>
          <cx:pt idx="1884">998</cx:pt>
          <cx:pt idx="1885">998</cx:pt>
          <cx:pt idx="1886">990</cx:pt>
          <cx:pt idx="1887">1150</cx:pt>
          <cx:pt idx="1888">1070</cx:pt>
          <cx:pt idx="1889">998</cx:pt>
          <cx:pt idx="1890">590</cx:pt>
          <cx:pt idx="1891">990</cx:pt>
          <cx:pt idx="1892">910</cx:pt>
          <cx:pt idx="1893">1110</cx:pt>
          <cx:pt idx="1894">910</cx:pt>
          <cx:pt idx="1895">1070</cx:pt>
          <cx:pt idx="1896">998</cx:pt>
          <cx:pt idx="1897">998</cx:pt>
          <cx:pt idx="1898">1030</cx:pt>
          <cx:pt idx="1899">1030</cx:pt>
          <cx:pt idx="1900">1220</cx:pt>
          <cx:pt idx="1901">990</cx:pt>
          <cx:pt idx="1902">950</cx:pt>
          <cx:pt idx="1903">1110</cx:pt>
          <cx:pt idx="1904">1110</cx:pt>
          <cx:pt idx="1905">990</cx:pt>
          <cx:pt idx="1906">530</cx:pt>
          <cx:pt idx="1907">910</cx:pt>
          <cx:pt idx="1908">870</cx:pt>
          <cx:pt idx="1909">740</cx:pt>
          <cx:pt idx="1910">1070</cx:pt>
          <cx:pt idx="1911">830</cx:pt>
          <cx:pt idx="1912">1300</cx:pt>
          <cx:pt idx="1913">1070</cx:pt>
          <cx:pt idx="1914">998</cx:pt>
          <cx:pt idx="1915">1030</cx:pt>
          <cx:pt idx="1916">1030</cx:pt>
          <cx:pt idx="1917">998</cx:pt>
          <cx:pt idx="1918">998</cx:pt>
          <cx:pt idx="1919">790</cx:pt>
          <cx:pt idx="1920">1070</cx:pt>
          <cx:pt idx="1921">1070</cx:pt>
          <cx:pt idx="1922">530</cx:pt>
          <cx:pt idx="1923">1110</cx:pt>
          <cx:pt idx="1924">1030</cx:pt>
          <cx:pt idx="1925">950</cx:pt>
          <cx:pt idx="1926">950</cx:pt>
          <cx:pt idx="1927">910</cx:pt>
          <cx:pt idx="1928">998</cx:pt>
          <cx:pt idx="1929">990</cx:pt>
          <cx:pt idx="1930">1110</cx:pt>
          <cx:pt idx="1931">950</cx:pt>
          <cx:pt idx="1932">998</cx:pt>
          <cx:pt idx="1933">1150</cx:pt>
          <cx:pt idx="1934">998</cx:pt>
          <cx:pt idx="1935">1030</cx:pt>
          <cx:pt idx="1936">830</cx:pt>
          <cx:pt idx="1937">1070</cx:pt>
          <cx:pt idx="1938">1190</cx:pt>
          <cx:pt idx="1939">1110</cx:pt>
          <cx:pt idx="1940">950</cx:pt>
          <cx:pt idx="1941">870</cx:pt>
          <cx:pt idx="1942">870</cx:pt>
          <cx:pt idx="1943">950</cx:pt>
          <cx:pt idx="1944">1110</cx:pt>
          <cx:pt idx="1945">530</cx:pt>
          <cx:pt idx="1946">950</cx:pt>
          <cx:pt idx="1947">990</cx:pt>
          <cx:pt idx="1948">910</cx:pt>
          <cx:pt idx="1949">910</cx:pt>
          <cx:pt idx="1950">870</cx:pt>
          <cx:pt idx="1951">950</cx:pt>
          <cx:pt idx="1952">990</cx:pt>
          <cx:pt idx="1953">870</cx:pt>
          <cx:pt idx="1954">830</cx:pt>
          <cx:pt idx="1955">950</cx:pt>
          <cx:pt idx="1956">910</cx:pt>
          <cx:pt idx="1957">990</cx:pt>
          <cx:pt idx="1958">950</cx:pt>
          <cx:pt idx="1959">998</cx:pt>
          <cx:pt idx="1960">830</cx:pt>
          <cx:pt idx="1961">950</cx:pt>
          <cx:pt idx="1962">910</cx:pt>
          <cx:pt idx="1963">998</cx:pt>
          <cx:pt idx="1964">998</cx:pt>
          <cx:pt idx="1965">990</cx:pt>
          <cx:pt idx="1966">1110</cx:pt>
          <cx:pt idx="1967">910</cx:pt>
          <cx:pt idx="1968">998</cx:pt>
          <cx:pt idx="1969">950</cx:pt>
          <cx:pt idx="1970">870</cx:pt>
          <cx:pt idx="1971">1110</cx:pt>
          <cx:pt idx="1972">870</cx:pt>
          <cx:pt idx="1973">870</cx:pt>
          <cx:pt idx="1974">530</cx:pt>
          <cx:pt idx="1975">1190</cx:pt>
          <cx:pt idx="1976">1110</cx:pt>
          <cx:pt idx="1977">950</cx:pt>
          <cx:pt idx="1978">950</cx:pt>
          <cx:pt idx="1979">998</cx:pt>
          <cx:pt idx="1980">530</cx:pt>
          <cx:pt idx="1981">1070</cx:pt>
          <cx:pt idx="1982">950</cx:pt>
          <cx:pt idx="1983">998</cx:pt>
          <cx:pt idx="1984">1150</cx:pt>
          <cx:pt idx="1985">950</cx:pt>
          <cx:pt idx="1986">990</cx:pt>
          <cx:pt idx="1987">990</cx:pt>
          <cx:pt idx="1988">950</cx:pt>
          <cx:pt idx="1989">1110</cx:pt>
          <cx:pt idx="1990">950</cx:pt>
          <cx:pt idx="1991">990</cx:pt>
          <cx:pt idx="1992">950</cx:pt>
          <cx:pt idx="1993">1030</cx:pt>
          <cx:pt idx="1994">1150</cx:pt>
          <cx:pt idx="1995">1110</cx:pt>
          <cx:pt idx="1996">990</cx:pt>
          <cx:pt idx="1997">1190</cx:pt>
          <cx:pt idx="1998">870</cx:pt>
          <cx:pt idx="1999">910</cx:pt>
          <cx:pt idx="2000">998</cx:pt>
          <cx:pt idx="2001">1030</cx:pt>
          <cx:pt idx="2002">1030</cx:pt>
          <cx:pt idx="2003">1070</cx:pt>
          <cx:pt idx="2004">998</cx:pt>
          <cx:pt idx="2005">910</cx:pt>
          <cx:pt idx="2006">990</cx:pt>
          <cx:pt idx="2007">950</cx:pt>
          <cx:pt idx="2008">1190</cx:pt>
          <cx:pt idx="2009">1150</cx:pt>
          <cx:pt idx="2010">1030</cx:pt>
          <cx:pt idx="2011">998</cx:pt>
          <cx:pt idx="2012">990</cx:pt>
          <cx:pt idx="2013">1070</cx:pt>
          <cx:pt idx="2014">990</cx:pt>
          <cx:pt idx="2015">998</cx:pt>
          <cx:pt idx="2016">1190</cx:pt>
          <cx:pt idx="2017">998</cx:pt>
          <cx:pt idx="2018">998</cx:pt>
          <cx:pt idx="2019">990</cx:pt>
          <cx:pt idx="2020">950</cx:pt>
          <cx:pt idx="2021">530</cx:pt>
          <cx:pt idx="2022">910</cx:pt>
          <cx:pt idx="2023">1150</cx:pt>
          <cx:pt idx="2024">998</cx:pt>
          <cx:pt idx="2025">990</cx:pt>
          <cx:pt idx="2026">910</cx:pt>
          <cx:pt idx="2027">830</cx:pt>
          <cx:pt idx="2028">990</cx:pt>
          <cx:pt idx="2029">1380</cx:pt>
          <cx:pt idx="2030">1030</cx:pt>
          <cx:pt idx="2031">1190</cx:pt>
          <cx:pt idx="2032">990</cx:pt>
          <cx:pt idx="2033">950</cx:pt>
          <cx:pt idx="2034">1110</cx:pt>
          <cx:pt idx="2035">1110</cx:pt>
          <cx:pt idx="2036">1070</cx:pt>
          <cx:pt idx="2037">990</cx:pt>
          <cx:pt idx="2038">950</cx:pt>
          <cx:pt idx="2039">1070</cx:pt>
          <cx:pt idx="2040">870</cx:pt>
          <cx:pt idx="2041">870</cx:pt>
          <cx:pt idx="2042">998</cx:pt>
          <cx:pt idx="2043">950</cx:pt>
          <cx:pt idx="2044">990</cx:pt>
          <cx:pt idx="2045">998</cx:pt>
          <cx:pt idx="2046">1220</cx:pt>
          <cx:pt idx="2047">910</cx:pt>
          <cx:pt idx="2048">990</cx:pt>
          <cx:pt idx="2049">910</cx:pt>
          <cx:pt idx="2050">830</cx:pt>
          <cx:pt idx="2051">1030</cx:pt>
          <cx:pt idx="2052">910</cx:pt>
          <cx:pt idx="2053">1110</cx:pt>
          <cx:pt idx="2054">950</cx:pt>
          <cx:pt idx="2055">998</cx:pt>
          <cx:pt idx="2056">998</cx:pt>
          <cx:pt idx="2057">1190</cx:pt>
          <cx:pt idx="2058">998</cx:pt>
          <cx:pt idx="2059">1070</cx:pt>
          <cx:pt idx="2060">910</cx:pt>
          <cx:pt idx="2061">990</cx:pt>
          <cx:pt idx="2062">870</cx:pt>
          <cx:pt idx="2063">1110</cx:pt>
          <cx:pt idx="2064">998</cx:pt>
          <cx:pt idx="2065">870</cx:pt>
          <cx:pt idx="2066">950</cx:pt>
          <cx:pt idx="2067">830</cx:pt>
          <cx:pt idx="2068">1150</cx:pt>
          <cx:pt idx="2069">910</cx:pt>
          <cx:pt idx="2070">998</cx:pt>
          <cx:pt idx="2071">910</cx:pt>
          <cx:pt idx="2072">950</cx:pt>
          <cx:pt idx="2073">830</cx:pt>
          <cx:pt idx="2074">1110</cx:pt>
          <cx:pt idx="2075">830</cx:pt>
          <cx:pt idx="2076">1030</cx:pt>
          <cx:pt idx="2077">870</cx:pt>
          <cx:pt idx="2078">950</cx:pt>
          <cx:pt idx="2079">1110</cx:pt>
          <cx:pt idx="2080">910</cx:pt>
          <cx:pt idx="2081">1070</cx:pt>
          <cx:pt idx="2082">950</cx:pt>
          <cx:pt idx="2083">530</cx:pt>
          <cx:pt idx="2084">1030</cx:pt>
          <cx:pt idx="2085">950</cx:pt>
          <cx:pt idx="2086">998</cx:pt>
          <cx:pt idx="2087">530</cx:pt>
          <cx:pt idx="2088">790</cx:pt>
          <cx:pt idx="2089">1190</cx:pt>
          <cx:pt idx="2090">990</cx:pt>
          <cx:pt idx="2091">910</cx:pt>
          <cx:pt idx="2092">950</cx:pt>
          <cx:pt idx="2093">950</cx:pt>
          <cx:pt idx="2094">870</cx:pt>
          <cx:pt idx="2095">1030</cx:pt>
          <cx:pt idx="2096">870</cx:pt>
          <cx:pt idx="2097">910</cx:pt>
          <cx:pt idx="2098">990</cx:pt>
          <cx:pt idx="2099">998</cx:pt>
          <cx:pt idx="2100">790</cx:pt>
          <cx:pt idx="2101">1150</cx:pt>
          <cx:pt idx="2102">1030</cx:pt>
          <cx:pt idx="2103">870</cx:pt>
          <cx:pt idx="2104">830</cx:pt>
          <cx:pt idx="2105">950</cx:pt>
          <cx:pt idx="2106">830</cx:pt>
          <cx:pt idx="2107">998</cx:pt>
          <cx:pt idx="2108">1070</cx:pt>
          <cx:pt idx="2109">1070</cx:pt>
          <cx:pt idx="2110">998</cx:pt>
          <cx:pt idx="2111">1110</cx:pt>
          <cx:pt idx="2112">1070</cx:pt>
          <cx:pt idx="2113">990</cx:pt>
          <cx:pt idx="2114">910</cx:pt>
          <cx:pt idx="2115">998</cx:pt>
          <cx:pt idx="2116">1110</cx:pt>
          <cx:pt idx="2117">998</cx:pt>
          <cx:pt idx="2118">830</cx:pt>
          <cx:pt idx="2119">990</cx:pt>
          <cx:pt idx="2120">950</cx:pt>
          <cx:pt idx="2121">998</cx:pt>
          <cx:pt idx="2122">870</cx:pt>
          <cx:pt idx="2123">1150</cx:pt>
          <cx:pt idx="2124">998</cx:pt>
          <cx:pt idx="2125">830</cx:pt>
          <cx:pt idx="2126">950</cx:pt>
          <cx:pt idx="2127">998</cx:pt>
          <cx:pt idx="2128">1300</cx:pt>
          <cx:pt idx="2129">830</cx:pt>
          <cx:pt idx="2130">1220</cx:pt>
          <cx:pt idx="2131">998</cx:pt>
          <cx:pt idx="2132">870</cx:pt>
          <cx:pt idx="2133">1070</cx:pt>
          <cx:pt idx="2134">950</cx:pt>
          <cx:pt idx="2135">910</cx:pt>
          <cx:pt idx="2136">1110</cx:pt>
          <cx:pt idx="2137">870</cx:pt>
          <cx:pt idx="2138">830</cx:pt>
          <cx:pt idx="2139">990</cx:pt>
          <cx:pt idx="2140">1150</cx:pt>
          <cx:pt idx="2141">1030</cx:pt>
          <cx:pt idx="2142">1190</cx:pt>
          <cx:pt idx="2143">998</cx:pt>
          <cx:pt idx="2144">790</cx:pt>
          <cx:pt idx="2145">1110</cx:pt>
          <cx:pt idx="2146">1030</cx:pt>
          <cx:pt idx="2147">990</cx:pt>
          <cx:pt idx="2148">990</cx:pt>
          <cx:pt idx="2149">1220</cx:pt>
          <cx:pt idx="2150">998</cx:pt>
          <cx:pt idx="2151">870</cx:pt>
          <cx:pt idx="2152">990</cx:pt>
          <cx:pt idx="2153">950</cx:pt>
          <cx:pt idx="2154">998</cx:pt>
          <cx:pt idx="2155">740</cx:pt>
          <cx:pt idx="2156">998</cx:pt>
          <cx:pt idx="2157">1030</cx:pt>
          <cx:pt idx="2158">910</cx:pt>
          <cx:pt idx="2159">1150</cx:pt>
          <cx:pt idx="2160">910</cx:pt>
          <cx:pt idx="2161">910</cx:pt>
          <cx:pt idx="2162">998</cx:pt>
          <cx:pt idx="2163">910</cx:pt>
          <cx:pt idx="2164">1070</cx:pt>
          <cx:pt idx="2165">1030</cx:pt>
          <cx:pt idx="2166">1030</cx:pt>
          <cx:pt idx="2167">950</cx:pt>
          <cx:pt idx="2168">1190</cx:pt>
          <cx:pt idx="2169">990</cx:pt>
          <cx:pt idx="2170">950</cx:pt>
          <cx:pt idx="2171">590</cx:pt>
          <cx:pt idx="2172">1030</cx:pt>
          <cx:pt idx="2173">950</cx:pt>
          <cx:pt idx="2174">830</cx:pt>
          <cx:pt idx="2175">910</cx:pt>
          <cx:pt idx="2176">1030</cx:pt>
          <cx:pt idx="2177">1030</cx:pt>
          <cx:pt idx="2178">910</cx:pt>
          <cx:pt idx="2179">998</cx:pt>
          <cx:pt idx="2180">910</cx:pt>
          <cx:pt idx="2181">950</cx:pt>
          <cx:pt idx="2182">998</cx:pt>
          <cx:pt idx="2183">1150</cx:pt>
          <cx:pt idx="2184">910</cx:pt>
          <cx:pt idx="2185">910</cx:pt>
          <cx:pt idx="2186">998</cx:pt>
          <cx:pt idx="2187">990</cx:pt>
          <cx:pt idx="2188">1030</cx:pt>
          <cx:pt idx="2189">998</cx:pt>
          <cx:pt idx="2190">990</cx:pt>
          <cx:pt idx="2191">1110</cx:pt>
          <cx:pt idx="2192">950</cx:pt>
          <cx:pt idx="2193">998</cx:pt>
          <cx:pt idx="2194">990</cx:pt>
          <cx:pt idx="2195">910</cx:pt>
          <cx:pt idx="2196">998</cx:pt>
          <cx:pt idx="2197">870</cx:pt>
          <cx:pt idx="2198">1220</cx:pt>
          <cx:pt idx="2199">910</cx:pt>
          <cx:pt idx="2200">1110</cx:pt>
          <cx:pt idx="2201">1110</cx:pt>
          <cx:pt idx="2202">830</cx:pt>
          <cx:pt idx="2203">950</cx:pt>
          <cx:pt idx="2204">910</cx:pt>
          <cx:pt idx="2205">830</cx:pt>
          <cx:pt idx="2206">990</cx:pt>
          <cx:pt idx="2207">1190</cx:pt>
          <cx:pt idx="2208">950</cx:pt>
          <cx:pt idx="2209">870</cx:pt>
          <cx:pt idx="2210">950</cx:pt>
          <cx:pt idx="2211">910</cx:pt>
          <cx:pt idx="2212">990</cx:pt>
          <cx:pt idx="2213">870</cx:pt>
          <cx:pt idx="2214">950</cx:pt>
          <cx:pt idx="2215">790</cx:pt>
          <cx:pt idx="2216">990</cx:pt>
          <cx:pt idx="2217">990</cx:pt>
          <cx:pt idx="2218">1070</cx:pt>
          <cx:pt idx="2219">990</cx:pt>
          <cx:pt idx="2220">990</cx:pt>
          <cx:pt idx="2221">1030</cx:pt>
          <cx:pt idx="2222">870</cx:pt>
          <cx:pt idx="2223">950</cx:pt>
          <cx:pt idx="2224">1110</cx:pt>
          <cx:pt idx="2225">910</cx:pt>
          <cx:pt idx="2226">998</cx:pt>
          <cx:pt idx="2227">950</cx:pt>
          <cx:pt idx="2228">998</cx:pt>
          <cx:pt idx="2229">530</cx:pt>
          <cx:pt idx="2230">910</cx:pt>
          <cx:pt idx="2231">870</cx:pt>
          <cx:pt idx="2232">1070</cx:pt>
          <cx:pt idx="2233">998</cx:pt>
          <cx:pt idx="2234">910</cx:pt>
          <cx:pt idx="2235">1030</cx:pt>
          <cx:pt idx="2236">870</cx:pt>
          <cx:pt idx="2237">530</cx:pt>
          <cx:pt idx="2238">950</cx:pt>
          <cx:pt idx="2239">998</cx:pt>
          <cx:pt idx="2240">910</cx:pt>
          <cx:pt idx="2241">910</cx:pt>
          <cx:pt idx="2242">950</cx:pt>
          <cx:pt idx="2243">950</cx:pt>
          <cx:pt idx="2244">1030</cx:pt>
          <cx:pt idx="2245">870</cx:pt>
          <cx:pt idx="2246">990</cx:pt>
          <cx:pt idx="2247">1030</cx:pt>
          <cx:pt idx="2248">990</cx:pt>
          <cx:pt idx="2249">910</cx:pt>
          <cx:pt idx="2250">910</cx:pt>
          <cx:pt idx="2251">910</cx:pt>
          <cx:pt idx="2252">990</cx:pt>
          <cx:pt idx="2253">998</cx:pt>
          <cx:pt idx="2254">990</cx:pt>
          <cx:pt idx="2255">1110</cx:pt>
          <cx:pt idx="2256">998</cx:pt>
          <cx:pt idx="2257">640</cx:pt>
          <cx:pt idx="2258">590</cx:pt>
          <cx:pt idx="2259">1110</cx:pt>
          <cx:pt idx="2260">870</cx:pt>
          <cx:pt idx="2261">1300</cx:pt>
          <cx:pt idx="2262">1030</cx:pt>
          <cx:pt idx="2263">910</cx:pt>
          <cx:pt idx="2264">950</cx:pt>
          <cx:pt idx="2265">830</cx:pt>
          <cx:pt idx="2266">950</cx:pt>
          <cx:pt idx="2267">1110</cx:pt>
          <cx:pt idx="2268">870</cx:pt>
          <cx:pt idx="2269">870</cx:pt>
          <cx:pt idx="2270">910</cx:pt>
          <cx:pt idx="2271">530</cx:pt>
          <cx:pt idx="2272">870</cx:pt>
          <cx:pt idx="2273">1030</cx:pt>
          <cx:pt idx="2274">950</cx:pt>
          <cx:pt idx="2275">950</cx:pt>
          <cx:pt idx="2276">1150</cx:pt>
          <cx:pt idx="2277">990</cx:pt>
          <cx:pt idx="2278">1030</cx:pt>
          <cx:pt idx="2279">998</cx:pt>
          <cx:pt idx="2280">950</cx:pt>
          <cx:pt idx="2281">790</cx:pt>
          <cx:pt idx="2282">998</cx:pt>
          <cx:pt idx="2283">1190</cx:pt>
          <cx:pt idx="2284">998</cx:pt>
          <cx:pt idx="2285">1070</cx:pt>
          <cx:pt idx="2286">998</cx:pt>
          <cx:pt idx="2287">1220</cx:pt>
          <cx:pt idx="2288">1110</cx:pt>
          <cx:pt idx="2289">870</cx:pt>
          <cx:pt idx="2290">1150</cx:pt>
          <cx:pt idx="2291">1220</cx:pt>
          <cx:pt idx="2292">830</cx:pt>
          <cx:pt idx="2293">1070</cx:pt>
          <cx:pt idx="2294">990</cx:pt>
          <cx:pt idx="2295">870</cx:pt>
          <cx:pt idx="2296">910</cx:pt>
          <cx:pt idx="2297">1150</cx:pt>
          <cx:pt idx="2298">1030</cx:pt>
          <cx:pt idx="2299">740</cx:pt>
          <cx:pt idx="2300">990</cx:pt>
          <cx:pt idx="2301">910</cx:pt>
          <cx:pt idx="2302">998</cx:pt>
          <cx:pt idx="2303">530</cx:pt>
          <cx:pt idx="2304">1030</cx:pt>
          <cx:pt idx="2305">910</cx:pt>
          <cx:pt idx="2306">1030</cx:pt>
          <cx:pt idx="2307">1190</cx:pt>
          <cx:pt idx="2308">910</cx:pt>
          <cx:pt idx="2309">910</cx:pt>
          <cx:pt idx="2310">870</cx:pt>
          <cx:pt idx="2311">998</cx:pt>
          <cx:pt idx="2312">950</cx:pt>
          <cx:pt idx="2313">950</cx:pt>
          <cx:pt idx="2314">950</cx:pt>
          <cx:pt idx="2315">830</cx:pt>
          <cx:pt idx="2316">830</cx:pt>
          <cx:pt idx="2317">1220</cx:pt>
          <cx:pt idx="2318">910</cx:pt>
          <cx:pt idx="2319">990</cx:pt>
          <cx:pt idx="2320">1070</cx:pt>
          <cx:pt idx="2321">790</cx:pt>
          <cx:pt idx="2322">870</cx:pt>
          <cx:pt idx="2323">998</cx:pt>
          <cx:pt idx="2324">1030</cx:pt>
          <cx:pt idx="2325">910</cx:pt>
          <cx:pt idx="2326">990</cx:pt>
          <cx:pt idx="2327">1030</cx:pt>
          <cx:pt idx="2328">870</cx:pt>
          <cx:pt idx="2329">950</cx:pt>
          <cx:pt idx="2330">950</cx:pt>
          <cx:pt idx="2331">1220</cx:pt>
          <cx:pt idx="2332">998</cx:pt>
          <cx:pt idx="2333">1300</cx:pt>
          <cx:pt idx="2334">870</cx:pt>
          <cx:pt idx="2335">790</cx:pt>
          <cx:pt idx="2336">830</cx:pt>
          <cx:pt idx="2337">998</cx:pt>
          <cx:pt idx="2338">1150</cx:pt>
          <cx:pt idx="2339">990</cx:pt>
          <cx:pt idx="2340">870</cx:pt>
          <cx:pt idx="2341">910</cx:pt>
          <cx:pt idx="2342">870</cx:pt>
          <cx:pt idx="2343">950</cx:pt>
          <cx:pt idx="2344">910</cx:pt>
          <cx:pt idx="2345">998</cx:pt>
          <cx:pt idx="2346">990</cx:pt>
          <cx:pt idx="2347">870</cx:pt>
          <cx:pt idx="2348">1030</cx:pt>
          <cx:pt idx="2349">950</cx:pt>
          <cx:pt idx="2350">870</cx:pt>
          <cx:pt idx="2351">1190</cx:pt>
          <cx:pt idx="2352">740</cx:pt>
          <cx:pt idx="2353">790</cx:pt>
          <cx:pt idx="2354">998</cx:pt>
          <cx:pt idx="2355">990</cx:pt>
          <cx:pt idx="2356">998</cx:pt>
          <cx:pt idx="2357">1190</cx:pt>
          <cx:pt idx="2358">1030</cx:pt>
          <cx:pt idx="2359">1030</cx:pt>
          <cx:pt idx="2360">998</cx:pt>
          <cx:pt idx="2361">950</cx:pt>
          <cx:pt idx="2362">950</cx:pt>
          <cx:pt idx="2363">950</cx:pt>
          <cx:pt idx="2364">830</cx:pt>
          <cx:pt idx="2365">998</cx:pt>
          <cx:pt idx="2366">870</cx:pt>
          <cx:pt idx="2367">990</cx:pt>
          <cx:pt idx="2368">870</cx:pt>
          <cx:pt idx="2369">1030</cx:pt>
          <cx:pt idx="2370">950</cx:pt>
          <cx:pt idx="2371">1030</cx:pt>
          <cx:pt idx="2372">998</cx:pt>
          <cx:pt idx="2373">790</cx:pt>
          <cx:pt idx="2374">998</cx:pt>
          <cx:pt idx="2375">998</cx:pt>
          <cx:pt idx="2376">950</cx:pt>
          <cx:pt idx="2377">998</cx:pt>
          <cx:pt idx="2378">830</cx:pt>
          <cx:pt idx="2379">990</cx:pt>
          <cx:pt idx="2380">1110</cx:pt>
          <cx:pt idx="2381">910</cx:pt>
          <cx:pt idx="2382">998</cx:pt>
          <cx:pt idx="2383">870</cx:pt>
          <cx:pt idx="2384">830</cx:pt>
          <cx:pt idx="2385">910</cx:pt>
          <cx:pt idx="2386">1070</cx:pt>
          <cx:pt idx="2387">990</cx:pt>
          <cx:pt idx="2388">910</cx:pt>
          <cx:pt idx="2389">870</cx:pt>
          <cx:pt idx="2390">870</cx:pt>
          <cx:pt idx="2391">998</cx:pt>
          <cx:pt idx="2392">1030</cx:pt>
          <cx:pt idx="2393">830</cx:pt>
          <cx:pt idx="2394">950</cx:pt>
          <cx:pt idx="2395">870</cx:pt>
          <cx:pt idx="2396">998</cx:pt>
          <cx:pt idx="2397">530</cx:pt>
          <cx:pt idx="2398">950</cx:pt>
          <cx:pt idx="2399">998</cx:pt>
          <cx:pt idx="2400">910</cx:pt>
          <cx:pt idx="2401">998</cx:pt>
          <cx:pt idx="2402">998</cx:pt>
          <cx:pt idx="2403">1030</cx:pt>
          <cx:pt idx="2404">910</cx:pt>
          <cx:pt idx="2405">910</cx:pt>
          <cx:pt idx="2406">1150</cx:pt>
          <cx:pt idx="2407">830</cx:pt>
          <cx:pt idx="2408">1030</cx:pt>
          <cx:pt idx="2409">1030</cx:pt>
          <cx:pt idx="2410">1030</cx:pt>
          <cx:pt idx="2411">1030</cx:pt>
          <cx:pt idx="2412">910</cx:pt>
          <cx:pt idx="2413">950</cx:pt>
          <cx:pt idx="2414">1150</cx:pt>
          <cx:pt idx="2415">1070</cx:pt>
          <cx:pt idx="2416">1070</cx:pt>
          <cx:pt idx="2417">950</cx:pt>
          <cx:pt idx="2418">1110</cx:pt>
          <cx:pt idx="2419">870</cx:pt>
          <cx:pt idx="2420">990</cx:pt>
          <cx:pt idx="2421">998</cx:pt>
          <cx:pt idx="2422">998</cx:pt>
          <cx:pt idx="2423">740</cx:pt>
          <cx:pt idx="2424">870</cx:pt>
          <cx:pt idx="2425">830</cx:pt>
          <cx:pt idx="2426">1110</cx:pt>
          <cx:pt idx="2427">998</cx:pt>
          <cx:pt idx="2428">950</cx:pt>
          <cx:pt idx="2429">998</cx:pt>
          <cx:pt idx="2430">740</cx:pt>
          <cx:pt idx="2431">1070</cx:pt>
          <cx:pt idx="2432">590</cx:pt>
          <cx:pt idx="2433">1070</cx:pt>
          <cx:pt idx="2434">998</cx:pt>
          <cx:pt idx="2435">830</cx:pt>
          <cx:pt idx="2436">950</cx:pt>
          <cx:pt idx="2437">950</cx:pt>
          <cx:pt idx="2438">910</cx:pt>
          <cx:pt idx="2439">1110</cx:pt>
          <cx:pt idx="2440">910</cx:pt>
          <cx:pt idx="2441">1190</cx:pt>
          <cx:pt idx="2442">870</cx:pt>
          <cx:pt idx="2443">1030</cx:pt>
          <cx:pt idx="2444">870</cx:pt>
          <cx:pt idx="2445">640</cx:pt>
          <cx:pt idx="2446">998</cx:pt>
          <cx:pt idx="2447">998</cx:pt>
          <cx:pt idx="2448">998</cx:pt>
          <cx:pt idx="2449">870</cx:pt>
          <cx:pt idx="2450">910</cx:pt>
          <cx:pt idx="2451">1030</cx:pt>
          <cx:pt idx="2452">990</cx:pt>
          <cx:pt idx="2453">830</cx:pt>
          <cx:pt idx="2454">870</cx:pt>
          <cx:pt idx="2455">1070</cx:pt>
          <cx:pt idx="2456">950</cx:pt>
          <cx:pt idx="2457">910</cx:pt>
          <cx:pt idx="2458">1030</cx:pt>
          <cx:pt idx="2459">790</cx:pt>
          <cx:pt idx="2460">990</cx:pt>
          <cx:pt idx="2461">870</cx:pt>
          <cx:pt idx="2462">740</cx:pt>
          <cx:pt idx="2463">910</cx:pt>
          <cx:pt idx="2464">830</cx:pt>
          <cx:pt idx="2465">870</cx:pt>
          <cx:pt idx="2466">950</cx:pt>
          <cx:pt idx="2467">950</cx:pt>
          <cx:pt idx="2468">830</cx:pt>
          <cx:pt idx="2469">1220</cx:pt>
          <cx:pt idx="2470">910</cx:pt>
          <cx:pt idx="2471">1110</cx:pt>
          <cx:pt idx="2472">1150</cx:pt>
          <cx:pt idx="2473">998</cx:pt>
          <cx:pt idx="2474">950</cx:pt>
          <cx:pt idx="2475">950</cx:pt>
          <cx:pt idx="2476">990</cx:pt>
          <cx:pt idx="2477">740</cx:pt>
          <cx:pt idx="2478">998</cx:pt>
          <cx:pt idx="2479">1030</cx:pt>
          <cx:pt idx="2480">530</cx:pt>
          <cx:pt idx="2481">1070</cx:pt>
          <cx:pt idx="2482">990</cx:pt>
          <cx:pt idx="2483">990</cx:pt>
          <cx:pt idx="2484">830</cx:pt>
          <cx:pt idx="2485">998</cx:pt>
          <cx:pt idx="2486">830</cx:pt>
          <cx:pt idx="2487">830</cx:pt>
          <cx:pt idx="2488">998</cx:pt>
          <cx:pt idx="2489">990</cx:pt>
          <cx:pt idx="2490">910</cx:pt>
          <cx:pt idx="2491">990</cx:pt>
          <cx:pt idx="2492">950</cx:pt>
          <cx:pt idx="2493">990</cx:pt>
          <cx:pt idx="2494">950</cx:pt>
          <cx:pt idx="2495">830</cx:pt>
          <cx:pt idx="2496">950</cx:pt>
          <cx:pt idx="2497">1070</cx:pt>
          <cx:pt idx="2498">1070</cx:pt>
          <cx:pt idx="2499">1150</cx:pt>
          <cx:pt idx="2500">830</cx:pt>
          <cx:pt idx="2501">998</cx:pt>
          <cx:pt idx="2502">998</cx:pt>
          <cx:pt idx="2503">1070</cx:pt>
          <cx:pt idx="2504">998</cx:pt>
          <cx:pt idx="2505">1110</cx:pt>
          <cx:pt idx="2506">870</cx:pt>
          <cx:pt idx="2507">998</cx:pt>
          <cx:pt idx="2508">990</cx:pt>
          <cx:pt idx="2509">990</cx:pt>
          <cx:pt idx="2510">1030</cx:pt>
          <cx:pt idx="2511">1110</cx:pt>
          <cx:pt idx="2512">740</cx:pt>
          <cx:pt idx="2513">998</cx:pt>
          <cx:pt idx="2514">1030</cx:pt>
          <cx:pt idx="2515">910</cx:pt>
          <cx:pt idx="2516">1030</cx:pt>
          <cx:pt idx="2517">1110</cx:pt>
          <cx:pt idx="2518">990</cx:pt>
          <cx:pt idx="2519">910</cx:pt>
          <cx:pt idx="2520">1030</cx:pt>
          <cx:pt idx="2521">998</cx:pt>
          <cx:pt idx="2522">990</cx:pt>
          <cx:pt idx="2523">950</cx:pt>
          <cx:pt idx="2524">910</cx:pt>
          <cx:pt idx="2525">1030</cx:pt>
          <cx:pt idx="2526">990</cx:pt>
          <cx:pt idx="2527">1030</cx:pt>
          <cx:pt idx="2528">998</cx:pt>
          <cx:pt idx="2529">1030</cx:pt>
          <cx:pt idx="2530">950</cx:pt>
          <cx:pt idx="2531">1110</cx:pt>
          <cx:pt idx="2532">950</cx:pt>
          <cx:pt idx="2533">990</cx:pt>
          <cx:pt idx="2534">998</cx:pt>
          <cx:pt idx="2535">1030</cx:pt>
          <cx:pt idx="2536">1380</cx:pt>
          <cx:pt idx="2537">950</cx:pt>
          <cx:pt idx="2538">790</cx:pt>
          <cx:pt idx="2539">910</cx:pt>
          <cx:pt idx="2540">870</cx:pt>
          <cx:pt idx="2541">910</cx:pt>
          <cx:pt idx="2542">998</cx:pt>
          <cx:pt idx="2543">790</cx:pt>
          <cx:pt idx="2544">998</cx:pt>
          <cx:pt idx="2545">910</cx:pt>
          <cx:pt idx="2546">950</cx:pt>
          <cx:pt idx="2547">830</cx:pt>
          <cx:pt idx="2548">950</cx:pt>
          <cx:pt idx="2549">950</cx:pt>
          <cx:pt idx="2550">1510</cx:pt>
          <cx:pt idx="2551">998</cx:pt>
          <cx:pt idx="2552">950</cx:pt>
          <cx:pt idx="2553">1070</cx:pt>
          <cx:pt idx="2554">1070</cx:pt>
          <cx:pt idx="2555">870</cx:pt>
          <cx:pt idx="2556">998</cx:pt>
          <cx:pt idx="2557">998</cx:pt>
          <cx:pt idx="2558">1220</cx:pt>
          <cx:pt idx="2559">990</cx:pt>
          <cx:pt idx="2560">950</cx:pt>
          <cx:pt idx="2561">990</cx:pt>
          <cx:pt idx="2562">910</cx:pt>
          <cx:pt idx="2563">998</cx:pt>
          <cx:pt idx="2564">870</cx:pt>
          <cx:pt idx="2565">990</cx:pt>
          <cx:pt idx="2566">910</cx:pt>
          <cx:pt idx="2567">990</cx:pt>
          <cx:pt idx="2568">870</cx:pt>
          <cx:pt idx="2569">830</cx:pt>
          <cx:pt idx="2570">990</cx:pt>
          <cx:pt idx="2571">1220</cx:pt>
          <cx:pt idx="2572">998</cx:pt>
          <cx:pt idx="2573">910</cx:pt>
          <cx:pt idx="2574">830</cx:pt>
          <cx:pt idx="2575">870</cx:pt>
          <cx:pt idx="2576">790</cx:pt>
          <cx:pt idx="2577">950</cx:pt>
          <cx:pt idx="2578">1110</cx:pt>
          <cx:pt idx="2579">1030</cx:pt>
          <cx:pt idx="2580">950</cx:pt>
          <cx:pt idx="2581">910</cx:pt>
          <cx:pt idx="2582">990</cx:pt>
          <cx:pt idx="2583">1190</cx:pt>
          <cx:pt idx="2584">1070</cx:pt>
          <cx:pt idx="2585">1220</cx:pt>
          <cx:pt idx="2586">870</cx:pt>
          <cx:pt idx="2587">870</cx:pt>
          <cx:pt idx="2588">1070</cx:pt>
          <cx:pt idx="2589">1070</cx:pt>
          <cx:pt idx="2590">790</cx:pt>
          <cx:pt idx="2591">990</cx:pt>
          <cx:pt idx="2592">910</cx:pt>
          <cx:pt idx="2593">998</cx:pt>
          <cx:pt idx="2594">1030</cx:pt>
          <cx:pt idx="2595">1030</cx:pt>
          <cx:pt idx="2596">990</cx:pt>
          <cx:pt idx="2597">998</cx:pt>
          <cx:pt idx="2598">1220</cx:pt>
          <cx:pt idx="2599">1110</cx:pt>
          <cx:pt idx="2600">910</cx:pt>
          <cx:pt idx="2601">950</cx:pt>
          <cx:pt idx="2602">1150</cx:pt>
          <cx:pt idx="2603">910</cx:pt>
          <cx:pt idx="2604">1070</cx:pt>
          <cx:pt idx="2605">870</cx:pt>
          <cx:pt idx="2606">870</cx:pt>
          <cx:pt idx="2607">998</cx:pt>
          <cx:pt idx="2608">998</cx:pt>
          <cx:pt idx="2609">870</cx:pt>
          <cx:pt idx="2610">990</cx:pt>
          <cx:pt idx="2611">990</cx:pt>
          <cx:pt idx="2612">910</cx:pt>
          <cx:pt idx="2613">990</cx:pt>
          <cx:pt idx="2614">990</cx:pt>
          <cx:pt idx="2615">998</cx:pt>
          <cx:pt idx="2616">990</cx:pt>
          <cx:pt idx="2617">790</cx:pt>
          <cx:pt idx="2618">910</cx:pt>
          <cx:pt idx="2619">998</cx:pt>
          <cx:pt idx="2620">998</cx:pt>
          <cx:pt idx="2621">740</cx:pt>
          <cx:pt idx="2622">950</cx:pt>
          <cx:pt idx="2623">998</cx:pt>
          <cx:pt idx="2624">910</cx:pt>
          <cx:pt idx="2625">870</cx:pt>
          <cx:pt idx="2626">1070</cx:pt>
          <cx:pt idx="2627">1070</cx:pt>
          <cx:pt idx="2628">998</cx:pt>
          <cx:pt idx="2629">1030</cx:pt>
          <cx:pt idx="2630">870</cx:pt>
          <cx:pt idx="2631">1030</cx:pt>
          <cx:pt idx="2632">950</cx:pt>
          <cx:pt idx="2633">998</cx:pt>
          <cx:pt idx="2634">950</cx:pt>
          <cx:pt idx="2635">830</cx:pt>
          <cx:pt idx="2636">1030</cx:pt>
          <cx:pt idx="2637">950</cx:pt>
          <cx:pt idx="2638">990</cx:pt>
          <cx:pt idx="2639">998</cx:pt>
          <cx:pt idx="2640">998</cx:pt>
          <cx:pt idx="2641">998</cx:pt>
          <cx:pt idx="2642">990</cx:pt>
          <cx:pt idx="2643">998</cx:pt>
          <cx:pt idx="2644">990</cx:pt>
          <cx:pt idx="2645">870</cx:pt>
          <cx:pt idx="2646">998</cx:pt>
          <cx:pt idx="2647">998</cx:pt>
          <cx:pt idx="2648">950</cx:pt>
          <cx:pt idx="2649">910</cx:pt>
          <cx:pt idx="2650">998</cx:pt>
          <cx:pt idx="2651">1070</cx:pt>
          <cx:pt idx="2652">950</cx:pt>
          <cx:pt idx="2653">950</cx:pt>
          <cx:pt idx="2654">870</cx:pt>
          <cx:pt idx="2655">870</cx:pt>
          <cx:pt idx="2656">830</cx:pt>
          <cx:pt idx="2657">530</cx:pt>
          <cx:pt idx="2658">990</cx:pt>
          <cx:pt idx="2659">1030</cx:pt>
          <cx:pt idx="2660">950</cx:pt>
          <cx:pt idx="2661">830</cx:pt>
          <cx:pt idx="2662">998</cx:pt>
          <cx:pt idx="2663">1220</cx:pt>
          <cx:pt idx="2664">870</cx:pt>
          <cx:pt idx="2665">870</cx:pt>
          <cx:pt idx="2666">1380</cx:pt>
          <cx:pt idx="2667">1030</cx:pt>
          <cx:pt idx="2668">990</cx:pt>
          <cx:pt idx="2669">998</cx:pt>
          <cx:pt idx="2670">910</cx:pt>
          <cx:pt idx="2671">950</cx:pt>
          <cx:pt idx="2672">1150</cx:pt>
          <cx:pt idx="2673">950</cx:pt>
          <cx:pt idx="2674">950</cx:pt>
          <cx:pt idx="2675">870</cx:pt>
          <cx:pt idx="2676">910</cx:pt>
          <cx:pt idx="2677">740</cx:pt>
          <cx:pt idx="2678">830</cx:pt>
          <cx:pt idx="2679">950</cx:pt>
          <cx:pt idx="2680">530</cx:pt>
          <cx:pt idx="2681">950</cx:pt>
          <cx:pt idx="2682">740</cx:pt>
          <cx:pt idx="2683">870</cx:pt>
          <cx:pt idx="2684">998</cx:pt>
          <cx:pt idx="2685">950</cx:pt>
          <cx:pt idx="2686">830</cx:pt>
          <cx:pt idx="2687">1300</cx:pt>
          <cx:pt idx="2688">1220</cx:pt>
          <cx:pt idx="2689">950</cx:pt>
          <cx:pt idx="2690">1260</cx:pt>
          <cx:pt idx="2691">830</cx:pt>
          <cx:pt idx="2692">998</cx:pt>
          <cx:pt idx="2693">870</cx:pt>
          <cx:pt idx="2694">990</cx:pt>
          <cx:pt idx="2695">1220</cx:pt>
          <cx:pt idx="2696">998</cx:pt>
          <cx:pt idx="2697">1030</cx:pt>
          <cx:pt idx="2698">870</cx:pt>
          <cx:pt idx="2699">998</cx:pt>
          <cx:pt idx="2700">910</cx:pt>
          <cx:pt idx="2701">990</cx:pt>
          <cx:pt idx="2702">830</cx:pt>
          <cx:pt idx="2703">950</cx:pt>
          <cx:pt idx="2704">990</cx:pt>
          <cx:pt idx="2705">950</cx:pt>
          <cx:pt idx="2706">998</cx:pt>
          <cx:pt idx="2707">1150</cx:pt>
          <cx:pt idx="2708">998</cx:pt>
          <cx:pt idx="2709">830</cx:pt>
          <cx:pt idx="2710">830</cx:pt>
          <cx:pt idx="2711">1030</cx:pt>
          <cx:pt idx="2712">990</cx:pt>
          <cx:pt idx="2713">530</cx:pt>
          <cx:pt idx="2714">950</cx:pt>
          <cx:pt idx="2715">950</cx:pt>
          <cx:pt idx="2716">1110</cx:pt>
          <cx:pt idx="2717">998</cx:pt>
          <cx:pt idx="2718">870</cx:pt>
          <cx:pt idx="2719">870</cx:pt>
          <cx:pt idx="2720">830</cx:pt>
          <cx:pt idx="2721">990</cx:pt>
          <cx:pt idx="2722">870</cx:pt>
          <cx:pt idx="2723">998</cx:pt>
          <cx:pt idx="2724">950</cx:pt>
          <cx:pt idx="2725">790</cx:pt>
          <cx:pt idx="2726">910</cx:pt>
          <cx:pt idx="2727">1110</cx:pt>
          <cx:pt idx="2728">990</cx:pt>
          <cx:pt idx="2729">990</cx:pt>
          <cx:pt idx="2730">1030</cx:pt>
          <cx:pt idx="2731">910</cx:pt>
          <cx:pt idx="2732">950</cx:pt>
          <cx:pt idx="2733">1070</cx:pt>
          <cx:pt idx="2734">1030</cx:pt>
          <cx:pt idx="2735">1220</cx:pt>
          <cx:pt idx="2736">998</cx:pt>
          <cx:pt idx="2737">590</cx:pt>
          <cx:pt idx="2738">1030</cx:pt>
          <cx:pt idx="2739">950</cx:pt>
          <cx:pt idx="2740">1070</cx:pt>
          <cx:pt idx="2741">870</cx:pt>
          <cx:pt idx="2742">910</cx:pt>
          <cx:pt idx="2743">1190</cx:pt>
          <cx:pt idx="2744">1030</cx:pt>
          <cx:pt idx="2745">910</cx:pt>
          <cx:pt idx="2746">950</cx:pt>
          <cx:pt idx="2747">990</cx:pt>
          <cx:pt idx="2748">870</cx:pt>
          <cx:pt idx="2749">790</cx:pt>
          <cx:pt idx="2750">590</cx:pt>
          <cx:pt idx="2751">830</cx:pt>
          <cx:pt idx="2752">950</cx:pt>
          <cx:pt idx="2753">1190</cx:pt>
          <cx:pt idx="2754">790</cx:pt>
          <cx:pt idx="2755">830</cx:pt>
          <cx:pt idx="2756">950</cx:pt>
          <cx:pt idx="2757">1030</cx:pt>
          <cx:pt idx="2758">950</cx:pt>
          <cx:pt idx="2759">870</cx:pt>
          <cx:pt idx="2760">910</cx:pt>
          <cx:pt idx="2761">1030</cx:pt>
          <cx:pt idx="2762">1030</cx:pt>
          <cx:pt idx="2763">790</cx:pt>
          <cx:pt idx="2764">530</cx:pt>
          <cx:pt idx="2765">1030</cx:pt>
          <cx:pt idx="2766">870</cx:pt>
          <cx:pt idx="2767">870</cx:pt>
          <cx:pt idx="2768">950</cx:pt>
          <cx:pt idx="2769">870</cx:pt>
          <cx:pt idx="2770">910</cx:pt>
          <cx:pt idx="2771">870</cx:pt>
          <cx:pt idx="2772">1030</cx:pt>
          <cx:pt idx="2773">998</cx:pt>
          <cx:pt idx="2774">910</cx:pt>
          <cx:pt idx="2775">950</cx:pt>
          <cx:pt idx="2776">990</cx:pt>
          <cx:pt idx="2777">870</cx:pt>
          <cx:pt idx="2778">870</cx:pt>
          <cx:pt idx="2779">870</cx:pt>
          <cx:pt idx="2780">998</cx:pt>
          <cx:pt idx="2781">1030</cx:pt>
          <cx:pt idx="2782">830</cx:pt>
          <cx:pt idx="2783">830</cx:pt>
          <cx:pt idx="2784">830</cx:pt>
          <cx:pt idx="2785">998</cx:pt>
          <cx:pt idx="2786">998</cx:pt>
          <cx:pt idx="2787">998</cx:pt>
          <cx:pt idx="2788">950</cx:pt>
          <cx:pt idx="2789">1070</cx:pt>
          <cx:pt idx="2790">830</cx:pt>
          <cx:pt idx="2791">910</cx:pt>
          <cx:pt idx="2792">870</cx:pt>
          <cx:pt idx="2793">998</cx:pt>
          <cx:pt idx="2794">998</cx:pt>
          <cx:pt idx="2795">830</cx:pt>
          <cx:pt idx="2796">830</cx:pt>
          <cx:pt idx="2797">830</cx:pt>
          <cx:pt idx="2798">910</cx:pt>
          <cx:pt idx="2799">1030</cx:pt>
          <cx:pt idx="2800">1110</cx:pt>
          <cx:pt idx="2801">910</cx:pt>
          <cx:pt idx="2802">530</cx:pt>
          <cx:pt idx="2803">998</cx:pt>
          <cx:pt idx="2804">910</cx:pt>
          <cx:pt idx="2805">990</cx:pt>
          <cx:pt idx="2806">950</cx:pt>
          <cx:pt idx="2807">590</cx:pt>
          <cx:pt idx="2808">950</cx:pt>
          <cx:pt idx="2809">998</cx:pt>
          <cx:pt idx="2810">1190</cx:pt>
          <cx:pt idx="2811">1150</cx:pt>
          <cx:pt idx="2812">530</cx:pt>
          <cx:pt idx="2813">998</cx:pt>
          <cx:pt idx="2814">950</cx:pt>
          <cx:pt idx="2815">910</cx:pt>
          <cx:pt idx="2816">998</cx:pt>
          <cx:pt idx="2817">1150</cx:pt>
          <cx:pt idx="2818">1110</cx:pt>
          <cx:pt idx="2819">830</cx:pt>
          <cx:pt idx="2820">1220</cx:pt>
          <cx:pt idx="2821">1030</cx:pt>
          <cx:pt idx="2822">1110</cx:pt>
          <cx:pt idx="2823">830</cx:pt>
          <cx:pt idx="2824">1380</cx:pt>
          <cx:pt idx="2825">640</cx:pt>
          <cx:pt idx="2826">998</cx:pt>
          <cx:pt idx="2827">950</cx:pt>
          <cx:pt idx="2828">870</cx:pt>
          <cx:pt idx="2829">910</cx:pt>
          <cx:pt idx="2830">910</cx:pt>
          <cx:pt idx="2831">950</cx:pt>
          <cx:pt idx="2832">1030</cx:pt>
          <cx:pt idx="2833">1220</cx:pt>
          <cx:pt idx="2834">950</cx:pt>
          <cx:pt idx="2835">998</cx:pt>
          <cx:pt idx="2836">870</cx:pt>
          <cx:pt idx="2837">870</cx:pt>
          <cx:pt idx="2838">990</cx:pt>
          <cx:pt idx="2839">998</cx:pt>
          <cx:pt idx="2840">998</cx:pt>
          <cx:pt idx="2841">998</cx:pt>
          <cx:pt idx="2842">990</cx:pt>
          <cx:pt idx="2843">1220</cx:pt>
          <cx:pt idx="2844">1070</cx:pt>
          <cx:pt idx="2845">910</cx:pt>
          <cx:pt idx="2846">950</cx:pt>
          <cx:pt idx="2847">950</cx:pt>
          <cx:pt idx="2848">1030</cx:pt>
          <cx:pt idx="2849">990</cx:pt>
          <cx:pt idx="2850">950</cx:pt>
          <cx:pt idx="2851">910</cx:pt>
          <cx:pt idx="2852">910</cx:pt>
          <cx:pt idx="2853">950</cx:pt>
          <cx:pt idx="2854">998</cx:pt>
          <cx:pt idx="2855">1110</cx:pt>
          <cx:pt idx="2856">870</cx:pt>
          <cx:pt idx="2857">998</cx:pt>
          <cx:pt idx="2858">998</cx:pt>
          <cx:pt idx="2859">910</cx:pt>
          <cx:pt idx="2860">1150</cx:pt>
          <cx:pt idx="2861">998</cx:pt>
          <cx:pt idx="2862">998</cx:pt>
          <cx:pt idx="2863">990</cx:pt>
          <cx:pt idx="2864">998</cx:pt>
          <cx:pt idx="2865">910</cx:pt>
          <cx:pt idx="2866">870</cx:pt>
          <cx:pt idx="2867">990</cx:pt>
          <cx:pt idx="2868">870</cx:pt>
          <cx:pt idx="2869">990</cx:pt>
          <cx:pt idx="2870">990</cx:pt>
          <cx:pt idx="2871">1110</cx:pt>
          <cx:pt idx="2872">830</cx:pt>
          <cx:pt idx="2873">950</cx:pt>
          <cx:pt idx="2874">950</cx:pt>
          <cx:pt idx="2875">1260</cx:pt>
          <cx:pt idx="2876">950</cx:pt>
          <cx:pt idx="2877">910</cx:pt>
          <cx:pt idx="2878">950</cx:pt>
          <cx:pt idx="2879">640</cx:pt>
          <cx:pt idx="2880">1190</cx:pt>
          <cx:pt idx="2881">1110</cx:pt>
          <cx:pt idx="2882">998</cx:pt>
          <cx:pt idx="2883">950</cx:pt>
          <cx:pt idx="2884">1030</cx:pt>
          <cx:pt idx="2885">1070</cx:pt>
          <cx:pt idx="2886">998</cx:pt>
          <cx:pt idx="2887">830</cx:pt>
          <cx:pt idx="2888">910</cx:pt>
          <cx:pt idx="2889">950</cx:pt>
          <cx:pt idx="2890">990</cx:pt>
          <cx:pt idx="2891">998</cx:pt>
          <cx:pt idx="2892">910</cx:pt>
          <cx:pt idx="2893">950</cx:pt>
          <cx:pt idx="2894">1030</cx:pt>
          <cx:pt idx="2895">950</cx:pt>
          <cx:pt idx="2896">998</cx:pt>
          <cx:pt idx="2897">998</cx:pt>
          <cx:pt idx="2898">1030</cx:pt>
          <cx:pt idx="2899">870</cx:pt>
          <cx:pt idx="2900">870</cx:pt>
          <cx:pt idx="2901">910</cx:pt>
          <cx:pt idx="2902">998</cx:pt>
          <cx:pt idx="2903">950</cx:pt>
          <cx:pt idx="2904">998</cx:pt>
          <cx:pt idx="2905">990</cx:pt>
          <cx:pt idx="2906">998</cx:pt>
          <cx:pt idx="2907">1070</cx:pt>
          <cx:pt idx="2908">950</cx:pt>
          <cx:pt idx="2909">1190</cx:pt>
          <cx:pt idx="2910">1070</cx:pt>
          <cx:pt idx="2911">990</cx:pt>
          <cx:pt idx="2912">950</cx:pt>
          <cx:pt idx="2913">910</cx:pt>
          <cx:pt idx="2914">910</cx:pt>
          <cx:pt idx="2915">870</cx:pt>
          <cx:pt idx="2916">870</cx:pt>
          <cx:pt idx="2917">870</cx:pt>
          <cx:pt idx="2918">870</cx:pt>
          <cx:pt idx="2919">910</cx:pt>
          <cx:pt idx="2920">1030</cx:pt>
          <cx:pt idx="2921">1110</cx:pt>
          <cx:pt idx="2922">790</cx:pt>
          <cx:pt idx="2923">1030</cx:pt>
          <cx:pt idx="2924">1070</cx:pt>
          <cx:pt idx="2925">830</cx:pt>
          <cx:pt idx="2926">998</cx:pt>
          <cx:pt idx="2927">990</cx:pt>
          <cx:pt idx="2928">998</cx:pt>
          <cx:pt idx="2929">830</cx:pt>
          <cx:pt idx="2930">998</cx:pt>
          <cx:pt idx="2931">990</cx:pt>
          <cx:pt idx="2932">1150</cx:pt>
          <cx:pt idx="2933">740</cx:pt>
          <cx:pt idx="2934">990</cx:pt>
          <cx:pt idx="2935">830</cx:pt>
          <cx:pt idx="2936">910</cx:pt>
          <cx:pt idx="2937">950</cx:pt>
          <cx:pt idx="2938">1070</cx:pt>
          <cx:pt idx="2939">1150</cx:pt>
          <cx:pt idx="2940">1220</cx:pt>
          <cx:pt idx="2941">950</cx:pt>
          <cx:pt idx="2942">1110</cx:pt>
          <cx:pt idx="2943">1190</cx:pt>
          <cx:pt idx="2944">870</cx:pt>
          <cx:pt idx="2945">998</cx:pt>
          <cx:pt idx="2946">990</cx:pt>
          <cx:pt idx="2947">990</cx:pt>
          <cx:pt idx="2948">910</cx:pt>
          <cx:pt idx="2949">1110</cx:pt>
          <cx:pt idx="2950">870</cx:pt>
          <cx:pt idx="2951">830</cx:pt>
          <cx:pt idx="2952">910</cx:pt>
          <cx:pt idx="2953">998</cx:pt>
          <cx:pt idx="2954">870</cx:pt>
          <cx:pt idx="2955">998</cx:pt>
          <cx:pt idx="2956">1070</cx:pt>
          <cx:pt idx="2957">990</cx:pt>
          <cx:pt idx="2958">870</cx:pt>
          <cx:pt idx="2959">990</cx:pt>
          <cx:pt idx="2960">998</cx:pt>
          <cx:pt idx="2961">1190</cx:pt>
          <cx:pt idx="2962">998</cx:pt>
          <cx:pt idx="2963">1380</cx:pt>
          <cx:pt idx="2964">1220</cx:pt>
          <cx:pt idx="2965">1190</cx:pt>
          <cx:pt idx="2966">1110</cx:pt>
          <cx:pt idx="2967">1110</cx:pt>
          <cx:pt idx="2968">998</cx:pt>
          <cx:pt idx="2969">1260</cx:pt>
          <cx:pt idx="2970">998</cx:pt>
          <cx:pt idx="2971">1070</cx:pt>
          <cx:pt idx="2972">1070</cx:pt>
          <cx:pt idx="2973">1260</cx:pt>
          <cx:pt idx="2974">1300</cx:pt>
          <cx:pt idx="2975">950</cx:pt>
          <cx:pt idx="2976">530</cx:pt>
          <cx:pt idx="2977">1300</cx:pt>
          <cx:pt idx="2978">1340</cx:pt>
          <cx:pt idx="2979">1150</cx:pt>
          <cx:pt idx="2980">1260</cx:pt>
          <cx:pt idx="2981">1150</cx:pt>
          <cx:pt idx="2982">998</cx:pt>
          <cx:pt idx="2983">1220</cx:pt>
          <cx:pt idx="2984">1340</cx:pt>
          <cx:pt idx="2985">1340</cx:pt>
          <cx:pt idx="2986">998</cx:pt>
          <cx:pt idx="2987">640</cx:pt>
          <cx:pt idx="2988">950</cx:pt>
          <cx:pt idx="2989">990</cx:pt>
          <cx:pt idx="2990">950</cx:pt>
          <cx:pt idx="2991">910</cx:pt>
          <cx:pt idx="2992">1110</cx:pt>
          <cx:pt idx="2993">1190</cx:pt>
          <cx:pt idx="2994">1110</cx:pt>
          <cx:pt idx="2995">1190</cx:pt>
          <cx:pt idx="2996">998</cx:pt>
          <cx:pt idx="2997">1070</cx:pt>
          <cx:pt idx="2998">1070</cx:pt>
          <cx:pt idx="2999">1260</cx:pt>
          <cx:pt idx="3000">950</cx:pt>
          <cx:pt idx="3001">998</cx:pt>
          <cx:pt idx="3002">998</cx:pt>
          <cx:pt idx="3003">1030</cx:pt>
          <cx:pt idx="3004">998</cx:pt>
          <cx:pt idx="3005">1070</cx:pt>
          <cx:pt idx="3006">1110</cx:pt>
          <cx:pt idx="3007">1190</cx:pt>
          <cx:pt idx="3008">1030</cx:pt>
          <cx:pt idx="3009">1030</cx:pt>
          <cx:pt idx="3010">1070</cx:pt>
          <cx:pt idx="3011">1110</cx:pt>
          <cx:pt idx="3012">998</cx:pt>
          <cx:pt idx="3013">830</cx:pt>
          <cx:pt idx="3014">998</cx:pt>
          <cx:pt idx="3015">590</cx:pt>
          <cx:pt idx="3016">1070</cx:pt>
          <cx:pt idx="3017">950</cx:pt>
          <cx:pt idx="3018">830</cx:pt>
          <cx:pt idx="3019">1220</cx:pt>
          <cx:pt idx="3020">950</cx:pt>
          <cx:pt idx="3021">830</cx:pt>
          <cx:pt idx="3022">950</cx:pt>
          <cx:pt idx="3023">870</cx:pt>
          <cx:pt idx="3024">1300</cx:pt>
          <cx:pt idx="3025">998</cx:pt>
          <cx:pt idx="3026">1340</cx:pt>
          <cx:pt idx="3027">1220</cx:pt>
          <cx:pt idx="3028">1260</cx:pt>
          <cx:pt idx="3029">998</cx:pt>
          <cx:pt idx="3030">998</cx:pt>
          <cx:pt idx="3031">1260</cx:pt>
          <cx:pt idx="3032">1070</cx:pt>
          <cx:pt idx="3033">1220</cx:pt>
          <cx:pt idx="3034">1340</cx:pt>
          <cx:pt idx="3035">1110</cx:pt>
          <cx:pt idx="3036">590</cx:pt>
          <cx:pt idx="3037">1030</cx:pt>
          <cx:pt idx="3038">1110</cx:pt>
          <cx:pt idx="3039">1110</cx:pt>
          <cx:pt idx="3040">1190</cx:pt>
          <cx:pt idx="3041">1070</cx:pt>
          <cx:pt idx="3042">950</cx:pt>
          <cx:pt idx="3043">1220</cx:pt>
          <cx:pt idx="3044">950</cx:pt>
          <cx:pt idx="3045">1190</cx:pt>
          <cx:pt idx="3046">1070</cx:pt>
          <cx:pt idx="3047">1110</cx:pt>
          <cx:pt idx="3048">1460</cx:pt>
          <cx:pt idx="3049">1380</cx:pt>
          <cx:pt idx="3050">990</cx:pt>
          <cx:pt idx="3051">990</cx:pt>
          <cx:pt idx="3052">998</cx:pt>
          <cx:pt idx="3053">870</cx:pt>
          <cx:pt idx="3054">950</cx:pt>
          <cx:pt idx="3055">790</cx:pt>
          <cx:pt idx="3056">998</cx:pt>
          <cx:pt idx="3057">1190</cx:pt>
          <cx:pt idx="3058">950</cx:pt>
          <cx:pt idx="3059">990</cx:pt>
          <cx:pt idx="3060">990</cx:pt>
          <cx:pt idx="3061">1190</cx:pt>
          <cx:pt idx="3062">910</cx:pt>
          <cx:pt idx="3063">1220</cx:pt>
          <cx:pt idx="3064">530</cx:pt>
          <cx:pt idx="3065">950</cx:pt>
          <cx:pt idx="3066">998</cx:pt>
          <cx:pt idx="3067">830</cx:pt>
          <cx:pt idx="3068">1030</cx:pt>
          <cx:pt idx="3069">910</cx:pt>
          <cx:pt idx="3070">1070</cx:pt>
          <cx:pt idx="3071">990</cx:pt>
          <cx:pt idx="3072">950</cx:pt>
          <cx:pt idx="3073">1190</cx:pt>
          <cx:pt idx="3074">950</cx:pt>
          <cx:pt idx="3075">1150</cx:pt>
          <cx:pt idx="3076">990</cx:pt>
          <cx:pt idx="3077">1260</cx:pt>
          <cx:pt idx="3078">1260</cx:pt>
          <cx:pt idx="3079">910</cx:pt>
          <cx:pt idx="3080">990</cx:pt>
          <cx:pt idx="3081">1070</cx:pt>
          <cx:pt idx="3082">1190</cx:pt>
          <cx:pt idx="3083">1070</cx:pt>
          <cx:pt idx="3084">1110</cx:pt>
          <cx:pt idx="3085">1070</cx:pt>
          <cx:pt idx="3086">830</cx:pt>
          <cx:pt idx="3087">870</cx:pt>
          <cx:pt idx="3088">830</cx:pt>
          <cx:pt idx="3089">1030</cx:pt>
          <cx:pt idx="3090">950</cx:pt>
          <cx:pt idx="3091">910</cx:pt>
          <cx:pt idx="3092">830</cx:pt>
          <cx:pt idx="3093">910</cx:pt>
          <cx:pt idx="3094">1220</cx:pt>
          <cx:pt idx="3095">1150</cx:pt>
          <cx:pt idx="3096">1070</cx:pt>
          <cx:pt idx="3097">910</cx:pt>
          <cx:pt idx="3098">990</cx:pt>
          <cx:pt idx="3099">998</cx:pt>
          <cx:pt idx="3100">1260</cx:pt>
          <cx:pt idx="3101">1190</cx:pt>
          <cx:pt idx="3102">1070</cx:pt>
          <cx:pt idx="3103">1340</cx:pt>
          <cx:pt idx="3104">1260</cx:pt>
          <cx:pt idx="3105">1110</cx:pt>
          <cx:pt idx="3106">1070</cx:pt>
          <cx:pt idx="3107">1110</cx:pt>
          <cx:pt idx="3108">1030</cx:pt>
          <cx:pt idx="3109">910</cx:pt>
          <cx:pt idx="3110">910</cx:pt>
          <cx:pt idx="3111">1150</cx:pt>
          <cx:pt idx="3112">1030</cx:pt>
          <cx:pt idx="3113">1070</cx:pt>
          <cx:pt idx="3114">1030</cx:pt>
          <cx:pt idx="3115">990</cx:pt>
          <cx:pt idx="3116">1110</cx:pt>
          <cx:pt idx="3117">1110</cx:pt>
          <cx:pt idx="3118">870</cx:pt>
          <cx:pt idx="3119">990</cx:pt>
          <cx:pt idx="3120">910</cx:pt>
          <cx:pt idx="3121">950</cx:pt>
          <cx:pt idx="3122">990</cx:pt>
          <cx:pt idx="3123">990</cx:pt>
          <cx:pt idx="3124">1150</cx:pt>
          <cx:pt idx="3125">950</cx:pt>
          <cx:pt idx="3126">910</cx:pt>
          <cx:pt idx="3127">950</cx:pt>
          <cx:pt idx="3128">910</cx:pt>
          <cx:pt idx="3129">950</cx:pt>
          <cx:pt idx="3130">950</cx:pt>
          <cx:pt idx="3131">830</cx:pt>
          <cx:pt idx="3132">1070</cx:pt>
          <cx:pt idx="3133">1220</cx:pt>
          <cx:pt idx="3134">910</cx:pt>
          <cx:pt idx="3135">998</cx:pt>
          <cx:pt idx="3136">910</cx:pt>
          <cx:pt idx="3137">998</cx:pt>
          <cx:pt idx="3138">998</cx:pt>
          <cx:pt idx="3139">870</cx:pt>
          <cx:pt idx="3140">1070</cx:pt>
          <cx:pt idx="3141">950</cx:pt>
          <cx:pt idx="3142">990</cx:pt>
          <cx:pt idx="3143">790</cx:pt>
          <cx:pt idx="3144">870</cx:pt>
          <cx:pt idx="3145">998</cx:pt>
          <cx:pt idx="3146">1030</cx:pt>
          <cx:pt idx="3147">910</cx:pt>
          <cx:pt idx="3148">870</cx:pt>
          <cx:pt idx="3149">950</cx:pt>
          <cx:pt idx="3150">870</cx:pt>
          <cx:pt idx="3151">998</cx:pt>
          <cx:pt idx="3152">1070</cx:pt>
          <cx:pt idx="3153">1110</cx:pt>
          <cx:pt idx="3154">740</cx:pt>
          <cx:pt idx="3155">1220</cx:pt>
          <cx:pt idx="3156">1070</cx:pt>
          <cx:pt idx="3157">910</cx:pt>
          <cx:pt idx="3158">998</cx:pt>
          <cx:pt idx="3159">1380</cx:pt>
          <cx:pt idx="3160">1110</cx:pt>
          <cx:pt idx="3161">950</cx:pt>
          <cx:pt idx="3162">1070</cx:pt>
          <cx:pt idx="3163">1220</cx:pt>
          <cx:pt idx="3164">790</cx:pt>
          <cx:pt idx="3165">1110</cx:pt>
          <cx:pt idx="3166">950</cx:pt>
          <cx:pt idx="3167">870</cx:pt>
          <cx:pt idx="3168">1070</cx:pt>
          <cx:pt idx="3169">1260</cx:pt>
          <cx:pt idx="3170">1110</cx:pt>
          <cx:pt idx="3171">530</cx:pt>
          <cx:pt idx="3172">640</cx:pt>
          <cx:pt idx="3173">1260</cx:pt>
          <cx:pt idx="3174">1420</cx:pt>
          <cx:pt idx="3175">1260</cx:pt>
          <cx:pt idx="3176">1220</cx:pt>
          <cx:pt idx="3177">910</cx:pt>
          <cx:pt idx="3178">1110</cx:pt>
          <cx:pt idx="3179">990</cx:pt>
          <cx:pt idx="3180">830</cx:pt>
          <cx:pt idx="3181">1300</cx:pt>
          <cx:pt idx="3182">1190</cx:pt>
          <cx:pt idx="3183">998</cx:pt>
          <cx:pt idx="3184">1300</cx:pt>
          <cx:pt idx="3185">1300</cx:pt>
          <cx:pt idx="3186">1220</cx:pt>
          <cx:pt idx="3187">1300</cx:pt>
          <cx:pt idx="3188">1340</cx:pt>
          <cx:pt idx="3189">998</cx:pt>
          <cx:pt idx="3190">1030</cx:pt>
          <cx:pt idx="3191">1190</cx:pt>
          <cx:pt idx="3192">590</cx:pt>
          <cx:pt idx="3193">1070</cx:pt>
          <cx:pt idx="3194">1150</cx:pt>
          <cx:pt idx="3195">998</cx:pt>
          <cx:pt idx="3196">1220</cx:pt>
          <cx:pt idx="3197">950</cx:pt>
          <cx:pt idx="3198">998</cx:pt>
          <cx:pt idx="3199">1030</cx:pt>
          <cx:pt idx="3200">998</cx:pt>
          <cx:pt idx="3201">1150</cx:pt>
          <cx:pt idx="3202">1190</cx:pt>
          <cx:pt idx="3203">990</cx:pt>
          <cx:pt idx="3204">530</cx:pt>
          <cx:pt idx="3205">990</cx:pt>
          <cx:pt idx="3206">950</cx:pt>
          <cx:pt idx="3207">990</cx:pt>
          <cx:pt idx="3208">1110</cx:pt>
          <cx:pt idx="3209">998</cx:pt>
          <cx:pt idx="3210">950</cx:pt>
          <cx:pt idx="3211">990</cx:pt>
          <cx:pt idx="3212">998</cx:pt>
          <cx:pt idx="3213">1070</cx:pt>
          <cx:pt idx="3214">998</cx:pt>
          <cx:pt idx="3215">950</cx:pt>
          <cx:pt idx="3216">990</cx:pt>
          <cx:pt idx="3217">990</cx:pt>
          <cx:pt idx="3218">1150</cx:pt>
          <cx:pt idx="3219">830</cx:pt>
          <cx:pt idx="3220">1030</cx:pt>
          <cx:pt idx="3221">1150</cx:pt>
          <cx:pt idx="3222">998</cx:pt>
          <cx:pt idx="3223">1070</cx:pt>
          <cx:pt idx="3224">998</cx:pt>
          <cx:pt idx="3225">910</cx:pt>
          <cx:pt idx="3226">1030</cx:pt>
          <cx:pt idx="3227">998</cx:pt>
          <cx:pt idx="3228">998</cx:pt>
          <cx:pt idx="3229">990</cx:pt>
          <cx:pt idx="3230">998</cx:pt>
          <cx:pt idx="3231">1220</cx:pt>
          <cx:pt idx="3232">1030</cx:pt>
          <cx:pt idx="3233">950</cx:pt>
          <cx:pt idx="3234">690</cx:pt>
          <cx:pt idx="3235">870</cx:pt>
          <cx:pt idx="3236">950</cx:pt>
          <cx:pt idx="3237">1030</cx:pt>
          <cx:pt idx="3238">998</cx:pt>
          <cx:pt idx="3239">530</cx:pt>
          <cx:pt idx="3240">990</cx:pt>
          <cx:pt idx="3241">1070</cx:pt>
          <cx:pt idx="3242">1030</cx:pt>
          <cx:pt idx="3243">910</cx:pt>
          <cx:pt idx="3244">1150</cx:pt>
          <cx:pt idx="3245">1190</cx:pt>
          <cx:pt idx="3246">998</cx:pt>
          <cx:pt idx="3247">1220</cx:pt>
          <cx:pt idx="3248">1030</cx:pt>
          <cx:pt idx="3249">998</cx:pt>
          <cx:pt idx="3250">910</cx:pt>
          <cx:pt idx="3251">910</cx:pt>
          <cx:pt idx="3252">910</cx:pt>
          <cx:pt idx="3253">1220</cx:pt>
          <cx:pt idx="3254">1150</cx:pt>
          <cx:pt idx="3255">998</cx:pt>
          <cx:pt idx="3256">998</cx:pt>
          <cx:pt idx="3257">830</cx:pt>
          <cx:pt idx="3258">990</cx:pt>
          <cx:pt idx="3259">998</cx:pt>
          <cx:pt idx="3260">1150</cx:pt>
          <cx:pt idx="3261">1110</cx:pt>
          <cx:pt idx="3262">1150</cx:pt>
          <cx:pt idx="3263">1070</cx:pt>
          <cx:pt idx="3264">1070</cx:pt>
          <cx:pt idx="3265">1030</cx:pt>
          <cx:pt idx="3266">1070</cx:pt>
          <cx:pt idx="3267">998</cx:pt>
          <cx:pt idx="3268">1190</cx:pt>
          <cx:pt idx="3269">950</cx:pt>
          <cx:pt idx="3270">1150</cx:pt>
          <cx:pt idx="3271">990</cx:pt>
          <cx:pt idx="3272">1190</cx:pt>
          <cx:pt idx="3273">998</cx:pt>
          <cx:pt idx="3274">998</cx:pt>
          <cx:pt idx="3275">1110</cx:pt>
          <cx:pt idx="3276">998</cx:pt>
          <cx:pt idx="3277">950</cx:pt>
          <cx:pt idx="3278">998</cx:pt>
          <cx:pt idx="3279">998</cx:pt>
          <cx:pt idx="3280">998</cx:pt>
          <cx:pt idx="3281">990</cx:pt>
          <cx:pt idx="3282">998</cx:pt>
          <cx:pt idx="3283">870</cx:pt>
          <cx:pt idx="3284">950</cx:pt>
          <cx:pt idx="3285">1220</cx:pt>
          <cx:pt idx="3286">1150</cx:pt>
          <cx:pt idx="3287">590</cx:pt>
          <cx:pt idx="3288">990</cx:pt>
          <cx:pt idx="3289">998</cx:pt>
          <cx:pt idx="3290">1110</cx:pt>
          <cx:pt idx="3291">1110</cx:pt>
          <cx:pt idx="3292">830</cx:pt>
          <cx:pt idx="3293">1110</cx:pt>
          <cx:pt idx="3294">1070</cx:pt>
          <cx:pt idx="3295">1260</cx:pt>
          <cx:pt idx="3296">1190</cx:pt>
          <cx:pt idx="3297">998</cx:pt>
          <cx:pt idx="3298">990</cx:pt>
          <cx:pt idx="3299">998</cx:pt>
          <cx:pt idx="3300">998</cx:pt>
          <cx:pt idx="3301">990</cx:pt>
          <cx:pt idx="3302">870</cx:pt>
          <cx:pt idx="3303">950</cx:pt>
          <cx:pt idx="3304">1030</cx:pt>
          <cx:pt idx="3305">950</cx:pt>
          <cx:pt idx="3306">910</cx:pt>
          <cx:pt idx="3307">990</cx:pt>
          <cx:pt idx="3308">998</cx:pt>
          <cx:pt idx="3309">990</cx:pt>
          <cx:pt idx="3310">1030</cx:pt>
          <cx:pt idx="3311">740</cx:pt>
          <cx:pt idx="3312">998</cx:pt>
          <cx:pt idx="3313">950</cx:pt>
          <cx:pt idx="3314">1110</cx:pt>
          <cx:pt idx="3315">870</cx:pt>
          <cx:pt idx="3316">1110</cx:pt>
          <cx:pt idx="3317">830</cx:pt>
          <cx:pt idx="3318">1030</cx:pt>
          <cx:pt idx="3319">998</cx:pt>
          <cx:pt idx="3320">870</cx:pt>
          <cx:pt idx="3321">1070</cx:pt>
          <cx:pt idx="3322">998</cx:pt>
          <cx:pt idx="3323">998</cx:pt>
          <cx:pt idx="3324">1110</cx:pt>
          <cx:pt idx="3325">1150</cx:pt>
          <cx:pt idx="3326">1190</cx:pt>
          <cx:pt idx="3327">950</cx:pt>
          <cx:pt idx="3328">990</cx:pt>
          <cx:pt idx="3329">1150</cx:pt>
          <cx:pt idx="3330">870</cx:pt>
          <cx:pt idx="3331">1030</cx:pt>
          <cx:pt idx="3332">998</cx:pt>
          <cx:pt idx="3333">950</cx:pt>
          <cx:pt idx="3334">830</cx:pt>
          <cx:pt idx="3335">998</cx:pt>
          <cx:pt idx="3336">998</cx:pt>
          <cx:pt idx="3337">870</cx:pt>
          <cx:pt idx="3338">870</cx:pt>
          <cx:pt idx="3339">990</cx:pt>
          <cx:pt idx="3340">1340</cx:pt>
          <cx:pt idx="3341">1030</cx:pt>
          <cx:pt idx="3342">870</cx:pt>
          <cx:pt idx="3343">990</cx:pt>
          <cx:pt idx="3344">950</cx:pt>
          <cx:pt idx="3345">870</cx:pt>
          <cx:pt idx="3346">910</cx:pt>
          <cx:pt idx="3347">1030</cx:pt>
          <cx:pt idx="3348">1070</cx:pt>
          <cx:pt idx="3349">870</cx:pt>
          <cx:pt idx="3350">1220</cx:pt>
          <cx:pt idx="3351">1110</cx:pt>
          <cx:pt idx="3352">998</cx:pt>
          <cx:pt idx="3353">998</cx:pt>
          <cx:pt idx="3354">950</cx:pt>
          <cx:pt idx="3355">950</cx:pt>
          <cx:pt idx="3356">910</cx:pt>
          <cx:pt idx="3357">870</cx:pt>
          <cx:pt idx="3358">1150</cx:pt>
          <cx:pt idx="3359">910</cx:pt>
          <cx:pt idx="3360">1190</cx:pt>
          <cx:pt idx="3361">1070</cx:pt>
          <cx:pt idx="3362">830</cx:pt>
          <cx:pt idx="3363">1220</cx:pt>
          <cx:pt idx="3364">998</cx:pt>
          <cx:pt idx="3365">910</cx:pt>
          <cx:pt idx="3366">950</cx:pt>
          <cx:pt idx="3367">830</cx:pt>
          <cx:pt idx="3368">1030</cx:pt>
          <cx:pt idx="3369">910</cx:pt>
          <cx:pt idx="3370">1110</cx:pt>
          <cx:pt idx="3371">1030</cx:pt>
          <cx:pt idx="3372">950</cx:pt>
          <cx:pt idx="3373">998</cx:pt>
          <cx:pt idx="3374">990</cx:pt>
          <cx:pt idx="3375">910</cx:pt>
          <cx:pt idx="3376">1150</cx:pt>
          <cx:pt idx="3377">1030</cx:pt>
          <cx:pt idx="3378">950</cx:pt>
          <cx:pt idx="3379">998</cx:pt>
          <cx:pt idx="3380">950</cx:pt>
          <cx:pt idx="3381">998</cx:pt>
          <cx:pt idx="3382">1070</cx:pt>
          <cx:pt idx="3383">998</cx:pt>
          <cx:pt idx="3384">830</cx:pt>
          <cx:pt idx="3385">998</cx:pt>
          <cx:pt idx="3386">998</cx:pt>
          <cx:pt idx="3387">870</cx:pt>
          <cx:pt idx="3388">590</cx:pt>
          <cx:pt idx="3389">690</cx:pt>
          <cx:pt idx="3390">990</cx:pt>
          <cx:pt idx="3391">990</cx:pt>
          <cx:pt idx="3392">1070</cx:pt>
          <cx:pt idx="3393">1420</cx:pt>
          <cx:pt idx="3394">990</cx:pt>
          <cx:pt idx="3395">790</cx:pt>
          <cx:pt idx="3396">950</cx:pt>
          <cx:pt idx="3397">1030</cx:pt>
          <cx:pt idx="3398">990</cx:pt>
          <cx:pt idx="3399">870</cx:pt>
        </cx:lvl>
      </cx:numDim>
    </cx:data>
  </cx:chartData>
  <cx:chart>
    <cx:plotArea>
      <cx:plotAreaRegion>
        <cx:series layoutId="clusteredColumn" uniqueId="{841E0B55-4FF5-4122-A326-CD4BF18A20DA}">
          <cx:tx>
            <cx:txData>
              <cx:f>attrition_1!$I$1</cx:f>
              <cx:v>STDNT_TEST_ENTRANCE_COMB</cx:v>
            </cx:txData>
          </cx:tx>
          <cx:dataPt idx="0">
            <cx:spPr>
              <a:solidFill>
                <a:srgbClr val="FF0000">
                  <a:alpha val="50000"/>
                </a:srgbClr>
              </a:solidFill>
            </cx:spPr>
          </cx:dataPt>
          <cx:dataPt idx="1">
            <cx:spPr>
              <a:solidFill>
                <a:srgbClr val="FF0000">
                  <a:alpha val="50000"/>
                </a:srgbClr>
              </a:solidFill>
            </cx:spPr>
          </cx:dataPt>
          <cx:dataPt idx="2">
            <cx:spPr>
              <a:solidFill>
                <a:srgbClr val="FFC000">
                  <a:alpha val="50000"/>
                </a:srgbClr>
              </a:solidFill>
            </cx:spPr>
          </cx:dataPt>
          <cx:dataPt idx="3">
            <cx:spPr>
              <a:solidFill>
                <a:srgbClr val="FFFF00">
                  <a:alpha val="50000"/>
                </a:srgbClr>
              </a:solidFill>
            </cx:spPr>
          </cx:dataPt>
          <cx:dataPt idx="4">
            <cx:spPr>
              <a:solidFill>
                <a:srgbClr val="FFFF00">
                  <a:alpha val="50000"/>
                </a:srgbClr>
              </a:solidFill>
            </cx:spPr>
          </cx:dataPt>
          <cx:dataPt idx="5">
            <cx:spPr>
              <a:solidFill>
                <a:srgbClr val="FFFF00">
                  <a:alpha val="50000"/>
                </a:srgbClr>
              </a:solidFill>
            </cx:spPr>
          </cx:dataPt>
          <cx:dataPt idx="6">
            <cx:spPr>
              <a:solidFill>
                <a:srgbClr val="92D050">
                  <a:alpha val="50000"/>
                </a:srgbClr>
              </a:solidFill>
            </cx:spPr>
          </cx:dataPt>
          <cx:dataPt idx="7">
            <cx:spPr>
              <a:solidFill>
                <a:srgbClr val="92D050">
                  <a:alpha val="50000"/>
                </a:srgbClr>
              </a:solidFill>
            </cx:spPr>
          </cx:dataPt>
          <cx:dataPt idx="8">
            <cx:spPr>
              <a:solidFill>
                <a:srgbClr val="92D050">
                  <a:alpha val="50000"/>
                </a:srgbClr>
              </a:solidFill>
            </cx:spPr>
          </cx:dataPt>
          <cx:dataPt idx="9">
            <cx:spPr>
              <a:solidFill>
                <a:srgbClr val="92D050">
                  <a:alpha val="50000"/>
                </a:srgbClr>
              </a:solidFill>
            </cx:spPr>
          </cx:dataPt>
          <cx:dataLabels>
            <cx:txPr>
              <a:bodyPr spcFirstLastPara="1" vertOverflow="ellipsis" horzOverflow="overflow" wrap="square" lIns="0" tIns="0" rIns="0" bIns="0" anchor="ctr" anchorCtr="1"/>
              <a:lstStyle/>
              <a:p>
                <a:pPr algn="ctr" rtl="0">
                  <a:defRPr sz="2800">
                    <a:latin typeface="Agency FB" panose="020B0503020202020204" pitchFamily="34" charset="0"/>
                    <a:ea typeface="Agency FB" panose="020B0503020202020204" pitchFamily="34" charset="0"/>
                    <a:cs typeface="Agency FB" panose="020B0503020202020204" pitchFamily="34" charset="0"/>
                  </a:defRPr>
                </a:pPr>
                <a:endParaRPr lang="en-US" sz="2800" b="0" i="0" u="none" strike="noStrike" baseline="0">
                  <a:solidFill>
                    <a:prstClr val="black">
                      <a:lumMod val="65000"/>
                      <a:lumOff val="35000"/>
                    </a:prstClr>
                  </a:solidFill>
                  <a:latin typeface="Agency FB" panose="020B0503020202020204" pitchFamily="34" charset="0"/>
                </a:endParaRPr>
              </a:p>
            </cx:txPr>
            <cx:visibility seriesName="0" categoryName="0" value="1"/>
            <cx:dataLabel idx="0">
              <cx:txPr>
                <a:bodyPr spcFirstLastPara="1" vertOverflow="ellipsis" horzOverflow="overflow" wrap="square" lIns="0" tIns="0" rIns="0" bIns="0" anchor="ctr" anchorCtr="1"/>
                <a:lstStyle/>
                <a:p>
                  <a:pPr algn="ctr" rtl="0">
                    <a:defRPr sz="4000">
                      <a:solidFill>
                        <a:srgbClr val="FF0000"/>
                      </a:solidFill>
                    </a:defRPr>
                  </a:pPr>
                  <a:r>
                    <a:rPr lang="en-US" sz="4000" b="0" i="0" u="none" strike="noStrike" baseline="0">
                      <a:solidFill>
                        <a:srgbClr val="FF0000"/>
                      </a:solidFill>
                      <a:latin typeface="Agency FB" panose="020B0503020202020204" pitchFamily="34" charset="0"/>
                    </a:rPr>
                    <a:t>99</a:t>
                  </a:r>
                </a:p>
              </cx:txPr>
            </cx:dataLabel>
            <cx:dataLabel idx="4">
              <cx:txPr>
                <a:bodyPr spcFirstLastPara="1" vertOverflow="ellipsis" horzOverflow="overflow" wrap="square" lIns="0" tIns="0" rIns="0" bIns="0" anchor="ctr" anchorCtr="1"/>
                <a:lstStyle/>
                <a:p>
                  <a:pPr algn="ctr" rtl="0">
                    <a:defRPr sz="4000">
                      <a:solidFill>
                        <a:srgbClr val="FFFF00"/>
                      </a:solidFill>
                    </a:defRPr>
                  </a:pPr>
                  <a:r>
                    <a:rPr lang="en-US" sz="4000" b="0" i="0" u="none" strike="noStrike" baseline="0">
                      <a:solidFill>
                        <a:srgbClr val="FFFF00"/>
                      </a:solidFill>
                      <a:latin typeface="Agency FB" panose="020B0503020202020204" pitchFamily="34" charset="0"/>
                    </a:rPr>
                    <a:t>1252</a:t>
                  </a:r>
                </a:p>
              </cx:txPr>
            </cx:dataLabel>
            <cx:dataLabel idx="8">
              <cx:txPr>
                <a:bodyPr spcFirstLastPara="1" vertOverflow="ellipsis" horzOverflow="overflow" wrap="square" lIns="0" tIns="0" rIns="0" bIns="0" anchor="ctr" anchorCtr="1"/>
                <a:lstStyle/>
                <a:p>
                  <a:pPr algn="ctr" rtl="0">
                    <a:defRPr sz="4000">
                      <a:solidFill>
                        <a:srgbClr val="92D050"/>
                      </a:solidFill>
                    </a:defRPr>
                  </a:pPr>
                  <a:r>
                    <a:rPr lang="en-US" sz="4000" b="0" i="0" u="none" strike="noStrike" baseline="0">
                      <a:solidFill>
                        <a:srgbClr val="92D050"/>
                      </a:solidFill>
                      <a:latin typeface="Agency FB" panose="020B0503020202020204" pitchFamily="34" charset="0"/>
                    </a:rPr>
                    <a:t>39</a:t>
                  </a:r>
                </a:p>
              </cx:txPr>
            </cx:dataLabel>
            <cx:dataLabel idx="9">
              <cx:txPr>
                <a:bodyPr spcFirstLastPara="1" vertOverflow="ellipsis" horzOverflow="overflow" wrap="square" lIns="0" tIns="0" rIns="0" bIns="0" anchor="ctr" anchorCtr="1"/>
                <a:lstStyle/>
                <a:p>
                  <a:pPr algn="ctr" rtl="0">
                    <a:defRPr sz="4000">
                      <a:solidFill>
                        <a:srgbClr val="92D050"/>
                      </a:solidFill>
                    </a:defRPr>
                  </a:pPr>
                  <a:r>
                    <a:rPr lang="en-US" sz="4000" b="0" i="0" u="none" strike="noStrike" baseline="0">
                      <a:solidFill>
                        <a:srgbClr val="92D050"/>
                      </a:solidFill>
                      <a:latin typeface="Agency FB" panose="020B0503020202020204" pitchFamily="34" charset="0"/>
                    </a:rPr>
                    <a:t>9</a:t>
                  </a:r>
                </a:p>
              </cx:txPr>
            </cx:dataLabel>
          </cx:dataLabels>
          <cx:dataId val="0"/>
          <cx:layoutPr>
            <cx:binning intervalClosed="r">
              <cx:binCount val="10"/>
            </cx:binning>
          </cx:layoutPr>
        </cx:series>
      </cx:plotAreaRegion>
      <cx:axis id="0">
        <cx:catScaling gapWidth="0"/>
        <cx:tickLabels/>
        <cx:numFmt formatCode="General" sourceLinked="0"/>
        <cx:txPr>
          <a:bodyPr spcFirstLastPara="1" vertOverflow="ellipsis" horzOverflow="overflow" wrap="square" lIns="0" tIns="0" rIns="0" bIns="0" anchor="ctr" anchorCtr="1"/>
          <a:lstStyle/>
          <a:p>
            <a:pPr algn="ctr" rtl="0">
              <a:defRPr sz="1400" b="0">
                <a:latin typeface="Agency FB" panose="020B0503020202020204" pitchFamily="34" charset="0"/>
                <a:ea typeface="Agency FB" panose="020B0503020202020204" pitchFamily="34" charset="0"/>
                <a:cs typeface="Agency FB" panose="020B0503020202020204" pitchFamily="34" charset="0"/>
              </a:defRPr>
            </a:pPr>
            <a:endParaRPr lang="en-US" sz="1400" b="0" i="0" u="none" strike="noStrike" baseline="0">
              <a:solidFill>
                <a:prstClr val="black">
                  <a:lumMod val="65000"/>
                  <a:lumOff val="35000"/>
                </a:prstClr>
              </a:solidFill>
              <a:latin typeface="Agency FB" panose="020B0503020202020204" pitchFamily="34" charset="0"/>
            </a:endParaRPr>
          </a:p>
        </cx:txPr>
      </cx:axis>
      <cx:axis id="1" hidden="1">
        <cx:valScaling/>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900" kern="1200"/>
    <cs:bodyPr/>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BC1246-A80F-4DAA-A116-329E55970A81}" type="datetimeFigureOut">
              <a:rPr lang="en-IN" smtClean="0"/>
              <a:t>27-04-2020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C9A270-EBC1-483B-9179-D9AD0CCFB569}" type="slidenum">
              <a:rPr lang="en-IN" smtClean="0"/>
              <a:t>‹#›</a:t>
            </a:fld>
            <a:endParaRPr lang="en-IN"/>
          </a:p>
        </p:txBody>
      </p:sp>
    </p:spTree>
    <p:extLst>
      <p:ext uri="{BB962C8B-B14F-4D97-AF65-F5344CB8AC3E}">
        <p14:creationId xmlns:p14="http://schemas.microsoft.com/office/powerpoint/2010/main" val="1447740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DBD66-1CE5-4D65-8706-8C3D6175A71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6D19C55-B8BE-48EF-A682-94446DD106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C808825-0C7E-4AFA-B50C-72C419EFAAAD}"/>
              </a:ext>
            </a:extLst>
          </p:cNvPr>
          <p:cNvSpPr>
            <a:spLocks noGrp="1"/>
          </p:cNvSpPr>
          <p:nvPr>
            <p:ph type="dt" sz="half" idx="10"/>
          </p:nvPr>
        </p:nvSpPr>
        <p:spPr/>
        <p:txBody>
          <a:bodyPr/>
          <a:lstStyle/>
          <a:p>
            <a:fld id="{FF42FFEE-C8E3-4DD7-B28A-D22EEC289299}" type="datetimeFigureOut">
              <a:rPr lang="en-IN" smtClean="0"/>
              <a:t>27-04-2020</a:t>
            </a:fld>
            <a:endParaRPr lang="en-IN"/>
          </a:p>
        </p:txBody>
      </p:sp>
      <p:sp>
        <p:nvSpPr>
          <p:cNvPr id="5" name="Footer Placeholder 4">
            <a:extLst>
              <a:ext uri="{FF2B5EF4-FFF2-40B4-BE49-F238E27FC236}">
                <a16:creationId xmlns:a16="http://schemas.microsoft.com/office/drawing/2014/main" id="{872B809B-F4CF-45FB-B786-97E9169976A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EDF9F98-4D84-4E92-B7D6-B2B9E96E543C}"/>
              </a:ext>
            </a:extLst>
          </p:cNvPr>
          <p:cNvSpPr>
            <a:spLocks noGrp="1"/>
          </p:cNvSpPr>
          <p:nvPr>
            <p:ph type="sldNum" sz="quarter" idx="12"/>
          </p:nvPr>
        </p:nvSpPr>
        <p:spPr/>
        <p:txBody>
          <a:bodyPr/>
          <a:lstStyle/>
          <a:p>
            <a:fld id="{5E9CEC52-2712-4020-A2FF-E6BFAB29476E}" type="slidenum">
              <a:rPr lang="en-IN" smtClean="0"/>
              <a:t>‹#›</a:t>
            </a:fld>
            <a:endParaRPr lang="en-IN"/>
          </a:p>
        </p:txBody>
      </p:sp>
    </p:spTree>
    <p:extLst>
      <p:ext uri="{BB962C8B-B14F-4D97-AF65-F5344CB8AC3E}">
        <p14:creationId xmlns:p14="http://schemas.microsoft.com/office/powerpoint/2010/main" val="75002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F9BF9-6F0E-43C4-B1CA-DBCEBA3D5AC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EE9AF91-5990-484C-93ED-6BBBAB50E6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EAEB7F1-9BD4-4AE3-ABD8-1655C9CADE5D}"/>
              </a:ext>
            </a:extLst>
          </p:cNvPr>
          <p:cNvSpPr>
            <a:spLocks noGrp="1"/>
          </p:cNvSpPr>
          <p:nvPr>
            <p:ph type="dt" sz="half" idx="10"/>
          </p:nvPr>
        </p:nvSpPr>
        <p:spPr/>
        <p:txBody>
          <a:bodyPr/>
          <a:lstStyle/>
          <a:p>
            <a:fld id="{FF42FFEE-C8E3-4DD7-B28A-D22EEC289299}" type="datetimeFigureOut">
              <a:rPr lang="en-IN" smtClean="0"/>
              <a:t>27-04-2020</a:t>
            </a:fld>
            <a:endParaRPr lang="en-IN"/>
          </a:p>
        </p:txBody>
      </p:sp>
      <p:sp>
        <p:nvSpPr>
          <p:cNvPr id="5" name="Footer Placeholder 4">
            <a:extLst>
              <a:ext uri="{FF2B5EF4-FFF2-40B4-BE49-F238E27FC236}">
                <a16:creationId xmlns:a16="http://schemas.microsoft.com/office/drawing/2014/main" id="{391B6732-5A60-48D3-B481-977BCA9F981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253C11C-80DC-4CE2-B476-9C4581416949}"/>
              </a:ext>
            </a:extLst>
          </p:cNvPr>
          <p:cNvSpPr>
            <a:spLocks noGrp="1"/>
          </p:cNvSpPr>
          <p:nvPr>
            <p:ph type="sldNum" sz="quarter" idx="12"/>
          </p:nvPr>
        </p:nvSpPr>
        <p:spPr/>
        <p:txBody>
          <a:bodyPr/>
          <a:lstStyle/>
          <a:p>
            <a:fld id="{5E9CEC52-2712-4020-A2FF-E6BFAB29476E}" type="slidenum">
              <a:rPr lang="en-IN" smtClean="0"/>
              <a:t>‹#›</a:t>
            </a:fld>
            <a:endParaRPr lang="en-IN"/>
          </a:p>
        </p:txBody>
      </p:sp>
    </p:spTree>
    <p:extLst>
      <p:ext uri="{BB962C8B-B14F-4D97-AF65-F5344CB8AC3E}">
        <p14:creationId xmlns:p14="http://schemas.microsoft.com/office/powerpoint/2010/main" val="2676363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C58F73-42F8-4BED-ABB5-3256E4A8890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8AA8A36-61D8-47DA-8EF6-E6EA908EA14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03B9B62-29C7-49C0-B881-6791544CAFE4}"/>
              </a:ext>
            </a:extLst>
          </p:cNvPr>
          <p:cNvSpPr>
            <a:spLocks noGrp="1"/>
          </p:cNvSpPr>
          <p:nvPr>
            <p:ph type="dt" sz="half" idx="10"/>
          </p:nvPr>
        </p:nvSpPr>
        <p:spPr/>
        <p:txBody>
          <a:bodyPr/>
          <a:lstStyle/>
          <a:p>
            <a:fld id="{FF42FFEE-C8E3-4DD7-B28A-D22EEC289299}" type="datetimeFigureOut">
              <a:rPr lang="en-IN" smtClean="0"/>
              <a:t>27-04-2020</a:t>
            </a:fld>
            <a:endParaRPr lang="en-IN"/>
          </a:p>
        </p:txBody>
      </p:sp>
      <p:sp>
        <p:nvSpPr>
          <p:cNvPr id="5" name="Footer Placeholder 4">
            <a:extLst>
              <a:ext uri="{FF2B5EF4-FFF2-40B4-BE49-F238E27FC236}">
                <a16:creationId xmlns:a16="http://schemas.microsoft.com/office/drawing/2014/main" id="{3FB1C54E-662F-4EC7-816A-B7F2B9073C8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3F4D74D-C860-4B53-952B-F7511992383A}"/>
              </a:ext>
            </a:extLst>
          </p:cNvPr>
          <p:cNvSpPr>
            <a:spLocks noGrp="1"/>
          </p:cNvSpPr>
          <p:nvPr>
            <p:ph type="sldNum" sz="quarter" idx="12"/>
          </p:nvPr>
        </p:nvSpPr>
        <p:spPr/>
        <p:txBody>
          <a:bodyPr/>
          <a:lstStyle/>
          <a:p>
            <a:fld id="{5E9CEC52-2712-4020-A2FF-E6BFAB29476E}" type="slidenum">
              <a:rPr lang="en-IN" smtClean="0"/>
              <a:t>‹#›</a:t>
            </a:fld>
            <a:endParaRPr lang="en-IN"/>
          </a:p>
        </p:txBody>
      </p:sp>
    </p:spTree>
    <p:extLst>
      <p:ext uri="{BB962C8B-B14F-4D97-AF65-F5344CB8AC3E}">
        <p14:creationId xmlns:p14="http://schemas.microsoft.com/office/powerpoint/2010/main" val="3598099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C14ED-FEB4-43E2-B72E-4ABAF1C7843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5A37973-7E9A-47E2-9C63-453E50D291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EC2B5B5-20DD-4050-8B19-DBA82876295F}"/>
              </a:ext>
            </a:extLst>
          </p:cNvPr>
          <p:cNvSpPr>
            <a:spLocks noGrp="1"/>
          </p:cNvSpPr>
          <p:nvPr>
            <p:ph type="dt" sz="half" idx="10"/>
          </p:nvPr>
        </p:nvSpPr>
        <p:spPr/>
        <p:txBody>
          <a:bodyPr/>
          <a:lstStyle/>
          <a:p>
            <a:fld id="{FF42FFEE-C8E3-4DD7-B28A-D22EEC289299}" type="datetimeFigureOut">
              <a:rPr lang="en-IN" smtClean="0"/>
              <a:t>27-04-2020</a:t>
            </a:fld>
            <a:endParaRPr lang="en-IN"/>
          </a:p>
        </p:txBody>
      </p:sp>
      <p:sp>
        <p:nvSpPr>
          <p:cNvPr id="5" name="Footer Placeholder 4">
            <a:extLst>
              <a:ext uri="{FF2B5EF4-FFF2-40B4-BE49-F238E27FC236}">
                <a16:creationId xmlns:a16="http://schemas.microsoft.com/office/drawing/2014/main" id="{C4929220-7069-47A9-B920-64743351636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362DEDA-4C2A-4D1B-BEC3-432823208E7B}"/>
              </a:ext>
            </a:extLst>
          </p:cNvPr>
          <p:cNvSpPr>
            <a:spLocks noGrp="1"/>
          </p:cNvSpPr>
          <p:nvPr>
            <p:ph type="sldNum" sz="quarter" idx="12"/>
          </p:nvPr>
        </p:nvSpPr>
        <p:spPr/>
        <p:txBody>
          <a:bodyPr/>
          <a:lstStyle/>
          <a:p>
            <a:fld id="{5E9CEC52-2712-4020-A2FF-E6BFAB29476E}" type="slidenum">
              <a:rPr lang="en-IN" smtClean="0"/>
              <a:t>‹#›</a:t>
            </a:fld>
            <a:endParaRPr lang="en-IN"/>
          </a:p>
        </p:txBody>
      </p:sp>
    </p:spTree>
    <p:extLst>
      <p:ext uri="{BB962C8B-B14F-4D97-AF65-F5344CB8AC3E}">
        <p14:creationId xmlns:p14="http://schemas.microsoft.com/office/powerpoint/2010/main" val="2547948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B89C0-DA34-4A51-AF68-E567A5341A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D9C38D7-BEB9-4269-8719-35A3A386FE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80C1D5-09D9-442D-8556-EC239B6D5A3C}"/>
              </a:ext>
            </a:extLst>
          </p:cNvPr>
          <p:cNvSpPr>
            <a:spLocks noGrp="1"/>
          </p:cNvSpPr>
          <p:nvPr>
            <p:ph type="dt" sz="half" idx="10"/>
          </p:nvPr>
        </p:nvSpPr>
        <p:spPr/>
        <p:txBody>
          <a:bodyPr/>
          <a:lstStyle/>
          <a:p>
            <a:fld id="{FF42FFEE-C8E3-4DD7-B28A-D22EEC289299}" type="datetimeFigureOut">
              <a:rPr lang="en-IN" smtClean="0"/>
              <a:t>27-04-2020</a:t>
            </a:fld>
            <a:endParaRPr lang="en-IN"/>
          </a:p>
        </p:txBody>
      </p:sp>
      <p:sp>
        <p:nvSpPr>
          <p:cNvPr id="5" name="Footer Placeholder 4">
            <a:extLst>
              <a:ext uri="{FF2B5EF4-FFF2-40B4-BE49-F238E27FC236}">
                <a16:creationId xmlns:a16="http://schemas.microsoft.com/office/drawing/2014/main" id="{024ACF8C-D050-4196-A804-8B22CD56AA8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6A493CE-7360-4427-8210-2696E07D07DF}"/>
              </a:ext>
            </a:extLst>
          </p:cNvPr>
          <p:cNvSpPr>
            <a:spLocks noGrp="1"/>
          </p:cNvSpPr>
          <p:nvPr>
            <p:ph type="sldNum" sz="quarter" idx="12"/>
          </p:nvPr>
        </p:nvSpPr>
        <p:spPr/>
        <p:txBody>
          <a:bodyPr/>
          <a:lstStyle/>
          <a:p>
            <a:fld id="{5E9CEC52-2712-4020-A2FF-E6BFAB29476E}" type="slidenum">
              <a:rPr lang="en-IN" smtClean="0"/>
              <a:t>‹#›</a:t>
            </a:fld>
            <a:endParaRPr lang="en-IN"/>
          </a:p>
        </p:txBody>
      </p:sp>
    </p:spTree>
    <p:extLst>
      <p:ext uri="{BB962C8B-B14F-4D97-AF65-F5344CB8AC3E}">
        <p14:creationId xmlns:p14="http://schemas.microsoft.com/office/powerpoint/2010/main" val="23695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557C4-BCC3-4AFB-9E89-0278CB5E4EE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B355DBE-7A82-48A2-874A-314957C46BA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B0ADE5A-D1BF-4A02-ADB0-73FF06B2B8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8CD0693-D02C-4D7C-8C22-E25545F75BF6}"/>
              </a:ext>
            </a:extLst>
          </p:cNvPr>
          <p:cNvSpPr>
            <a:spLocks noGrp="1"/>
          </p:cNvSpPr>
          <p:nvPr>
            <p:ph type="dt" sz="half" idx="10"/>
          </p:nvPr>
        </p:nvSpPr>
        <p:spPr/>
        <p:txBody>
          <a:bodyPr/>
          <a:lstStyle/>
          <a:p>
            <a:fld id="{FF42FFEE-C8E3-4DD7-B28A-D22EEC289299}" type="datetimeFigureOut">
              <a:rPr lang="en-IN" smtClean="0"/>
              <a:t>27-04-2020</a:t>
            </a:fld>
            <a:endParaRPr lang="en-IN"/>
          </a:p>
        </p:txBody>
      </p:sp>
      <p:sp>
        <p:nvSpPr>
          <p:cNvPr id="6" name="Footer Placeholder 5">
            <a:extLst>
              <a:ext uri="{FF2B5EF4-FFF2-40B4-BE49-F238E27FC236}">
                <a16:creationId xmlns:a16="http://schemas.microsoft.com/office/drawing/2014/main" id="{EA0B187A-3F18-4DBF-8DF7-E662C720AE2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BD74FDF-566A-4358-964C-253275414E0E}"/>
              </a:ext>
            </a:extLst>
          </p:cNvPr>
          <p:cNvSpPr>
            <a:spLocks noGrp="1"/>
          </p:cNvSpPr>
          <p:nvPr>
            <p:ph type="sldNum" sz="quarter" idx="12"/>
          </p:nvPr>
        </p:nvSpPr>
        <p:spPr/>
        <p:txBody>
          <a:bodyPr/>
          <a:lstStyle/>
          <a:p>
            <a:fld id="{5E9CEC52-2712-4020-A2FF-E6BFAB29476E}" type="slidenum">
              <a:rPr lang="en-IN" smtClean="0"/>
              <a:t>‹#›</a:t>
            </a:fld>
            <a:endParaRPr lang="en-IN"/>
          </a:p>
        </p:txBody>
      </p:sp>
    </p:spTree>
    <p:extLst>
      <p:ext uri="{BB962C8B-B14F-4D97-AF65-F5344CB8AC3E}">
        <p14:creationId xmlns:p14="http://schemas.microsoft.com/office/powerpoint/2010/main" val="3092734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99CCC-FBCB-4DCD-AC95-2575450DE9B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C1314D7-B94A-425A-8494-4DD9B94385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AAA1E2-D12B-47B5-9119-82A08A4289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E934BCF-E75B-4E8B-B510-186A1B2203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86D834E-8EA4-49CA-B3D7-217D4C87A9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6741A68-E82E-44D9-A5CF-F4D90084036C}"/>
              </a:ext>
            </a:extLst>
          </p:cNvPr>
          <p:cNvSpPr>
            <a:spLocks noGrp="1"/>
          </p:cNvSpPr>
          <p:nvPr>
            <p:ph type="dt" sz="half" idx="10"/>
          </p:nvPr>
        </p:nvSpPr>
        <p:spPr/>
        <p:txBody>
          <a:bodyPr/>
          <a:lstStyle/>
          <a:p>
            <a:fld id="{FF42FFEE-C8E3-4DD7-B28A-D22EEC289299}" type="datetimeFigureOut">
              <a:rPr lang="en-IN" smtClean="0"/>
              <a:t>27-04-2020</a:t>
            </a:fld>
            <a:endParaRPr lang="en-IN"/>
          </a:p>
        </p:txBody>
      </p:sp>
      <p:sp>
        <p:nvSpPr>
          <p:cNvPr id="8" name="Footer Placeholder 7">
            <a:extLst>
              <a:ext uri="{FF2B5EF4-FFF2-40B4-BE49-F238E27FC236}">
                <a16:creationId xmlns:a16="http://schemas.microsoft.com/office/drawing/2014/main" id="{A60297BD-BC8D-4B2A-9DA1-52DCE2EA9F1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69D7FDE-2F75-4300-B6DD-853BFDF0CFAD}"/>
              </a:ext>
            </a:extLst>
          </p:cNvPr>
          <p:cNvSpPr>
            <a:spLocks noGrp="1"/>
          </p:cNvSpPr>
          <p:nvPr>
            <p:ph type="sldNum" sz="quarter" idx="12"/>
          </p:nvPr>
        </p:nvSpPr>
        <p:spPr/>
        <p:txBody>
          <a:bodyPr/>
          <a:lstStyle/>
          <a:p>
            <a:fld id="{5E9CEC52-2712-4020-A2FF-E6BFAB29476E}" type="slidenum">
              <a:rPr lang="en-IN" smtClean="0"/>
              <a:t>‹#›</a:t>
            </a:fld>
            <a:endParaRPr lang="en-IN"/>
          </a:p>
        </p:txBody>
      </p:sp>
    </p:spTree>
    <p:extLst>
      <p:ext uri="{BB962C8B-B14F-4D97-AF65-F5344CB8AC3E}">
        <p14:creationId xmlns:p14="http://schemas.microsoft.com/office/powerpoint/2010/main" val="264651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35B62-9219-4C6F-8AF1-2BAD9D690FF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1BA9C36-267A-4C82-A666-FF91C862A2CA}"/>
              </a:ext>
            </a:extLst>
          </p:cNvPr>
          <p:cNvSpPr>
            <a:spLocks noGrp="1"/>
          </p:cNvSpPr>
          <p:nvPr>
            <p:ph type="dt" sz="half" idx="10"/>
          </p:nvPr>
        </p:nvSpPr>
        <p:spPr/>
        <p:txBody>
          <a:bodyPr/>
          <a:lstStyle/>
          <a:p>
            <a:fld id="{FF42FFEE-C8E3-4DD7-B28A-D22EEC289299}" type="datetimeFigureOut">
              <a:rPr lang="en-IN" smtClean="0"/>
              <a:t>27-04-2020</a:t>
            </a:fld>
            <a:endParaRPr lang="en-IN"/>
          </a:p>
        </p:txBody>
      </p:sp>
      <p:sp>
        <p:nvSpPr>
          <p:cNvPr id="4" name="Footer Placeholder 3">
            <a:extLst>
              <a:ext uri="{FF2B5EF4-FFF2-40B4-BE49-F238E27FC236}">
                <a16:creationId xmlns:a16="http://schemas.microsoft.com/office/drawing/2014/main" id="{F415DCA3-B628-4544-821C-480B42CFC73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54A3246-C564-499C-B65D-F85EA244B704}"/>
              </a:ext>
            </a:extLst>
          </p:cNvPr>
          <p:cNvSpPr>
            <a:spLocks noGrp="1"/>
          </p:cNvSpPr>
          <p:nvPr>
            <p:ph type="sldNum" sz="quarter" idx="12"/>
          </p:nvPr>
        </p:nvSpPr>
        <p:spPr/>
        <p:txBody>
          <a:bodyPr/>
          <a:lstStyle/>
          <a:p>
            <a:fld id="{5E9CEC52-2712-4020-A2FF-E6BFAB29476E}" type="slidenum">
              <a:rPr lang="en-IN" smtClean="0"/>
              <a:t>‹#›</a:t>
            </a:fld>
            <a:endParaRPr lang="en-IN"/>
          </a:p>
        </p:txBody>
      </p:sp>
    </p:spTree>
    <p:extLst>
      <p:ext uri="{BB962C8B-B14F-4D97-AF65-F5344CB8AC3E}">
        <p14:creationId xmlns:p14="http://schemas.microsoft.com/office/powerpoint/2010/main" val="39478654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5448E0-4659-4868-8ABB-1877EFC95175}"/>
              </a:ext>
            </a:extLst>
          </p:cNvPr>
          <p:cNvSpPr>
            <a:spLocks noGrp="1"/>
          </p:cNvSpPr>
          <p:nvPr>
            <p:ph type="dt" sz="half" idx="10"/>
          </p:nvPr>
        </p:nvSpPr>
        <p:spPr/>
        <p:txBody>
          <a:bodyPr/>
          <a:lstStyle/>
          <a:p>
            <a:fld id="{FF42FFEE-C8E3-4DD7-B28A-D22EEC289299}" type="datetimeFigureOut">
              <a:rPr lang="en-IN" smtClean="0"/>
              <a:t>27-04-2020</a:t>
            </a:fld>
            <a:endParaRPr lang="en-IN"/>
          </a:p>
        </p:txBody>
      </p:sp>
      <p:sp>
        <p:nvSpPr>
          <p:cNvPr id="3" name="Footer Placeholder 2">
            <a:extLst>
              <a:ext uri="{FF2B5EF4-FFF2-40B4-BE49-F238E27FC236}">
                <a16:creationId xmlns:a16="http://schemas.microsoft.com/office/drawing/2014/main" id="{CA7F0C0A-BECD-4F1D-B189-38833AD0400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404AABF-3AAE-4F1D-BE87-57B4F13D473B}"/>
              </a:ext>
            </a:extLst>
          </p:cNvPr>
          <p:cNvSpPr>
            <a:spLocks noGrp="1"/>
          </p:cNvSpPr>
          <p:nvPr>
            <p:ph type="sldNum" sz="quarter" idx="12"/>
          </p:nvPr>
        </p:nvSpPr>
        <p:spPr/>
        <p:txBody>
          <a:bodyPr/>
          <a:lstStyle/>
          <a:p>
            <a:fld id="{5E9CEC52-2712-4020-A2FF-E6BFAB29476E}" type="slidenum">
              <a:rPr lang="en-IN" smtClean="0"/>
              <a:t>‹#›</a:t>
            </a:fld>
            <a:endParaRPr lang="en-IN"/>
          </a:p>
        </p:txBody>
      </p:sp>
    </p:spTree>
    <p:extLst>
      <p:ext uri="{BB962C8B-B14F-4D97-AF65-F5344CB8AC3E}">
        <p14:creationId xmlns:p14="http://schemas.microsoft.com/office/powerpoint/2010/main" val="750567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4713D-E8B6-40BF-BD5A-83519C5E5D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894F064-FB9D-4A70-931C-CCED787164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2189C71-AC70-46D6-B8B6-0D3270A75A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DC9DE7-BC02-4962-9783-DE486A12DC8E}"/>
              </a:ext>
            </a:extLst>
          </p:cNvPr>
          <p:cNvSpPr>
            <a:spLocks noGrp="1"/>
          </p:cNvSpPr>
          <p:nvPr>
            <p:ph type="dt" sz="half" idx="10"/>
          </p:nvPr>
        </p:nvSpPr>
        <p:spPr/>
        <p:txBody>
          <a:bodyPr/>
          <a:lstStyle/>
          <a:p>
            <a:fld id="{FF42FFEE-C8E3-4DD7-B28A-D22EEC289299}" type="datetimeFigureOut">
              <a:rPr lang="en-IN" smtClean="0"/>
              <a:t>27-04-2020</a:t>
            </a:fld>
            <a:endParaRPr lang="en-IN"/>
          </a:p>
        </p:txBody>
      </p:sp>
      <p:sp>
        <p:nvSpPr>
          <p:cNvPr id="6" name="Footer Placeholder 5">
            <a:extLst>
              <a:ext uri="{FF2B5EF4-FFF2-40B4-BE49-F238E27FC236}">
                <a16:creationId xmlns:a16="http://schemas.microsoft.com/office/drawing/2014/main" id="{2BAFBEEC-FE5B-4E59-98A1-3DA222EC6FA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498D369-181F-484A-933D-F0DA0E1C1F8D}"/>
              </a:ext>
            </a:extLst>
          </p:cNvPr>
          <p:cNvSpPr>
            <a:spLocks noGrp="1"/>
          </p:cNvSpPr>
          <p:nvPr>
            <p:ph type="sldNum" sz="quarter" idx="12"/>
          </p:nvPr>
        </p:nvSpPr>
        <p:spPr/>
        <p:txBody>
          <a:bodyPr/>
          <a:lstStyle/>
          <a:p>
            <a:fld id="{5E9CEC52-2712-4020-A2FF-E6BFAB29476E}" type="slidenum">
              <a:rPr lang="en-IN" smtClean="0"/>
              <a:t>‹#›</a:t>
            </a:fld>
            <a:endParaRPr lang="en-IN"/>
          </a:p>
        </p:txBody>
      </p:sp>
    </p:spTree>
    <p:extLst>
      <p:ext uri="{BB962C8B-B14F-4D97-AF65-F5344CB8AC3E}">
        <p14:creationId xmlns:p14="http://schemas.microsoft.com/office/powerpoint/2010/main" val="3183441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43F60-9870-42A6-AF9B-56AC51E465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177D307-4BE7-472F-B064-E692E4F48D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E3E3BC4-07A9-439F-9049-012AC87D5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3820B2-C958-4990-B0AF-1678D8F8679D}"/>
              </a:ext>
            </a:extLst>
          </p:cNvPr>
          <p:cNvSpPr>
            <a:spLocks noGrp="1"/>
          </p:cNvSpPr>
          <p:nvPr>
            <p:ph type="dt" sz="half" idx="10"/>
          </p:nvPr>
        </p:nvSpPr>
        <p:spPr/>
        <p:txBody>
          <a:bodyPr/>
          <a:lstStyle/>
          <a:p>
            <a:fld id="{FF42FFEE-C8E3-4DD7-B28A-D22EEC289299}" type="datetimeFigureOut">
              <a:rPr lang="en-IN" smtClean="0"/>
              <a:t>27-04-2020</a:t>
            </a:fld>
            <a:endParaRPr lang="en-IN"/>
          </a:p>
        </p:txBody>
      </p:sp>
      <p:sp>
        <p:nvSpPr>
          <p:cNvPr id="6" name="Footer Placeholder 5">
            <a:extLst>
              <a:ext uri="{FF2B5EF4-FFF2-40B4-BE49-F238E27FC236}">
                <a16:creationId xmlns:a16="http://schemas.microsoft.com/office/drawing/2014/main" id="{DB645FBC-266B-4751-AFF2-8896A323A8A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418EEA7-91C6-47F0-B2D9-2724830FEAE1}"/>
              </a:ext>
            </a:extLst>
          </p:cNvPr>
          <p:cNvSpPr>
            <a:spLocks noGrp="1"/>
          </p:cNvSpPr>
          <p:nvPr>
            <p:ph type="sldNum" sz="quarter" idx="12"/>
          </p:nvPr>
        </p:nvSpPr>
        <p:spPr/>
        <p:txBody>
          <a:bodyPr/>
          <a:lstStyle/>
          <a:p>
            <a:fld id="{5E9CEC52-2712-4020-A2FF-E6BFAB29476E}" type="slidenum">
              <a:rPr lang="en-IN" smtClean="0"/>
              <a:t>‹#›</a:t>
            </a:fld>
            <a:endParaRPr lang="en-IN"/>
          </a:p>
        </p:txBody>
      </p:sp>
    </p:spTree>
    <p:extLst>
      <p:ext uri="{BB962C8B-B14F-4D97-AF65-F5344CB8AC3E}">
        <p14:creationId xmlns:p14="http://schemas.microsoft.com/office/powerpoint/2010/main" val="2083484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6FB658-61A4-4F8D-9FB1-6251C947C2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600B835-B42E-4D93-9492-EF175195DD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0ECAFD1-A7D0-4F15-89B3-67524EDCEB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42FFEE-C8E3-4DD7-B28A-D22EEC289299}" type="datetimeFigureOut">
              <a:rPr lang="en-IN" smtClean="0"/>
              <a:t>27-04-2020</a:t>
            </a:fld>
            <a:endParaRPr lang="en-IN"/>
          </a:p>
        </p:txBody>
      </p:sp>
      <p:sp>
        <p:nvSpPr>
          <p:cNvPr id="5" name="Footer Placeholder 4">
            <a:extLst>
              <a:ext uri="{FF2B5EF4-FFF2-40B4-BE49-F238E27FC236}">
                <a16:creationId xmlns:a16="http://schemas.microsoft.com/office/drawing/2014/main" id="{2CC0E418-6121-487B-95E7-8AC79B5383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417A035-6509-429A-846D-73D1B4689F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9CEC52-2712-4020-A2FF-E6BFAB29476E}" type="slidenum">
              <a:rPr lang="en-IN" smtClean="0"/>
              <a:t>‹#›</a:t>
            </a:fld>
            <a:endParaRPr lang="en-IN"/>
          </a:p>
        </p:txBody>
      </p:sp>
    </p:spTree>
    <p:extLst>
      <p:ext uri="{BB962C8B-B14F-4D97-AF65-F5344CB8AC3E}">
        <p14:creationId xmlns:p14="http://schemas.microsoft.com/office/powerpoint/2010/main" val="33957368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4/relationships/chartEx" Target="../charts/chartEx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4/relationships/chartEx" Target="../charts/chartEx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3.svg"/></Relationships>
</file>

<file path=ppt/slides/_rels/slide38.xml.rels><?xml version="1.0" encoding="UTF-8" standalone="yes"?>
<Relationships xmlns="http://schemas.openxmlformats.org/package/2006/relationships"><Relationship Id="rId8" Type="http://schemas.openxmlformats.org/officeDocument/2006/relationships/hyperlink" Target="https://unsplash.com/s/photos/machine-learning?utm_source=unsplash&amp;utm_medium=referral&amp;utm_content=creditCopyText" TargetMode="External"/><Relationship Id="rId3" Type="http://schemas.openxmlformats.org/officeDocument/2006/relationships/hyperlink" Target="https://unsplash.com/@thomholmes?utm_source=unsplash&amp;utm_medium=referral&amp;utm_content=creditCopyText" TargetMode="External"/><Relationship Id="rId7" Type="http://schemas.openxmlformats.org/officeDocument/2006/relationships/hyperlink" Target="https://unsplash.com/@epicantus?utm_source=unsplash&amp;utm_medium=referral&amp;utm_content=creditCopyText" TargetMode="External"/><Relationship Id="rId2" Type="http://schemas.openxmlformats.org/officeDocument/2006/relationships/hyperlink" Target="https://unsplash.com/@franckinjapan?utm_source=unsplash&amp;utm_medium=referral&amp;utm_content=creditCopyText" TargetMode="External"/><Relationship Id="rId1" Type="http://schemas.openxmlformats.org/officeDocument/2006/relationships/slideLayout" Target="../slideLayouts/slideLayout2.xml"/><Relationship Id="rId6" Type="http://schemas.openxmlformats.org/officeDocument/2006/relationships/hyperlink" Target="https://unsplash.com/@sebamantel?utm_source=unsplash&amp;utm_medium=referral&amp;utm_content=creditCopyText" TargetMode="External"/><Relationship Id="rId5" Type="http://schemas.openxmlformats.org/officeDocument/2006/relationships/hyperlink" Target="https://unsplash.com/@kismet?utm_source=unsplash&amp;utm_medium=referral&amp;utm_content=creditCopyText" TargetMode="External"/><Relationship Id="rId4" Type="http://schemas.openxmlformats.org/officeDocument/2006/relationships/hyperlink" Target="https://unsplash.com/@silasbaisch?utm_source=unsplash&amp;utm_medium=referral&amp;utm_content=creditCopyTex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AB3DB37-C96F-430F-9B8A-E7610FC88FCF}"/>
              </a:ext>
            </a:extLst>
          </p:cNvPr>
          <p:cNvGrpSpPr/>
          <p:nvPr/>
        </p:nvGrpSpPr>
        <p:grpSpPr>
          <a:xfrm>
            <a:off x="0" y="-11700"/>
            <a:ext cx="12193814" cy="6983999"/>
            <a:chOff x="0" y="0"/>
            <a:chExt cx="12192000" cy="6887028"/>
          </a:xfrm>
        </p:grpSpPr>
        <p:pic>
          <p:nvPicPr>
            <p:cNvPr id="1026" name="Picture 2" descr="red concrete building low-angle photography">
              <a:extLst>
                <a:ext uri="{FF2B5EF4-FFF2-40B4-BE49-F238E27FC236}">
                  <a16:creationId xmlns:a16="http://schemas.microsoft.com/office/drawing/2014/main" id="{493CDEA0-AD74-4418-A545-80EB4BA384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780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9B90513-3CEA-46DA-BBB3-1CBE5474A4A8}"/>
                </a:ext>
              </a:extLst>
            </p:cNvPr>
            <p:cNvSpPr/>
            <p:nvPr/>
          </p:nvSpPr>
          <p:spPr>
            <a:xfrm>
              <a:off x="0" y="6803"/>
              <a:ext cx="12192000" cy="6880225"/>
            </a:xfrm>
            <a:prstGeom prst="rect">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Box 1">
            <a:extLst>
              <a:ext uri="{FF2B5EF4-FFF2-40B4-BE49-F238E27FC236}">
                <a16:creationId xmlns:a16="http://schemas.microsoft.com/office/drawing/2014/main" id="{08993BE3-A6B6-4C17-9CB9-06C8EB7EB385}"/>
              </a:ext>
            </a:extLst>
          </p:cNvPr>
          <p:cNvSpPr txBox="1"/>
          <p:nvPr/>
        </p:nvSpPr>
        <p:spPr>
          <a:xfrm>
            <a:off x="1400628" y="1841373"/>
            <a:ext cx="9390743" cy="2031325"/>
          </a:xfrm>
          <a:prstGeom prst="rect">
            <a:avLst/>
          </a:prstGeom>
          <a:noFill/>
          <a:ln>
            <a:noFill/>
          </a:ln>
        </p:spPr>
        <p:txBody>
          <a:bodyPr wrap="square" rtlCol="0">
            <a:spAutoFit/>
          </a:bodyPr>
          <a:lstStyle/>
          <a:p>
            <a:endParaRPr lang="en-IN" sz="6000" dirty="0">
              <a:solidFill>
                <a:schemeClr val="bg1"/>
              </a:solidFill>
              <a:latin typeface="Slimlines" panose="02000500000000000000" pitchFamily="2" charset="0"/>
            </a:endParaRPr>
          </a:p>
          <a:p>
            <a:r>
              <a:rPr lang="en-IN" sz="6600" b="1" dirty="0">
                <a:solidFill>
                  <a:schemeClr val="bg1"/>
                </a:solidFill>
                <a:latin typeface="Bahnschrift Light SemiCondensed" panose="020B0502040204020203" pitchFamily="34" charset="0"/>
              </a:rPr>
              <a:t>Clearwater State University </a:t>
            </a:r>
          </a:p>
        </p:txBody>
      </p:sp>
      <p:sp>
        <p:nvSpPr>
          <p:cNvPr id="3" name="Rectangle: Rounded Corners 2">
            <a:extLst>
              <a:ext uri="{FF2B5EF4-FFF2-40B4-BE49-F238E27FC236}">
                <a16:creationId xmlns:a16="http://schemas.microsoft.com/office/drawing/2014/main" id="{C8F7D54A-7ED5-4B1D-905B-17A3B83738B3}"/>
              </a:ext>
            </a:extLst>
          </p:cNvPr>
          <p:cNvSpPr/>
          <p:nvPr/>
        </p:nvSpPr>
        <p:spPr>
          <a:xfrm>
            <a:off x="849085" y="4290504"/>
            <a:ext cx="10493829" cy="45719"/>
          </a:xfrm>
          <a:prstGeom prst="roundRect">
            <a:avLst>
              <a:gd name="adj" fmla="val 50000"/>
            </a:avLst>
          </a:prstGeom>
          <a:solidFill>
            <a:srgbClr val="ACB2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7589E980-7A09-4CF9-B3EC-C2BDD9CEBAAA}"/>
              </a:ext>
            </a:extLst>
          </p:cNvPr>
          <p:cNvSpPr/>
          <p:nvPr/>
        </p:nvSpPr>
        <p:spPr>
          <a:xfrm>
            <a:off x="849085" y="2447256"/>
            <a:ext cx="10493829" cy="45719"/>
          </a:xfrm>
          <a:prstGeom prst="roundRect">
            <a:avLst>
              <a:gd name="adj" fmla="val 50000"/>
            </a:avLst>
          </a:prstGeom>
          <a:solidFill>
            <a:srgbClr val="ACB2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68363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BB8E3B-1D50-4101-83B3-C9001AC97B6C}"/>
              </a:ext>
            </a:extLst>
          </p:cNvPr>
          <p:cNvSpPr txBox="1"/>
          <p:nvPr/>
        </p:nvSpPr>
        <p:spPr>
          <a:xfrm>
            <a:off x="242206" y="209550"/>
            <a:ext cx="7399565" cy="1323439"/>
          </a:xfrm>
          <a:prstGeom prst="rect">
            <a:avLst/>
          </a:prstGeom>
          <a:noFill/>
        </p:spPr>
        <p:txBody>
          <a:bodyPr wrap="square" rtlCol="0">
            <a:spAutoFit/>
          </a:bodyPr>
          <a:lstStyle/>
          <a:p>
            <a:r>
              <a:rPr lang="en-US" sz="4000" dirty="0">
                <a:solidFill>
                  <a:srgbClr val="3D6DC3"/>
                </a:solidFill>
                <a:latin typeface="Agency FB" panose="020B0503020202020204" pitchFamily="34" charset="0"/>
                <a:cs typeface="Calibri" panose="020F0502020204030204" pitchFamily="34" charset="0"/>
              </a:rPr>
              <a:t>07 | </a:t>
            </a:r>
            <a:r>
              <a:rPr lang="en-US" sz="4000" dirty="0">
                <a:solidFill>
                  <a:srgbClr val="979797"/>
                </a:solidFill>
                <a:latin typeface="Agency FB" panose="020B0503020202020204" pitchFamily="34" charset="0"/>
                <a:cs typeface="Calibri" panose="020F0502020204030204" pitchFamily="34" charset="0"/>
              </a:rPr>
              <a:t>Student is staying in campus or outside</a:t>
            </a:r>
          </a:p>
          <a:p>
            <a:endParaRPr lang="en-US" sz="4000" dirty="0">
              <a:solidFill>
                <a:srgbClr val="979797"/>
              </a:solidFill>
              <a:latin typeface="Agency FB" panose="020B050302020202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085F7CF6-9565-4EEA-A117-0D398DBE3193}"/>
              </a:ext>
            </a:extLst>
          </p:cNvPr>
          <p:cNvGrpSpPr/>
          <p:nvPr/>
        </p:nvGrpSpPr>
        <p:grpSpPr>
          <a:xfrm>
            <a:off x="2854778" y="1482189"/>
            <a:ext cx="6358618" cy="4558030"/>
            <a:chOff x="1420132" y="1482189"/>
            <a:chExt cx="6358618" cy="4558030"/>
          </a:xfrm>
        </p:grpSpPr>
        <p:sp>
          <p:nvSpPr>
            <p:cNvPr id="8" name="TextBox 7">
              <a:extLst>
                <a:ext uri="{FF2B5EF4-FFF2-40B4-BE49-F238E27FC236}">
                  <a16:creationId xmlns:a16="http://schemas.microsoft.com/office/drawing/2014/main" id="{0FFD0E47-FF5B-418E-80FD-BE55396B6631}"/>
                </a:ext>
              </a:extLst>
            </p:cNvPr>
            <p:cNvSpPr txBox="1"/>
            <p:nvPr/>
          </p:nvSpPr>
          <p:spPr>
            <a:xfrm>
              <a:off x="1420132" y="1986110"/>
              <a:ext cx="2920999" cy="1077218"/>
            </a:xfrm>
            <a:prstGeom prst="rect">
              <a:avLst/>
            </a:prstGeom>
            <a:noFill/>
          </p:spPr>
          <p:txBody>
            <a:bodyPr wrap="square" rtlCol="0">
              <a:spAutoFit/>
            </a:bodyPr>
            <a:lstStyle/>
            <a:p>
              <a:pPr algn="r"/>
              <a:r>
                <a:rPr lang="en-US" sz="3200" b="1" dirty="0">
                  <a:solidFill>
                    <a:srgbClr val="92D050"/>
                  </a:solidFill>
                  <a:latin typeface="Agency FB" panose="020B0503020202020204" pitchFamily="34" charset="0"/>
                </a:rPr>
                <a:t>42% </a:t>
              </a:r>
            </a:p>
            <a:p>
              <a:pPr algn="r"/>
              <a:r>
                <a:rPr lang="en-US" sz="3200" b="1" dirty="0">
                  <a:solidFill>
                    <a:srgbClr val="92D050"/>
                  </a:solidFill>
                  <a:latin typeface="Agency FB" panose="020B0503020202020204" pitchFamily="34" charset="0"/>
                </a:rPr>
                <a:t>ON CAMPUS</a:t>
              </a:r>
              <a:endParaRPr lang="en-IN" sz="3200" b="1" dirty="0">
                <a:solidFill>
                  <a:srgbClr val="92D050"/>
                </a:solidFill>
                <a:latin typeface="Agency FB" panose="020B0503020202020204" pitchFamily="34" charset="0"/>
              </a:endParaRPr>
            </a:p>
          </p:txBody>
        </p:sp>
        <p:sp>
          <p:nvSpPr>
            <p:cNvPr id="12" name="Rectangle: Rounded Corners 11">
              <a:extLst>
                <a:ext uri="{FF2B5EF4-FFF2-40B4-BE49-F238E27FC236}">
                  <a16:creationId xmlns:a16="http://schemas.microsoft.com/office/drawing/2014/main" id="{59147C6A-DB97-4911-AC23-C613E3BB497E}"/>
                </a:ext>
              </a:extLst>
            </p:cNvPr>
            <p:cNvSpPr/>
            <p:nvPr/>
          </p:nvSpPr>
          <p:spPr>
            <a:xfrm>
              <a:off x="4464957" y="1482189"/>
              <a:ext cx="157843" cy="4558030"/>
            </a:xfrm>
            <a:prstGeom prst="roundRect">
              <a:avLst>
                <a:gd name="adj" fmla="val 50000"/>
              </a:avLst>
            </a:prstGeom>
            <a:solidFill>
              <a:srgbClr val="C9C9C9">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71248377-9141-4F37-95C5-C6DD53879DAF}"/>
                </a:ext>
              </a:extLst>
            </p:cNvPr>
            <p:cNvSpPr txBox="1"/>
            <p:nvPr/>
          </p:nvSpPr>
          <p:spPr>
            <a:xfrm>
              <a:off x="4622800" y="1986110"/>
              <a:ext cx="2349954" cy="830997"/>
            </a:xfrm>
            <a:prstGeom prst="rect">
              <a:avLst/>
            </a:prstGeom>
            <a:noFill/>
          </p:spPr>
          <p:txBody>
            <a:bodyPr wrap="square" rtlCol="0">
              <a:spAutoFit/>
            </a:bodyPr>
            <a:lstStyle/>
            <a:p>
              <a:r>
                <a:rPr lang="en-US" sz="1600" b="1" dirty="0">
                  <a:solidFill>
                    <a:srgbClr val="3D3D3D"/>
                  </a:solidFill>
                  <a:latin typeface="Agency FB" panose="020B0503020202020204" pitchFamily="34" charset="0"/>
                  <a:cs typeface="Calibri" panose="020F0502020204030204" pitchFamily="34" charset="0"/>
                </a:rPr>
                <a:t>1420</a:t>
              </a:r>
              <a:r>
                <a:rPr lang="en-US" sz="1600" dirty="0">
                  <a:solidFill>
                    <a:srgbClr val="3D3D3D"/>
                  </a:solidFill>
                  <a:latin typeface="Agency FB" panose="020B0503020202020204" pitchFamily="34" charset="0"/>
                  <a:cs typeface="Calibri" panose="020F0502020204030204" pitchFamily="34" charset="0"/>
                </a:rPr>
                <a:t> number of Student are living inside the campus and </a:t>
              </a:r>
              <a:r>
                <a:rPr lang="en-US" sz="1600" b="1" dirty="0">
                  <a:solidFill>
                    <a:srgbClr val="3D3D3D"/>
                  </a:solidFill>
                  <a:latin typeface="Agency FB" panose="020B0503020202020204" pitchFamily="34" charset="0"/>
                  <a:cs typeface="Calibri" panose="020F0502020204030204" pitchFamily="34" charset="0"/>
                </a:rPr>
                <a:t>1980</a:t>
              </a:r>
              <a:r>
                <a:rPr lang="en-US" sz="1600" dirty="0">
                  <a:solidFill>
                    <a:srgbClr val="3D3D3D"/>
                  </a:solidFill>
                  <a:latin typeface="Agency FB" panose="020B0503020202020204" pitchFamily="34" charset="0"/>
                  <a:cs typeface="Calibri" panose="020F0502020204030204" pitchFamily="34" charset="0"/>
                </a:rPr>
                <a:t> are living outside the campus</a:t>
              </a:r>
              <a:endParaRPr lang="en-IN" sz="1600" dirty="0">
                <a:solidFill>
                  <a:srgbClr val="3D3D3D"/>
                </a:solidFill>
                <a:latin typeface="Agency FB" panose="020B050302020202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54710655-74E5-4065-9292-E88A7626882D}"/>
                </a:ext>
              </a:extLst>
            </p:cNvPr>
            <p:cNvSpPr txBox="1"/>
            <p:nvPr/>
          </p:nvSpPr>
          <p:spPr>
            <a:xfrm>
              <a:off x="4622800" y="3478142"/>
              <a:ext cx="3155950" cy="1569660"/>
            </a:xfrm>
            <a:prstGeom prst="rect">
              <a:avLst/>
            </a:prstGeom>
            <a:noFill/>
          </p:spPr>
          <p:txBody>
            <a:bodyPr wrap="square" rtlCol="0">
              <a:spAutoFit/>
            </a:bodyPr>
            <a:lstStyle/>
            <a:p>
              <a:r>
                <a:rPr lang="en-US" sz="1600" b="1" dirty="0">
                  <a:solidFill>
                    <a:srgbClr val="3D3D3D"/>
                  </a:solidFill>
                  <a:latin typeface="Agency FB" panose="020B0503020202020204" pitchFamily="34" charset="0"/>
                  <a:cs typeface="Calibri" panose="020F0502020204030204" pitchFamily="34" charset="0"/>
                </a:rPr>
                <a:t>Many of the student are not choosing university campus</a:t>
              </a:r>
            </a:p>
            <a:p>
              <a:endParaRPr lang="en-US" sz="1600" dirty="0">
                <a:solidFill>
                  <a:srgbClr val="3D3D3D"/>
                </a:solidFill>
                <a:latin typeface="Agency FB" panose="020B0503020202020204" pitchFamily="34" charset="0"/>
                <a:cs typeface="Calibri" panose="020F0502020204030204" pitchFamily="34" charset="0"/>
              </a:endParaRPr>
            </a:p>
            <a:p>
              <a:r>
                <a:rPr lang="en-US" sz="1600" dirty="0">
                  <a:solidFill>
                    <a:srgbClr val="3D3D3D"/>
                  </a:solidFill>
                  <a:latin typeface="Agency FB" panose="020B0503020202020204" pitchFamily="34" charset="0"/>
                  <a:cs typeface="Calibri" panose="020F0502020204030204" pitchFamily="34" charset="0"/>
                </a:rPr>
                <a:t>One way to make more student opt for university campus is enhance hostel facilities and lower boarding and lodging charge.</a:t>
              </a:r>
              <a:endParaRPr lang="en-IN" sz="1600" dirty="0">
                <a:solidFill>
                  <a:srgbClr val="3D3D3D"/>
                </a:solidFill>
                <a:latin typeface="Agency FB" panose="020B0503020202020204" pitchFamily="34" charset="0"/>
                <a:cs typeface="Calibri" panose="020F0502020204030204" pitchFamily="34" charset="0"/>
              </a:endParaRPr>
            </a:p>
          </p:txBody>
        </p:sp>
      </p:grpSp>
      <p:sp>
        <p:nvSpPr>
          <p:cNvPr id="9" name="TextBox 8">
            <a:extLst>
              <a:ext uri="{FF2B5EF4-FFF2-40B4-BE49-F238E27FC236}">
                <a16:creationId xmlns:a16="http://schemas.microsoft.com/office/drawing/2014/main" id="{AEE64B4E-D41A-4117-997D-911AD677BED9}"/>
              </a:ext>
            </a:extLst>
          </p:cNvPr>
          <p:cNvSpPr txBox="1"/>
          <p:nvPr/>
        </p:nvSpPr>
        <p:spPr>
          <a:xfrm>
            <a:off x="2978604" y="3858913"/>
            <a:ext cx="2920999" cy="1077218"/>
          </a:xfrm>
          <a:prstGeom prst="rect">
            <a:avLst/>
          </a:prstGeom>
          <a:noFill/>
        </p:spPr>
        <p:txBody>
          <a:bodyPr wrap="square" rtlCol="0">
            <a:spAutoFit/>
          </a:bodyPr>
          <a:lstStyle/>
          <a:p>
            <a:pPr algn="r"/>
            <a:r>
              <a:rPr lang="en-US" sz="3200" b="1" dirty="0">
                <a:solidFill>
                  <a:schemeClr val="accent1">
                    <a:lumMod val="60000"/>
                    <a:lumOff val="40000"/>
                  </a:schemeClr>
                </a:solidFill>
                <a:latin typeface="Agency FB" panose="020B0503020202020204" pitchFamily="34" charset="0"/>
              </a:rPr>
              <a:t> 58% </a:t>
            </a:r>
          </a:p>
          <a:p>
            <a:pPr algn="r"/>
            <a:r>
              <a:rPr lang="en-US" sz="3200" b="1" dirty="0">
                <a:solidFill>
                  <a:schemeClr val="accent1">
                    <a:lumMod val="60000"/>
                    <a:lumOff val="40000"/>
                  </a:schemeClr>
                </a:solidFill>
                <a:latin typeface="Agency FB" panose="020B0503020202020204" pitchFamily="34" charset="0"/>
              </a:rPr>
              <a:t>OFF CAMPUS</a:t>
            </a:r>
            <a:endParaRPr lang="en-IN" sz="3200" b="1" dirty="0">
              <a:solidFill>
                <a:schemeClr val="accent1">
                  <a:lumMod val="60000"/>
                  <a:lumOff val="40000"/>
                </a:schemeClr>
              </a:solidFill>
              <a:latin typeface="Agency FB" panose="020B0503020202020204" pitchFamily="34" charset="0"/>
            </a:endParaRPr>
          </a:p>
        </p:txBody>
      </p:sp>
    </p:spTree>
    <p:extLst>
      <p:ext uri="{BB962C8B-B14F-4D97-AF65-F5344CB8AC3E}">
        <p14:creationId xmlns:p14="http://schemas.microsoft.com/office/powerpoint/2010/main" val="1165550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9" name="Group 58">
            <a:extLst>
              <a:ext uri="{FF2B5EF4-FFF2-40B4-BE49-F238E27FC236}">
                <a16:creationId xmlns:a16="http://schemas.microsoft.com/office/drawing/2014/main" id="{36500FB5-407A-4503-813D-07E9AFE5FC44}"/>
              </a:ext>
            </a:extLst>
          </p:cNvPr>
          <p:cNvGrpSpPr/>
          <p:nvPr/>
        </p:nvGrpSpPr>
        <p:grpSpPr>
          <a:xfrm>
            <a:off x="311310" y="2975254"/>
            <a:ext cx="7384319" cy="3746703"/>
            <a:chOff x="588925" y="2998655"/>
            <a:chExt cx="7384319" cy="3746703"/>
          </a:xfrm>
        </p:grpSpPr>
        <p:pic>
          <p:nvPicPr>
            <p:cNvPr id="49" name="Picture 48">
              <a:extLst>
                <a:ext uri="{FF2B5EF4-FFF2-40B4-BE49-F238E27FC236}">
                  <a16:creationId xmlns:a16="http://schemas.microsoft.com/office/drawing/2014/main" id="{54A4A22D-867C-483E-8A6F-AEBF32839ED8}"/>
                </a:ext>
              </a:extLst>
            </p:cNvPr>
            <p:cNvPicPr>
              <a:picLocks noChangeAspect="1"/>
            </p:cNvPicPr>
            <p:nvPr/>
          </p:nvPicPr>
          <p:blipFill rotWithShape="1">
            <a:blip r:embed="rId2">
              <a:extLst>
                <a:ext uri="{28A0092B-C50C-407E-A947-70E740481C1C}">
                  <a14:useLocalDpi xmlns:a14="http://schemas.microsoft.com/office/drawing/2010/main" val="0"/>
                </a:ext>
              </a:extLst>
            </a:blip>
            <a:srcRect l="11627" t="21581" r="21977" b="13162"/>
            <a:stretch/>
          </p:blipFill>
          <p:spPr>
            <a:xfrm>
              <a:off x="588925" y="2998655"/>
              <a:ext cx="7384319" cy="3734169"/>
            </a:xfrm>
            <a:prstGeom prst="rect">
              <a:avLst/>
            </a:prstGeom>
            <a:ln>
              <a:solidFill>
                <a:schemeClr val="bg1"/>
              </a:solidFill>
            </a:ln>
            <a:effectLst>
              <a:softEdge rad="112500"/>
            </a:effectLst>
          </p:spPr>
        </p:pic>
        <p:sp>
          <p:nvSpPr>
            <p:cNvPr id="50" name="TextBox 49">
              <a:extLst>
                <a:ext uri="{FF2B5EF4-FFF2-40B4-BE49-F238E27FC236}">
                  <a16:creationId xmlns:a16="http://schemas.microsoft.com/office/drawing/2014/main" id="{6A66F344-41BE-4886-A5B4-92D4A5DC0D61}"/>
                </a:ext>
              </a:extLst>
            </p:cNvPr>
            <p:cNvSpPr txBox="1"/>
            <p:nvPr/>
          </p:nvSpPr>
          <p:spPr>
            <a:xfrm>
              <a:off x="1513884" y="6471214"/>
              <a:ext cx="586379" cy="261610"/>
            </a:xfrm>
            <a:prstGeom prst="rect">
              <a:avLst/>
            </a:prstGeom>
            <a:solidFill>
              <a:srgbClr val="F5F6F9"/>
            </a:solidFill>
            <a:ln>
              <a:solidFill>
                <a:schemeClr val="bg1"/>
              </a:solidFill>
            </a:ln>
          </p:spPr>
          <p:txBody>
            <a:bodyPr wrap="square" rtlCol="0">
              <a:spAutoFit/>
            </a:bodyPr>
            <a:lstStyle/>
            <a:p>
              <a:pPr algn="ctr"/>
              <a:r>
                <a:rPr lang="en-US" sz="1100" dirty="0">
                  <a:latin typeface="Agency FB" panose="020B0503020202020204" pitchFamily="34" charset="0"/>
                </a:rPr>
                <a:t>No, No</a:t>
              </a:r>
              <a:endParaRPr lang="en-IN" sz="1100" dirty="0">
                <a:latin typeface="Agency FB" panose="020B0503020202020204" pitchFamily="34" charset="0"/>
              </a:endParaRPr>
            </a:p>
          </p:txBody>
        </p:sp>
        <p:sp>
          <p:nvSpPr>
            <p:cNvPr id="52" name="TextBox 51">
              <a:extLst>
                <a:ext uri="{FF2B5EF4-FFF2-40B4-BE49-F238E27FC236}">
                  <a16:creationId xmlns:a16="http://schemas.microsoft.com/office/drawing/2014/main" id="{5FC44925-9E62-43B0-87EE-1BE7284690A1}"/>
                </a:ext>
              </a:extLst>
            </p:cNvPr>
            <p:cNvSpPr txBox="1"/>
            <p:nvPr/>
          </p:nvSpPr>
          <p:spPr>
            <a:xfrm>
              <a:off x="3896358" y="6471214"/>
              <a:ext cx="586379" cy="261610"/>
            </a:xfrm>
            <a:prstGeom prst="rect">
              <a:avLst/>
            </a:prstGeom>
            <a:solidFill>
              <a:srgbClr val="F5F6F9"/>
            </a:solidFill>
            <a:ln>
              <a:solidFill>
                <a:schemeClr val="bg1"/>
              </a:solidFill>
            </a:ln>
          </p:spPr>
          <p:txBody>
            <a:bodyPr wrap="square" rtlCol="0">
              <a:spAutoFit/>
            </a:bodyPr>
            <a:lstStyle/>
            <a:p>
              <a:pPr algn="ctr"/>
              <a:r>
                <a:rPr lang="en-US" sz="1100" dirty="0">
                  <a:latin typeface="Agency FB" panose="020B0503020202020204" pitchFamily="34" charset="0"/>
                </a:rPr>
                <a:t>No, Yes</a:t>
              </a:r>
              <a:endParaRPr lang="en-IN" sz="1100" dirty="0">
                <a:latin typeface="Agency FB" panose="020B0503020202020204" pitchFamily="34" charset="0"/>
              </a:endParaRPr>
            </a:p>
          </p:txBody>
        </p:sp>
        <p:sp>
          <p:nvSpPr>
            <p:cNvPr id="53" name="TextBox 52">
              <a:extLst>
                <a:ext uri="{FF2B5EF4-FFF2-40B4-BE49-F238E27FC236}">
                  <a16:creationId xmlns:a16="http://schemas.microsoft.com/office/drawing/2014/main" id="{923E0B6A-F37A-4E66-B759-4A6F3C8A9E33}"/>
                </a:ext>
              </a:extLst>
            </p:cNvPr>
            <p:cNvSpPr txBox="1"/>
            <p:nvPr/>
          </p:nvSpPr>
          <p:spPr>
            <a:xfrm>
              <a:off x="6425565" y="6483748"/>
              <a:ext cx="586379" cy="261610"/>
            </a:xfrm>
            <a:prstGeom prst="rect">
              <a:avLst/>
            </a:prstGeom>
            <a:solidFill>
              <a:srgbClr val="F5F6F9"/>
            </a:solidFill>
            <a:ln>
              <a:solidFill>
                <a:schemeClr val="bg1"/>
              </a:solidFill>
            </a:ln>
          </p:spPr>
          <p:txBody>
            <a:bodyPr wrap="square" rtlCol="0">
              <a:spAutoFit/>
            </a:bodyPr>
            <a:lstStyle/>
            <a:p>
              <a:pPr algn="ctr"/>
              <a:r>
                <a:rPr lang="en-US" sz="1100" dirty="0">
                  <a:latin typeface="Agency FB" panose="020B0503020202020204" pitchFamily="34" charset="0"/>
                </a:rPr>
                <a:t>Yes, No</a:t>
              </a:r>
              <a:endParaRPr lang="en-IN" sz="1100" dirty="0">
                <a:latin typeface="Agency FB" panose="020B0503020202020204" pitchFamily="34" charset="0"/>
              </a:endParaRPr>
            </a:p>
          </p:txBody>
        </p:sp>
        <p:sp>
          <p:nvSpPr>
            <p:cNvPr id="54" name="TextBox 53">
              <a:extLst>
                <a:ext uri="{FF2B5EF4-FFF2-40B4-BE49-F238E27FC236}">
                  <a16:creationId xmlns:a16="http://schemas.microsoft.com/office/drawing/2014/main" id="{3754FB5A-6215-48EF-B33D-C3F582C5C93C}"/>
                </a:ext>
              </a:extLst>
            </p:cNvPr>
            <p:cNvSpPr txBox="1"/>
            <p:nvPr/>
          </p:nvSpPr>
          <p:spPr>
            <a:xfrm>
              <a:off x="1585957" y="5154088"/>
              <a:ext cx="437787" cy="707886"/>
            </a:xfrm>
            <a:prstGeom prst="rect">
              <a:avLst/>
            </a:prstGeom>
            <a:noFill/>
            <a:ln>
              <a:noFill/>
            </a:ln>
          </p:spPr>
          <p:txBody>
            <a:bodyPr wrap="square" rtlCol="0">
              <a:spAutoFit/>
            </a:bodyPr>
            <a:lstStyle/>
            <a:p>
              <a:r>
                <a:rPr lang="en-US" sz="4000" dirty="0">
                  <a:solidFill>
                    <a:srgbClr val="92D050"/>
                  </a:solidFill>
                  <a:latin typeface="Agency FB" panose="020B0503020202020204" pitchFamily="34" charset="0"/>
                </a:rPr>
                <a:t>1.</a:t>
              </a:r>
              <a:endParaRPr lang="en-IN" sz="4000" dirty="0">
                <a:solidFill>
                  <a:srgbClr val="92D050"/>
                </a:solidFill>
                <a:latin typeface="Agency FB" panose="020B0503020202020204" pitchFamily="34" charset="0"/>
              </a:endParaRPr>
            </a:p>
          </p:txBody>
        </p:sp>
        <p:sp>
          <p:nvSpPr>
            <p:cNvPr id="55" name="TextBox 54">
              <a:extLst>
                <a:ext uri="{FF2B5EF4-FFF2-40B4-BE49-F238E27FC236}">
                  <a16:creationId xmlns:a16="http://schemas.microsoft.com/office/drawing/2014/main" id="{76E8002A-0ACE-467E-BB16-C6988405E34C}"/>
                </a:ext>
              </a:extLst>
            </p:cNvPr>
            <p:cNvSpPr txBox="1"/>
            <p:nvPr/>
          </p:nvSpPr>
          <p:spPr>
            <a:xfrm>
              <a:off x="4062190" y="5575146"/>
              <a:ext cx="586379" cy="707886"/>
            </a:xfrm>
            <a:prstGeom prst="rect">
              <a:avLst/>
            </a:prstGeom>
            <a:noFill/>
            <a:ln>
              <a:noFill/>
            </a:ln>
          </p:spPr>
          <p:txBody>
            <a:bodyPr wrap="square" rtlCol="0">
              <a:spAutoFit/>
            </a:bodyPr>
            <a:lstStyle/>
            <a:p>
              <a:r>
                <a:rPr lang="en-US" sz="4000" dirty="0">
                  <a:solidFill>
                    <a:srgbClr val="83AFD7"/>
                  </a:solidFill>
                  <a:latin typeface="Agency FB" panose="020B0503020202020204" pitchFamily="34" charset="0"/>
                </a:rPr>
                <a:t>2.</a:t>
              </a:r>
              <a:endParaRPr lang="en-IN" sz="4000" dirty="0">
                <a:solidFill>
                  <a:srgbClr val="83AFD7"/>
                </a:solidFill>
                <a:latin typeface="Agency FB" panose="020B0503020202020204" pitchFamily="34" charset="0"/>
              </a:endParaRPr>
            </a:p>
          </p:txBody>
        </p:sp>
        <p:sp>
          <p:nvSpPr>
            <p:cNvPr id="56" name="TextBox 55">
              <a:extLst>
                <a:ext uri="{FF2B5EF4-FFF2-40B4-BE49-F238E27FC236}">
                  <a16:creationId xmlns:a16="http://schemas.microsoft.com/office/drawing/2014/main" id="{EF625E9E-F6BE-4D2F-8B23-E95C71055B77}"/>
                </a:ext>
              </a:extLst>
            </p:cNvPr>
            <p:cNvSpPr txBox="1"/>
            <p:nvPr/>
          </p:nvSpPr>
          <p:spPr>
            <a:xfrm>
              <a:off x="6058081" y="3728360"/>
              <a:ext cx="586378" cy="707886"/>
            </a:xfrm>
            <a:prstGeom prst="rect">
              <a:avLst/>
            </a:prstGeom>
            <a:noFill/>
            <a:ln>
              <a:noFill/>
            </a:ln>
          </p:spPr>
          <p:txBody>
            <a:bodyPr wrap="square" rtlCol="0">
              <a:spAutoFit/>
            </a:bodyPr>
            <a:lstStyle/>
            <a:p>
              <a:r>
                <a:rPr lang="en-US" sz="4000" dirty="0">
                  <a:solidFill>
                    <a:srgbClr val="FFC000"/>
                  </a:solidFill>
                  <a:latin typeface="Agency FB" panose="020B0503020202020204" pitchFamily="34" charset="0"/>
                </a:rPr>
                <a:t>3.</a:t>
              </a:r>
              <a:endParaRPr lang="en-IN" sz="4000" dirty="0">
                <a:solidFill>
                  <a:srgbClr val="FFC000"/>
                </a:solidFill>
                <a:latin typeface="Agency FB" panose="020B0503020202020204" pitchFamily="34" charset="0"/>
              </a:endParaRPr>
            </a:p>
          </p:txBody>
        </p:sp>
      </p:grpSp>
      <p:graphicFrame>
        <p:nvGraphicFramePr>
          <p:cNvPr id="11" name="Table 11">
            <a:extLst>
              <a:ext uri="{FF2B5EF4-FFF2-40B4-BE49-F238E27FC236}">
                <a16:creationId xmlns:a16="http://schemas.microsoft.com/office/drawing/2014/main" id="{EAAB978F-622E-4965-A63A-C333A46FC4E2}"/>
              </a:ext>
            </a:extLst>
          </p:cNvPr>
          <p:cNvGraphicFramePr>
            <a:graphicFrameLocks noGrp="1"/>
          </p:cNvGraphicFramePr>
          <p:nvPr>
            <p:extLst>
              <p:ext uri="{D42A27DB-BD31-4B8C-83A1-F6EECF244321}">
                <p14:modId xmlns:p14="http://schemas.microsoft.com/office/powerpoint/2010/main" val="1886708933"/>
              </p:ext>
            </p:extLst>
          </p:nvPr>
        </p:nvGraphicFramePr>
        <p:xfrm>
          <a:off x="143960" y="141505"/>
          <a:ext cx="7760607" cy="2565423"/>
        </p:xfrm>
        <a:graphic>
          <a:graphicData uri="http://schemas.openxmlformats.org/drawingml/2006/table">
            <a:tbl>
              <a:tblPr>
                <a:tableStyleId>{D7AC3CCA-C797-4891-BE02-D94E43425B78}</a:tableStyleId>
              </a:tblPr>
              <a:tblGrid>
                <a:gridCol w="1747538">
                  <a:extLst>
                    <a:ext uri="{9D8B030D-6E8A-4147-A177-3AD203B41FA5}">
                      <a16:colId xmlns:a16="http://schemas.microsoft.com/office/drawing/2014/main" val="1608129836"/>
                    </a:ext>
                  </a:extLst>
                </a:gridCol>
                <a:gridCol w="1366249">
                  <a:extLst>
                    <a:ext uri="{9D8B030D-6E8A-4147-A177-3AD203B41FA5}">
                      <a16:colId xmlns:a16="http://schemas.microsoft.com/office/drawing/2014/main" val="3795629701"/>
                    </a:ext>
                  </a:extLst>
                </a:gridCol>
                <a:gridCol w="1161705">
                  <a:extLst>
                    <a:ext uri="{9D8B030D-6E8A-4147-A177-3AD203B41FA5}">
                      <a16:colId xmlns:a16="http://schemas.microsoft.com/office/drawing/2014/main" val="1300055184"/>
                    </a:ext>
                  </a:extLst>
                </a:gridCol>
                <a:gridCol w="1161705">
                  <a:extLst>
                    <a:ext uri="{9D8B030D-6E8A-4147-A177-3AD203B41FA5}">
                      <a16:colId xmlns:a16="http://schemas.microsoft.com/office/drawing/2014/main" val="2161355111"/>
                    </a:ext>
                  </a:extLst>
                </a:gridCol>
                <a:gridCol w="1161705">
                  <a:extLst>
                    <a:ext uri="{9D8B030D-6E8A-4147-A177-3AD203B41FA5}">
                      <a16:colId xmlns:a16="http://schemas.microsoft.com/office/drawing/2014/main" val="1728286370"/>
                    </a:ext>
                  </a:extLst>
                </a:gridCol>
                <a:gridCol w="1161705">
                  <a:extLst>
                    <a:ext uri="{9D8B030D-6E8A-4147-A177-3AD203B41FA5}">
                      <a16:colId xmlns:a16="http://schemas.microsoft.com/office/drawing/2014/main" val="3537836280"/>
                    </a:ext>
                  </a:extLst>
                </a:gridCol>
              </a:tblGrid>
              <a:tr h="403739">
                <a:tc gridSpan="2">
                  <a:txBody>
                    <a:bodyPr/>
                    <a:lstStyle/>
                    <a:p>
                      <a:pPr algn="ctr"/>
                      <a:endParaRPr lang="en-IN" sz="1800" b="0" dirty="0">
                        <a:solidFill>
                          <a:schemeClr val="tx1"/>
                        </a:solidFill>
                        <a:latin typeface="Agency FB" panose="020B0503020202020204" pitchFamily="34" charset="0"/>
                      </a:endParaRPr>
                    </a:p>
                  </a:txBody>
                  <a:tcPr anchor="ctr">
                    <a:lnL w="12700" cmpd="sng">
                      <a:noFill/>
                    </a:lnL>
                    <a:lnR w="76200" cap="flat" cmpd="sng" algn="ctr">
                      <a:noFill/>
                      <a:prstDash val="solid"/>
                      <a:round/>
                      <a:headEnd type="none" w="med" len="med"/>
                      <a:tailEnd type="none" w="med" len="med"/>
                    </a:lnR>
                    <a:lnT w="12700" cmpd="sng">
                      <a:noFill/>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IN" dirty="0"/>
                    </a:p>
                  </a:txBody>
                  <a:tcPr/>
                </a:tc>
                <a:tc gridSpan="2">
                  <a:txBody>
                    <a:bodyPr/>
                    <a:lstStyle/>
                    <a:p>
                      <a:pPr algn="ctr"/>
                      <a:r>
                        <a:rPr lang="en-US" sz="1800" dirty="0">
                          <a:latin typeface="Agency FB" panose="020B0503020202020204" pitchFamily="34" charset="0"/>
                        </a:rPr>
                        <a:t>Not Returned</a:t>
                      </a:r>
                      <a:endParaRPr lang="en-IN" sz="1800" b="0" dirty="0">
                        <a:solidFill>
                          <a:schemeClr val="tx1"/>
                        </a:solidFill>
                        <a:latin typeface="Agency FB" panose="020B0503020202020204"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12700" cmpd="sng">
                      <a:noFill/>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IN" dirty="0"/>
                    </a:p>
                  </a:txBody>
                  <a:tcPr/>
                </a:tc>
                <a:tc gridSpan="2">
                  <a:txBody>
                    <a:bodyPr/>
                    <a:lstStyle/>
                    <a:p>
                      <a:pPr algn="ctr"/>
                      <a:r>
                        <a:rPr lang="en-US" sz="1800" dirty="0">
                          <a:latin typeface="Agency FB" panose="020B0503020202020204" pitchFamily="34" charset="0"/>
                        </a:rPr>
                        <a:t>Returned</a:t>
                      </a:r>
                      <a:endParaRPr lang="en-IN" sz="1800" b="0" dirty="0">
                        <a:solidFill>
                          <a:schemeClr val="tx1"/>
                        </a:solidFill>
                        <a:latin typeface="Agency FB" panose="020B0503020202020204" pitchFamily="34" charset="0"/>
                      </a:endParaRPr>
                    </a:p>
                  </a:txBody>
                  <a:tcPr anchor="ctr">
                    <a:lnL w="76200" cap="flat" cmpd="sng" algn="ctr">
                      <a:noFill/>
                      <a:prstDash val="solid"/>
                      <a:round/>
                      <a:headEnd type="none" w="med" len="med"/>
                      <a:tailEnd type="none" w="med" len="med"/>
                    </a:lnL>
                    <a:lnR w="12700" cmpd="sng">
                      <a:noFill/>
                    </a:lnR>
                    <a:lnT w="12700" cmpd="sng">
                      <a:noFill/>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IN" dirty="0"/>
                    </a:p>
                  </a:txBody>
                  <a:tcPr/>
                </a:tc>
                <a:extLst>
                  <a:ext uri="{0D108BD9-81ED-4DB2-BD59-A6C34878D82A}">
                    <a16:rowId xmlns:a16="http://schemas.microsoft.com/office/drawing/2014/main" val="3495819960"/>
                  </a:ext>
                </a:extLst>
              </a:tr>
              <a:tr h="576073">
                <a:tc>
                  <a:txBody>
                    <a:bodyPr/>
                    <a:lstStyle/>
                    <a:p>
                      <a:pPr algn="ctr"/>
                      <a:r>
                        <a:rPr lang="en-US" sz="1800" dirty="0">
                          <a:latin typeface="Agency FB" panose="020B0503020202020204" pitchFamily="34" charset="0"/>
                        </a:rPr>
                        <a:t>Same State Student</a:t>
                      </a:r>
                      <a:endParaRPr lang="en-IN" sz="1800" b="0" dirty="0">
                        <a:solidFill>
                          <a:schemeClr val="tx1"/>
                        </a:solidFill>
                        <a:latin typeface="Agency FB" panose="020B0503020202020204" pitchFamily="34" charset="0"/>
                      </a:endParaRPr>
                    </a:p>
                  </a:txBody>
                  <a:tcPr anchor="ctr">
                    <a:lnL w="12700" cmpd="sng">
                      <a:noFill/>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dirty="0">
                          <a:latin typeface="Agency FB" panose="020B0503020202020204" pitchFamily="34" charset="0"/>
                        </a:rPr>
                        <a:t>International Student</a:t>
                      </a:r>
                      <a:endParaRPr lang="en-IN" sz="1800" b="0" dirty="0">
                        <a:solidFill>
                          <a:schemeClr val="tx1"/>
                        </a:solidFill>
                        <a:latin typeface="Agency FB" panose="020B0503020202020204"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sz="1800" kern="1200" dirty="0">
                          <a:effectLst/>
                          <a:latin typeface="Agency FB" panose="020B0503020202020204" pitchFamily="34" charset="0"/>
                        </a:rPr>
                        <a:t>Off Campus</a:t>
                      </a:r>
                      <a:endParaRPr lang="en-IN" sz="1800" b="0" dirty="0">
                        <a:solidFill>
                          <a:schemeClr val="tx1"/>
                        </a:solidFill>
                        <a:latin typeface="Agency FB" panose="020B0503020202020204"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sz="1800" kern="1200" dirty="0">
                          <a:effectLst/>
                          <a:latin typeface="Agency FB" panose="020B0503020202020204" pitchFamily="34" charset="0"/>
                        </a:rPr>
                        <a:t>On Campus</a:t>
                      </a:r>
                      <a:endParaRPr lang="en-IN" sz="1800" b="0" dirty="0">
                        <a:solidFill>
                          <a:schemeClr val="tx1"/>
                        </a:solidFill>
                        <a:latin typeface="Agency FB" panose="020B0503020202020204"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sz="1800" kern="1200" dirty="0">
                          <a:effectLst/>
                          <a:latin typeface="Agency FB" panose="020B0503020202020204" pitchFamily="34" charset="0"/>
                        </a:rPr>
                        <a:t>Off Campus</a:t>
                      </a:r>
                      <a:endParaRPr lang="en-IN" sz="1800" b="0" dirty="0">
                        <a:solidFill>
                          <a:schemeClr val="tx1"/>
                        </a:solidFill>
                        <a:latin typeface="Agency FB" panose="020B0503020202020204"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sz="1800" kern="1200" dirty="0">
                          <a:effectLst/>
                          <a:latin typeface="Agency FB" panose="020B0503020202020204" pitchFamily="34" charset="0"/>
                        </a:rPr>
                        <a:t>On Campus</a:t>
                      </a:r>
                      <a:endParaRPr lang="en-IN" sz="1800" b="0" dirty="0">
                        <a:solidFill>
                          <a:schemeClr val="tx1"/>
                        </a:solidFill>
                        <a:latin typeface="Agency FB" panose="020B0503020202020204" pitchFamily="34" charset="0"/>
                      </a:endParaRPr>
                    </a:p>
                  </a:txBody>
                  <a:tcPr anchor="ctr">
                    <a:lnL w="76200" cap="flat" cmpd="sng" algn="ctr">
                      <a:noFill/>
                      <a:prstDash val="solid"/>
                      <a:round/>
                      <a:headEnd type="none" w="med" len="med"/>
                      <a:tailEnd type="none" w="med" len="med"/>
                    </a:lnL>
                    <a:lnR w="12700" cmpd="sng">
                      <a:noFill/>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11750612"/>
                  </a:ext>
                </a:extLst>
              </a:tr>
              <a:tr h="562451">
                <a:tc rowSpan="2">
                  <a:txBody>
                    <a:bodyPr/>
                    <a:lstStyle/>
                    <a:p>
                      <a:pPr algn="ctr"/>
                      <a:r>
                        <a:rPr lang="en-US" sz="1800" dirty="0">
                          <a:latin typeface="Agency FB" panose="020B0503020202020204" pitchFamily="34" charset="0"/>
                        </a:rPr>
                        <a:t>No</a:t>
                      </a:r>
                      <a:endParaRPr lang="en-IN" sz="1800" b="0" dirty="0">
                        <a:solidFill>
                          <a:schemeClr val="tx1"/>
                        </a:solidFill>
                        <a:latin typeface="Agency FB" panose="020B0503020202020204" pitchFamily="34" charset="0"/>
                      </a:endParaRPr>
                    </a:p>
                  </a:txBody>
                  <a:tcPr anchor="ctr">
                    <a:lnL w="12700" cmpd="sng">
                      <a:noFill/>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dirty="0">
                          <a:latin typeface="Agency FB" panose="020B0503020202020204" pitchFamily="34" charset="0"/>
                        </a:rPr>
                        <a:t>No</a:t>
                      </a:r>
                      <a:endParaRPr lang="en-IN" sz="1800" b="0" dirty="0">
                        <a:solidFill>
                          <a:schemeClr val="tx1"/>
                        </a:solidFill>
                        <a:latin typeface="Agency FB" panose="020B0503020202020204"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800" b="0" i="0" u="none" strike="noStrike" dirty="0">
                          <a:solidFill>
                            <a:srgbClr val="F7BA81"/>
                          </a:solidFill>
                          <a:effectLst/>
                          <a:latin typeface="Agency FB" panose="020B0503020202020204" pitchFamily="34" charset="0"/>
                        </a:rPr>
                        <a:t>1.35%</a:t>
                      </a:r>
                    </a:p>
                  </a:txBody>
                  <a:tcPr marL="9525" marR="9525" marT="9525" marB="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800" b="0" i="0" u="none" strike="noStrike" dirty="0">
                          <a:solidFill>
                            <a:srgbClr val="7FABD5"/>
                          </a:solidFill>
                          <a:effectLst/>
                          <a:latin typeface="Agency FB" panose="020B0503020202020204" pitchFamily="34" charset="0"/>
                        </a:rPr>
                        <a:t>0.91%</a:t>
                      </a:r>
                    </a:p>
                  </a:txBody>
                  <a:tcPr marL="9525" marR="9525" marT="9525" marB="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800" b="0" i="0" u="none" strike="noStrike" dirty="0">
                          <a:solidFill>
                            <a:srgbClr val="7BC59B"/>
                          </a:solidFill>
                          <a:effectLst/>
                          <a:latin typeface="Agency FB" panose="020B0503020202020204" pitchFamily="34" charset="0"/>
                        </a:rPr>
                        <a:t>5.29%</a:t>
                      </a:r>
                    </a:p>
                  </a:txBody>
                  <a:tcPr marL="9525" marR="9525" marT="9525" marB="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800" b="0" i="0" u="none" strike="noStrike" dirty="0">
                          <a:solidFill>
                            <a:srgbClr val="AF62B1"/>
                          </a:solidFill>
                          <a:effectLst/>
                          <a:latin typeface="Agency FB" panose="020B0503020202020204" pitchFamily="34" charset="0"/>
                        </a:rPr>
                        <a:t>1.56%</a:t>
                      </a:r>
                    </a:p>
                  </a:txBody>
                  <a:tcPr marL="9525" marR="9525" marT="9525" marB="0" anchor="ctr">
                    <a:lnL w="76200" cap="flat" cmpd="sng" algn="ctr">
                      <a:noFill/>
                      <a:prstDash val="solid"/>
                      <a:round/>
                      <a:headEnd type="none" w="med" len="med"/>
                      <a:tailEnd type="none" w="med" len="med"/>
                    </a:lnL>
                    <a:lnR w="12700" cmpd="sng">
                      <a:noFill/>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86702530"/>
                  </a:ext>
                </a:extLst>
              </a:tr>
              <a:tr h="510662">
                <a:tc vMerge="1">
                  <a:txBody>
                    <a:bodyPr/>
                    <a:lstStyle/>
                    <a:p>
                      <a:endParaRPr lang="en-IN" dirty="0"/>
                    </a:p>
                  </a:txBody>
                  <a:tcPr/>
                </a:tc>
                <a:tc>
                  <a:txBody>
                    <a:bodyPr/>
                    <a:lstStyle/>
                    <a:p>
                      <a:pPr algn="ctr"/>
                      <a:r>
                        <a:rPr lang="en-US" sz="1800" dirty="0">
                          <a:latin typeface="Agency FB" panose="020B0503020202020204" pitchFamily="34" charset="0"/>
                        </a:rPr>
                        <a:t>Yes</a:t>
                      </a:r>
                      <a:endParaRPr lang="en-IN" sz="1800" b="0" dirty="0">
                        <a:solidFill>
                          <a:schemeClr val="tx1"/>
                        </a:solidFill>
                        <a:latin typeface="Agency FB" panose="020B0503020202020204"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800" b="0" i="0" u="none" strike="noStrike" dirty="0">
                          <a:solidFill>
                            <a:srgbClr val="F7BA81"/>
                          </a:solidFill>
                          <a:effectLst/>
                          <a:latin typeface="Agency FB" panose="020B0503020202020204" pitchFamily="34" charset="0"/>
                        </a:rPr>
                        <a:t>0.15%</a:t>
                      </a:r>
                    </a:p>
                  </a:txBody>
                  <a:tcPr marL="9525" marR="9525" marT="9525" marB="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800" b="0" i="0" u="none" strike="noStrike" dirty="0">
                          <a:solidFill>
                            <a:srgbClr val="7FABD5"/>
                          </a:solidFill>
                          <a:effectLst/>
                          <a:latin typeface="Agency FB" panose="020B0503020202020204" pitchFamily="34" charset="0"/>
                        </a:rPr>
                        <a:t>0.21%</a:t>
                      </a:r>
                    </a:p>
                  </a:txBody>
                  <a:tcPr marL="9525" marR="9525" marT="9525" marB="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800" b="0" i="0" u="none" strike="noStrike" dirty="0">
                          <a:solidFill>
                            <a:srgbClr val="7BC59B"/>
                          </a:solidFill>
                          <a:effectLst/>
                          <a:latin typeface="Agency FB" panose="020B0503020202020204" pitchFamily="34" charset="0"/>
                        </a:rPr>
                        <a:t>0.18%</a:t>
                      </a:r>
                    </a:p>
                  </a:txBody>
                  <a:tcPr marL="9525" marR="9525" marT="9525" marB="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IN" sz="1800" b="0" i="0" u="none" strike="noStrike" dirty="0">
                          <a:solidFill>
                            <a:srgbClr val="AF62B1"/>
                          </a:solidFill>
                          <a:effectLst/>
                          <a:latin typeface="Agency FB" panose="020B0503020202020204" pitchFamily="34" charset="0"/>
                        </a:rPr>
                        <a:t>0.26%</a:t>
                      </a:r>
                    </a:p>
                  </a:txBody>
                  <a:tcPr marL="9525" marR="9525" marT="9525" marB="0" anchor="ctr">
                    <a:lnL w="76200" cap="flat" cmpd="sng" algn="ctr">
                      <a:noFill/>
                      <a:prstDash val="solid"/>
                      <a:round/>
                      <a:headEnd type="none" w="med" len="med"/>
                      <a:tailEnd type="none" w="med" len="med"/>
                    </a:lnL>
                    <a:lnR w="12700" cmpd="sng">
                      <a:noFill/>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06333703"/>
                  </a:ext>
                </a:extLst>
              </a:tr>
              <a:tr h="448491">
                <a:tc>
                  <a:txBody>
                    <a:bodyPr/>
                    <a:lstStyle/>
                    <a:p>
                      <a:pPr algn="ctr"/>
                      <a:r>
                        <a:rPr lang="en-US" sz="1800" dirty="0">
                          <a:latin typeface="Agency FB" panose="020B0503020202020204" pitchFamily="34" charset="0"/>
                        </a:rPr>
                        <a:t>Yes</a:t>
                      </a:r>
                      <a:endParaRPr lang="en-IN" sz="1800" b="0" dirty="0">
                        <a:solidFill>
                          <a:schemeClr val="tx1"/>
                        </a:solidFill>
                        <a:latin typeface="Agency FB" panose="020B0503020202020204" pitchFamily="34" charset="0"/>
                      </a:endParaRPr>
                    </a:p>
                  </a:txBody>
                  <a:tcPr anchor="ctr">
                    <a:lnL w="12700" cmpd="sng">
                      <a:noFill/>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800" dirty="0">
                          <a:latin typeface="Agency FB" panose="020B0503020202020204" pitchFamily="34" charset="0"/>
                        </a:rPr>
                        <a:t>No</a:t>
                      </a:r>
                      <a:endParaRPr lang="en-IN" sz="1800" b="0" dirty="0">
                        <a:solidFill>
                          <a:schemeClr val="tx1"/>
                        </a:solidFill>
                        <a:latin typeface="Agency FB" panose="020B0503020202020204"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IN" sz="1800" b="0" i="0" u="none" strike="noStrike" dirty="0">
                          <a:solidFill>
                            <a:srgbClr val="F7BA81"/>
                          </a:solidFill>
                          <a:effectLst/>
                          <a:latin typeface="Agency FB" panose="020B0503020202020204" pitchFamily="34" charset="0"/>
                        </a:rPr>
                        <a:t>9.94%</a:t>
                      </a:r>
                    </a:p>
                  </a:txBody>
                  <a:tcPr marL="9525" marR="9525" marT="9525" marB="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IN" sz="1800" b="0" i="0" u="none" strike="noStrike" dirty="0">
                          <a:solidFill>
                            <a:srgbClr val="7FABD5"/>
                          </a:solidFill>
                          <a:effectLst/>
                          <a:latin typeface="Agency FB" panose="020B0503020202020204" pitchFamily="34" charset="0"/>
                        </a:rPr>
                        <a:t>8.71%</a:t>
                      </a:r>
                    </a:p>
                  </a:txBody>
                  <a:tcPr marL="9525" marR="9525" marT="9525" marB="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IN" sz="1800" b="0" i="0" u="none" strike="noStrike" dirty="0">
                          <a:solidFill>
                            <a:srgbClr val="7BC59B"/>
                          </a:solidFill>
                          <a:effectLst/>
                          <a:latin typeface="Agency FB" panose="020B0503020202020204" pitchFamily="34" charset="0"/>
                        </a:rPr>
                        <a:t>41.35%</a:t>
                      </a:r>
                    </a:p>
                  </a:txBody>
                  <a:tcPr marL="9525" marR="9525" marT="9525" marB="0"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b"/>
                      <a:r>
                        <a:rPr lang="en-IN" sz="1800" b="0" i="0" u="none" strike="noStrike" dirty="0">
                          <a:solidFill>
                            <a:srgbClr val="AF62B1"/>
                          </a:solidFill>
                          <a:effectLst/>
                          <a:latin typeface="Agency FB" panose="020B0503020202020204" pitchFamily="34" charset="0"/>
                        </a:rPr>
                        <a:t>30.09%</a:t>
                      </a:r>
                    </a:p>
                  </a:txBody>
                  <a:tcPr marL="9525" marR="9525" marT="9525" marB="0" anchor="ctr">
                    <a:lnL w="76200" cap="flat" cmpd="sng" algn="ctr">
                      <a:noFill/>
                      <a:prstDash val="solid"/>
                      <a:round/>
                      <a:headEnd type="none" w="med" len="med"/>
                      <a:tailEnd type="none" w="med" len="med"/>
                    </a:lnL>
                    <a:lnR w="12700" cmpd="sng">
                      <a:noFill/>
                    </a:lnR>
                    <a:lnT w="762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54212661"/>
                  </a:ext>
                </a:extLst>
              </a:tr>
            </a:tbl>
          </a:graphicData>
        </a:graphic>
      </p:graphicFrame>
      <p:grpSp>
        <p:nvGrpSpPr>
          <p:cNvPr id="3" name="Group 2">
            <a:extLst>
              <a:ext uri="{FF2B5EF4-FFF2-40B4-BE49-F238E27FC236}">
                <a16:creationId xmlns:a16="http://schemas.microsoft.com/office/drawing/2014/main" id="{C4307B1B-034C-45BD-B88E-98263AB8A249}"/>
              </a:ext>
            </a:extLst>
          </p:cNvPr>
          <p:cNvGrpSpPr/>
          <p:nvPr/>
        </p:nvGrpSpPr>
        <p:grpSpPr>
          <a:xfrm>
            <a:off x="388523" y="217583"/>
            <a:ext cx="7396843" cy="2468157"/>
            <a:chOff x="457200" y="266700"/>
            <a:chExt cx="7396843" cy="2468157"/>
          </a:xfrm>
        </p:grpSpPr>
        <p:cxnSp>
          <p:nvCxnSpPr>
            <p:cNvPr id="15" name="Straight Connector 14">
              <a:extLst>
                <a:ext uri="{FF2B5EF4-FFF2-40B4-BE49-F238E27FC236}">
                  <a16:creationId xmlns:a16="http://schemas.microsoft.com/office/drawing/2014/main" id="{AA29063C-36FA-434F-AB23-66DAF8D4218B}"/>
                </a:ext>
              </a:extLst>
            </p:cNvPr>
            <p:cNvCxnSpPr/>
            <p:nvPr/>
          </p:nvCxnSpPr>
          <p:spPr>
            <a:xfrm>
              <a:off x="457200" y="1338942"/>
              <a:ext cx="73968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8D3EB49-7918-4A44-B916-3D8D1EC4E777}"/>
                </a:ext>
              </a:extLst>
            </p:cNvPr>
            <p:cNvCxnSpPr>
              <a:cxnSpLocks/>
            </p:cNvCxnSpPr>
            <p:nvPr/>
          </p:nvCxnSpPr>
          <p:spPr>
            <a:xfrm>
              <a:off x="1804851" y="1809749"/>
              <a:ext cx="604701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8E9D666-8734-46F2-9B3B-5A0462621101}"/>
                </a:ext>
              </a:extLst>
            </p:cNvPr>
            <p:cNvCxnSpPr/>
            <p:nvPr/>
          </p:nvCxnSpPr>
          <p:spPr>
            <a:xfrm>
              <a:off x="457200" y="2296885"/>
              <a:ext cx="73968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4D5676F-73FE-4482-9289-6DBF1A3D72D4}"/>
                </a:ext>
              </a:extLst>
            </p:cNvPr>
            <p:cNvCxnSpPr>
              <a:cxnSpLocks/>
            </p:cNvCxnSpPr>
            <p:nvPr/>
          </p:nvCxnSpPr>
          <p:spPr>
            <a:xfrm flipV="1">
              <a:off x="1804851" y="530498"/>
              <a:ext cx="0" cy="22043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92F6A21-7D4A-4F8F-AA09-DD7DCD0D7EE0}"/>
                </a:ext>
              </a:extLst>
            </p:cNvPr>
            <p:cNvCxnSpPr>
              <a:cxnSpLocks/>
            </p:cNvCxnSpPr>
            <p:nvPr/>
          </p:nvCxnSpPr>
          <p:spPr>
            <a:xfrm flipV="1">
              <a:off x="3320687" y="530498"/>
              <a:ext cx="0" cy="22043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34FD718-E070-4DD3-B6E5-C257090DE384}"/>
                </a:ext>
              </a:extLst>
            </p:cNvPr>
            <p:cNvCxnSpPr>
              <a:cxnSpLocks/>
            </p:cNvCxnSpPr>
            <p:nvPr/>
          </p:nvCxnSpPr>
          <p:spPr>
            <a:xfrm flipV="1">
              <a:off x="4482737" y="1338942"/>
              <a:ext cx="0" cy="13789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60A7E4-D1C2-4C8C-AF2D-355D86ED1163}"/>
                </a:ext>
              </a:extLst>
            </p:cNvPr>
            <p:cNvCxnSpPr>
              <a:cxnSpLocks/>
            </p:cNvCxnSpPr>
            <p:nvPr/>
          </p:nvCxnSpPr>
          <p:spPr>
            <a:xfrm flipV="1">
              <a:off x="5644787" y="266700"/>
              <a:ext cx="0" cy="24511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E11C3AF-5F86-46FF-B5E1-5E1C71DAF321}"/>
                </a:ext>
              </a:extLst>
            </p:cNvPr>
            <p:cNvCxnSpPr>
              <a:cxnSpLocks/>
            </p:cNvCxnSpPr>
            <p:nvPr/>
          </p:nvCxnSpPr>
          <p:spPr>
            <a:xfrm flipV="1">
              <a:off x="6791325" y="1338943"/>
              <a:ext cx="15512" cy="13661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874B171-59DE-4FFB-9D79-6F1E30476B40}"/>
                </a:ext>
              </a:extLst>
            </p:cNvPr>
            <p:cNvCxnSpPr>
              <a:cxnSpLocks/>
            </p:cNvCxnSpPr>
            <p:nvPr/>
          </p:nvCxnSpPr>
          <p:spPr>
            <a:xfrm>
              <a:off x="467546" y="530498"/>
              <a:ext cx="738649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076EE9EC-4A09-4D78-B5B8-C7FA6B24D5B4}"/>
              </a:ext>
            </a:extLst>
          </p:cNvPr>
          <p:cNvGrpSpPr/>
          <p:nvPr/>
        </p:nvGrpSpPr>
        <p:grpSpPr>
          <a:xfrm>
            <a:off x="8010389" y="-21785"/>
            <a:ext cx="4168280" cy="2820270"/>
            <a:chOff x="8010389" y="-21785"/>
            <a:chExt cx="4168280" cy="2820270"/>
          </a:xfrm>
        </p:grpSpPr>
        <p:sp>
          <p:nvSpPr>
            <p:cNvPr id="58" name="TextBox 57">
              <a:extLst>
                <a:ext uri="{FF2B5EF4-FFF2-40B4-BE49-F238E27FC236}">
                  <a16:creationId xmlns:a16="http://schemas.microsoft.com/office/drawing/2014/main" id="{1D0B3492-8B92-48E9-98B7-809762916B94}"/>
                </a:ext>
              </a:extLst>
            </p:cNvPr>
            <p:cNvSpPr txBox="1"/>
            <p:nvPr/>
          </p:nvSpPr>
          <p:spPr>
            <a:xfrm>
              <a:off x="8010389" y="-21785"/>
              <a:ext cx="457463" cy="1569660"/>
            </a:xfrm>
            <a:prstGeom prst="rect">
              <a:avLst/>
            </a:prstGeom>
            <a:noFill/>
          </p:spPr>
          <p:txBody>
            <a:bodyPr wrap="square" rtlCol="0">
              <a:spAutoFit/>
            </a:bodyPr>
            <a:lstStyle/>
            <a:p>
              <a:r>
                <a:rPr lang="en-US" sz="9600" b="1" dirty="0">
                  <a:solidFill>
                    <a:srgbClr val="92D050">
                      <a:alpha val="50000"/>
                    </a:srgbClr>
                  </a:solidFill>
                  <a:latin typeface="Agency FB" panose="020B0503020202020204" pitchFamily="34" charset="0"/>
                </a:rPr>
                <a:t>1</a:t>
              </a:r>
              <a:endParaRPr lang="en-IN" sz="9600" b="1" dirty="0">
                <a:solidFill>
                  <a:srgbClr val="92D050">
                    <a:alpha val="50000"/>
                  </a:srgbClr>
                </a:solidFill>
                <a:latin typeface="Agency FB" panose="020B0503020202020204" pitchFamily="34" charset="0"/>
              </a:endParaRPr>
            </a:p>
          </p:txBody>
        </p:sp>
        <p:sp>
          <p:nvSpPr>
            <p:cNvPr id="57" name="TextBox 56">
              <a:extLst>
                <a:ext uri="{FF2B5EF4-FFF2-40B4-BE49-F238E27FC236}">
                  <a16:creationId xmlns:a16="http://schemas.microsoft.com/office/drawing/2014/main" id="{C558B647-0656-431B-B8EB-B55E15924F3A}"/>
                </a:ext>
              </a:extLst>
            </p:cNvPr>
            <p:cNvSpPr txBox="1"/>
            <p:nvPr/>
          </p:nvSpPr>
          <p:spPr>
            <a:xfrm>
              <a:off x="8572497" y="243940"/>
              <a:ext cx="3606172" cy="2554545"/>
            </a:xfrm>
            <a:prstGeom prst="rect">
              <a:avLst/>
            </a:prstGeom>
            <a:noFill/>
          </p:spPr>
          <p:txBody>
            <a:bodyPr wrap="square" rtlCol="0">
              <a:spAutoFit/>
            </a:bodyPr>
            <a:lstStyle/>
            <a:p>
              <a:r>
                <a:rPr lang="en-US" sz="1600" dirty="0">
                  <a:solidFill>
                    <a:srgbClr val="3D3D3D"/>
                  </a:solidFill>
                  <a:latin typeface="Agency FB" panose="020B0503020202020204" pitchFamily="34" charset="0"/>
                  <a:cs typeface="Calibri" panose="020F0502020204030204" pitchFamily="34" charset="0"/>
                </a:rPr>
                <a:t>9.11 percent student share same country but different state</a:t>
              </a:r>
            </a:p>
            <a:p>
              <a:endParaRPr lang="en-IN" sz="1600" dirty="0">
                <a:solidFill>
                  <a:srgbClr val="3D3D3D"/>
                </a:solidFill>
                <a:latin typeface="Agency FB" panose="020B0503020202020204" pitchFamily="34" charset="0"/>
                <a:cs typeface="Calibri" panose="020F0502020204030204" pitchFamily="34" charset="0"/>
              </a:endParaRPr>
            </a:p>
            <a:p>
              <a:r>
                <a:rPr lang="en-IN" sz="1600" dirty="0">
                  <a:solidFill>
                    <a:srgbClr val="3D3D3D"/>
                  </a:solidFill>
                  <a:latin typeface="Agency FB" panose="020B0503020202020204" pitchFamily="34" charset="0"/>
                  <a:cs typeface="Calibri" panose="020F0502020204030204" pitchFamily="34" charset="0"/>
                </a:rPr>
                <a:t>Out of that, 1.35 percent Off Campus students did not return for second year and 0.91 percent On campus student also did not return.</a:t>
              </a:r>
            </a:p>
            <a:p>
              <a:endParaRPr lang="en-IN" sz="1600" dirty="0">
                <a:solidFill>
                  <a:srgbClr val="3D3D3D"/>
                </a:solidFill>
                <a:latin typeface="Agency FB" panose="020B0503020202020204" pitchFamily="34" charset="0"/>
                <a:cs typeface="Calibri" panose="020F0502020204030204" pitchFamily="34" charset="0"/>
              </a:endParaRPr>
            </a:p>
            <a:p>
              <a:r>
                <a:rPr lang="en-IN" sz="1600" b="1" dirty="0">
                  <a:solidFill>
                    <a:srgbClr val="3D3D3D"/>
                  </a:solidFill>
                  <a:latin typeface="Agency FB" panose="020B0503020202020204" pitchFamily="34" charset="0"/>
                  <a:cs typeface="Calibri" panose="020F0502020204030204" pitchFamily="34" charset="0"/>
                </a:rPr>
                <a:t>5.29</a:t>
              </a:r>
              <a:r>
                <a:rPr lang="en-IN" sz="1600" dirty="0">
                  <a:solidFill>
                    <a:srgbClr val="3D3D3D"/>
                  </a:solidFill>
                  <a:latin typeface="Agency FB" panose="020B0503020202020204" pitchFamily="34" charset="0"/>
                  <a:cs typeface="Calibri" panose="020F0502020204030204" pitchFamily="34" charset="0"/>
                </a:rPr>
                <a:t> percent off campus student Returned and 1.56 percent on campus student returned</a:t>
              </a:r>
            </a:p>
            <a:p>
              <a:endParaRPr lang="en-IN" sz="1600" dirty="0">
                <a:solidFill>
                  <a:srgbClr val="3D3D3D"/>
                </a:solidFill>
                <a:latin typeface="Agency FB" panose="020B0503020202020204" pitchFamily="34" charset="0"/>
                <a:cs typeface="Calibri" panose="020F0502020204030204" pitchFamily="34" charset="0"/>
              </a:endParaRPr>
            </a:p>
          </p:txBody>
        </p:sp>
      </p:grpSp>
      <p:grpSp>
        <p:nvGrpSpPr>
          <p:cNvPr id="6" name="Group 5">
            <a:extLst>
              <a:ext uri="{FF2B5EF4-FFF2-40B4-BE49-F238E27FC236}">
                <a16:creationId xmlns:a16="http://schemas.microsoft.com/office/drawing/2014/main" id="{EF74D363-9795-4ECE-87BB-B5735052079D}"/>
              </a:ext>
            </a:extLst>
          </p:cNvPr>
          <p:cNvGrpSpPr/>
          <p:nvPr/>
        </p:nvGrpSpPr>
        <p:grpSpPr>
          <a:xfrm>
            <a:off x="7873084" y="2756587"/>
            <a:ext cx="4213249" cy="1569660"/>
            <a:chOff x="7873084" y="2709478"/>
            <a:chExt cx="4213249" cy="1569660"/>
          </a:xfrm>
        </p:grpSpPr>
        <p:sp>
          <p:nvSpPr>
            <p:cNvPr id="60" name="TextBox 59">
              <a:extLst>
                <a:ext uri="{FF2B5EF4-FFF2-40B4-BE49-F238E27FC236}">
                  <a16:creationId xmlns:a16="http://schemas.microsoft.com/office/drawing/2014/main" id="{01D81BB1-6889-4B70-B459-47A6776BD7B6}"/>
                </a:ext>
              </a:extLst>
            </p:cNvPr>
            <p:cNvSpPr txBox="1"/>
            <p:nvPr/>
          </p:nvSpPr>
          <p:spPr>
            <a:xfrm>
              <a:off x="8539838" y="2962286"/>
              <a:ext cx="3546495" cy="1077218"/>
            </a:xfrm>
            <a:prstGeom prst="rect">
              <a:avLst/>
            </a:prstGeom>
            <a:noFill/>
          </p:spPr>
          <p:txBody>
            <a:bodyPr wrap="square" rtlCol="0">
              <a:spAutoFit/>
            </a:bodyPr>
            <a:lstStyle/>
            <a:p>
              <a:r>
                <a:rPr lang="en-US" sz="1600" b="1" dirty="0">
                  <a:solidFill>
                    <a:srgbClr val="3D3D3D"/>
                  </a:solidFill>
                  <a:latin typeface="Agency FB" panose="020B0503020202020204" pitchFamily="34" charset="0"/>
                  <a:cs typeface="Calibri" panose="020F0502020204030204" pitchFamily="34" charset="0"/>
                </a:rPr>
                <a:t>0.8 percent international student</a:t>
              </a:r>
            </a:p>
            <a:p>
              <a:r>
                <a:rPr lang="en-IN" sz="1600" dirty="0">
                  <a:solidFill>
                    <a:srgbClr val="3D3D3D"/>
                  </a:solidFill>
                  <a:latin typeface="Agency FB" panose="020B0503020202020204" pitchFamily="34" charset="0"/>
                  <a:cs typeface="Calibri" panose="020F0502020204030204" pitchFamily="34" charset="0"/>
                </a:rPr>
                <a:t>Out of that, 0.44 percent students returns</a:t>
              </a:r>
            </a:p>
            <a:p>
              <a:endParaRPr lang="en-IN" sz="1600" dirty="0">
                <a:solidFill>
                  <a:srgbClr val="3D3D3D"/>
                </a:solidFill>
                <a:latin typeface="Agency FB" panose="020B0503020202020204" pitchFamily="34" charset="0"/>
                <a:cs typeface="Calibri" panose="020F0502020204030204" pitchFamily="34" charset="0"/>
              </a:endParaRPr>
            </a:p>
            <a:p>
              <a:r>
                <a:rPr lang="en-IN" sz="1600" dirty="0">
                  <a:solidFill>
                    <a:srgbClr val="3D3D3D"/>
                  </a:solidFill>
                  <a:latin typeface="Agency FB" panose="020B0503020202020204" pitchFamily="34" charset="0"/>
                  <a:cs typeface="Calibri" panose="020F0502020204030204" pitchFamily="34" charset="0"/>
                </a:rPr>
                <a:t>The percent is very low and need to be taken care</a:t>
              </a:r>
            </a:p>
          </p:txBody>
        </p:sp>
        <p:sp>
          <p:nvSpPr>
            <p:cNvPr id="61" name="TextBox 60">
              <a:extLst>
                <a:ext uri="{FF2B5EF4-FFF2-40B4-BE49-F238E27FC236}">
                  <a16:creationId xmlns:a16="http://schemas.microsoft.com/office/drawing/2014/main" id="{356AFA92-6548-44A9-8A5B-2F106C841882}"/>
                </a:ext>
              </a:extLst>
            </p:cNvPr>
            <p:cNvSpPr txBox="1"/>
            <p:nvPr/>
          </p:nvSpPr>
          <p:spPr>
            <a:xfrm>
              <a:off x="7873084" y="2709478"/>
              <a:ext cx="666758" cy="1569660"/>
            </a:xfrm>
            <a:prstGeom prst="rect">
              <a:avLst/>
            </a:prstGeom>
            <a:noFill/>
            <a:ln>
              <a:noFill/>
            </a:ln>
          </p:spPr>
          <p:txBody>
            <a:bodyPr wrap="square" rtlCol="0">
              <a:spAutoFit/>
            </a:bodyPr>
            <a:lstStyle/>
            <a:p>
              <a:r>
                <a:rPr lang="en-US" sz="9600" b="1" dirty="0">
                  <a:solidFill>
                    <a:srgbClr val="83AFD7">
                      <a:alpha val="50000"/>
                    </a:srgbClr>
                  </a:solidFill>
                  <a:latin typeface="Agency FB" panose="020B0503020202020204" pitchFamily="34" charset="0"/>
                </a:rPr>
                <a:t>2</a:t>
              </a:r>
              <a:endParaRPr lang="en-IN" sz="9600" b="1" dirty="0">
                <a:solidFill>
                  <a:srgbClr val="83AFD7">
                    <a:alpha val="50000"/>
                  </a:srgbClr>
                </a:solidFill>
                <a:latin typeface="Agency FB" panose="020B0503020202020204" pitchFamily="34" charset="0"/>
              </a:endParaRPr>
            </a:p>
          </p:txBody>
        </p:sp>
      </p:grpSp>
      <p:grpSp>
        <p:nvGrpSpPr>
          <p:cNvPr id="8" name="Group 7">
            <a:extLst>
              <a:ext uri="{FF2B5EF4-FFF2-40B4-BE49-F238E27FC236}">
                <a16:creationId xmlns:a16="http://schemas.microsoft.com/office/drawing/2014/main" id="{3356730F-48AD-4B06-A358-8C6F2F9F4FDD}"/>
              </a:ext>
            </a:extLst>
          </p:cNvPr>
          <p:cNvGrpSpPr/>
          <p:nvPr/>
        </p:nvGrpSpPr>
        <p:grpSpPr>
          <a:xfrm>
            <a:off x="7910645" y="4486363"/>
            <a:ext cx="4002703" cy="1817905"/>
            <a:chOff x="7910645" y="4486363"/>
            <a:chExt cx="4002703" cy="1817905"/>
          </a:xfrm>
        </p:grpSpPr>
        <p:sp>
          <p:nvSpPr>
            <p:cNvPr id="62" name="TextBox 61">
              <a:extLst>
                <a:ext uri="{FF2B5EF4-FFF2-40B4-BE49-F238E27FC236}">
                  <a16:creationId xmlns:a16="http://schemas.microsoft.com/office/drawing/2014/main" id="{1C67711C-3727-4C74-8FFB-C4686E605783}"/>
                </a:ext>
              </a:extLst>
            </p:cNvPr>
            <p:cNvSpPr txBox="1"/>
            <p:nvPr/>
          </p:nvSpPr>
          <p:spPr>
            <a:xfrm>
              <a:off x="7910645" y="4486363"/>
              <a:ext cx="782016" cy="1569660"/>
            </a:xfrm>
            <a:prstGeom prst="rect">
              <a:avLst/>
            </a:prstGeom>
            <a:noFill/>
            <a:ln>
              <a:noFill/>
            </a:ln>
          </p:spPr>
          <p:txBody>
            <a:bodyPr wrap="square" rtlCol="0">
              <a:spAutoFit/>
            </a:bodyPr>
            <a:lstStyle/>
            <a:p>
              <a:r>
                <a:rPr lang="en-US" sz="9600" b="1" dirty="0">
                  <a:solidFill>
                    <a:srgbClr val="FFC000">
                      <a:alpha val="50000"/>
                    </a:srgbClr>
                  </a:solidFill>
                  <a:latin typeface="Agency FB" panose="020B0503020202020204" pitchFamily="34" charset="0"/>
                </a:rPr>
                <a:t>3</a:t>
              </a:r>
              <a:endParaRPr lang="en-IN" sz="9600" b="1" dirty="0">
                <a:solidFill>
                  <a:srgbClr val="FFC000">
                    <a:alpha val="50000"/>
                  </a:srgbClr>
                </a:solidFill>
                <a:latin typeface="Agency FB" panose="020B0503020202020204" pitchFamily="34" charset="0"/>
              </a:endParaRPr>
            </a:p>
          </p:txBody>
        </p:sp>
        <p:sp>
          <p:nvSpPr>
            <p:cNvPr id="63" name="TextBox 62">
              <a:extLst>
                <a:ext uri="{FF2B5EF4-FFF2-40B4-BE49-F238E27FC236}">
                  <a16:creationId xmlns:a16="http://schemas.microsoft.com/office/drawing/2014/main" id="{CD9E5EEE-B699-4FE5-AFF9-BAB8E7B5892B}"/>
                </a:ext>
              </a:extLst>
            </p:cNvPr>
            <p:cNvSpPr txBox="1"/>
            <p:nvPr/>
          </p:nvSpPr>
          <p:spPr>
            <a:xfrm>
              <a:off x="8609628" y="4734608"/>
              <a:ext cx="3303720" cy="1569660"/>
            </a:xfrm>
            <a:prstGeom prst="rect">
              <a:avLst/>
            </a:prstGeom>
            <a:noFill/>
          </p:spPr>
          <p:txBody>
            <a:bodyPr wrap="square" rtlCol="0">
              <a:spAutoFit/>
            </a:bodyPr>
            <a:lstStyle/>
            <a:p>
              <a:r>
                <a:rPr lang="en-US" sz="1600" b="1" dirty="0">
                  <a:solidFill>
                    <a:srgbClr val="3D3D3D"/>
                  </a:solidFill>
                  <a:latin typeface="Agency FB" panose="020B0503020202020204" pitchFamily="34" charset="0"/>
                  <a:cs typeface="Calibri" panose="020F0502020204030204" pitchFamily="34" charset="0"/>
                </a:rPr>
                <a:t>9.94</a:t>
              </a:r>
              <a:r>
                <a:rPr lang="en-US" sz="1600" dirty="0">
                  <a:solidFill>
                    <a:srgbClr val="3D3D3D"/>
                  </a:solidFill>
                  <a:latin typeface="Agency FB" panose="020B0503020202020204" pitchFamily="34" charset="0"/>
                  <a:cs typeface="Calibri" panose="020F0502020204030204" pitchFamily="34" charset="0"/>
                </a:rPr>
                <a:t> percent off campus student and </a:t>
              </a:r>
              <a:r>
                <a:rPr lang="en-US" sz="1600" b="1" dirty="0">
                  <a:solidFill>
                    <a:srgbClr val="3D3D3D"/>
                  </a:solidFill>
                  <a:latin typeface="Agency FB" panose="020B0503020202020204" pitchFamily="34" charset="0"/>
                  <a:cs typeface="Calibri" panose="020F0502020204030204" pitchFamily="34" charset="0"/>
                </a:rPr>
                <a:t>8.71</a:t>
              </a:r>
              <a:r>
                <a:rPr lang="en-US" sz="1600" dirty="0">
                  <a:solidFill>
                    <a:srgbClr val="3D3D3D"/>
                  </a:solidFill>
                  <a:latin typeface="Agency FB" panose="020B0503020202020204" pitchFamily="34" charset="0"/>
                  <a:cs typeface="Calibri" panose="020F0502020204030204" pitchFamily="34" charset="0"/>
                </a:rPr>
                <a:t> percent On Campus student did not return for second year</a:t>
              </a:r>
            </a:p>
            <a:p>
              <a:endParaRPr lang="en-IN" sz="1600" dirty="0">
                <a:solidFill>
                  <a:srgbClr val="3D3D3D"/>
                </a:solidFill>
                <a:latin typeface="Agency FB" panose="020B0503020202020204" pitchFamily="34" charset="0"/>
                <a:cs typeface="Calibri" panose="020F0502020204030204" pitchFamily="34" charset="0"/>
              </a:endParaRPr>
            </a:p>
            <a:p>
              <a:r>
                <a:rPr lang="en-IN" sz="1600" b="1" dirty="0">
                  <a:solidFill>
                    <a:srgbClr val="3D3D3D"/>
                  </a:solidFill>
                  <a:latin typeface="Agency FB" panose="020B0503020202020204" pitchFamily="34" charset="0"/>
                  <a:cs typeface="Calibri" panose="020F0502020204030204" pitchFamily="34" charset="0"/>
                </a:rPr>
                <a:t>41.35</a:t>
              </a:r>
              <a:r>
                <a:rPr lang="en-IN" sz="1600" dirty="0">
                  <a:solidFill>
                    <a:srgbClr val="3D3D3D"/>
                  </a:solidFill>
                  <a:latin typeface="Agency FB" panose="020B0503020202020204" pitchFamily="34" charset="0"/>
                  <a:cs typeface="Calibri" panose="020F0502020204030204" pitchFamily="34" charset="0"/>
                </a:rPr>
                <a:t> percent off campus returned and 30.09 percent on campus student returned</a:t>
              </a:r>
              <a:endParaRPr lang="en-US" sz="1600" dirty="0">
                <a:solidFill>
                  <a:srgbClr val="3D3D3D"/>
                </a:solidFill>
                <a:latin typeface="Agency FB" panose="020B0503020202020204" pitchFamily="34" charset="0"/>
                <a:cs typeface="Calibri" panose="020F0502020204030204" pitchFamily="34" charset="0"/>
              </a:endParaRPr>
            </a:p>
          </p:txBody>
        </p:sp>
      </p:grpSp>
      <p:sp>
        <p:nvSpPr>
          <p:cNvPr id="4" name="Rectangle 3">
            <a:extLst>
              <a:ext uri="{FF2B5EF4-FFF2-40B4-BE49-F238E27FC236}">
                <a16:creationId xmlns:a16="http://schemas.microsoft.com/office/drawing/2014/main" id="{A44FD1E8-AB49-440A-A77B-85503203C6FB}"/>
              </a:ext>
            </a:extLst>
          </p:cNvPr>
          <p:cNvSpPr/>
          <p:nvPr/>
        </p:nvSpPr>
        <p:spPr>
          <a:xfrm>
            <a:off x="3315856" y="2316692"/>
            <a:ext cx="1072862" cy="467196"/>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a:extLst>
              <a:ext uri="{FF2B5EF4-FFF2-40B4-BE49-F238E27FC236}">
                <a16:creationId xmlns:a16="http://schemas.microsoft.com/office/drawing/2014/main" id="{C3266E24-3D96-4C42-A54F-1A3D5F418125}"/>
              </a:ext>
            </a:extLst>
          </p:cNvPr>
          <p:cNvSpPr/>
          <p:nvPr/>
        </p:nvSpPr>
        <p:spPr>
          <a:xfrm>
            <a:off x="4465589" y="2321589"/>
            <a:ext cx="1072862" cy="467196"/>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D1B433F1-D41B-4775-ADCB-28A97AC86889}"/>
              </a:ext>
            </a:extLst>
          </p:cNvPr>
          <p:cNvSpPr/>
          <p:nvPr/>
        </p:nvSpPr>
        <p:spPr>
          <a:xfrm>
            <a:off x="5629277" y="2311615"/>
            <a:ext cx="1072862" cy="467196"/>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a:extLst>
              <a:ext uri="{FF2B5EF4-FFF2-40B4-BE49-F238E27FC236}">
                <a16:creationId xmlns:a16="http://schemas.microsoft.com/office/drawing/2014/main" id="{7FB05575-8AA8-4A79-AE1F-7D97FFDC7377}"/>
              </a:ext>
            </a:extLst>
          </p:cNvPr>
          <p:cNvSpPr/>
          <p:nvPr/>
        </p:nvSpPr>
        <p:spPr>
          <a:xfrm>
            <a:off x="5612948" y="1305189"/>
            <a:ext cx="1072862" cy="467196"/>
          </a:xfrm>
          <a:prstGeom prst="rect">
            <a:avLst/>
          </a:prstGeom>
          <a:solidFill>
            <a:srgbClr val="FFFF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93B1B2B9-2F8C-4B52-9D61-69419D1D68CF}"/>
              </a:ext>
            </a:extLst>
          </p:cNvPr>
          <p:cNvSpPr txBox="1"/>
          <p:nvPr/>
        </p:nvSpPr>
        <p:spPr>
          <a:xfrm>
            <a:off x="460304" y="3135572"/>
            <a:ext cx="3477508" cy="923330"/>
          </a:xfrm>
          <a:prstGeom prst="rect">
            <a:avLst/>
          </a:prstGeom>
          <a:noFill/>
        </p:spPr>
        <p:txBody>
          <a:bodyPr wrap="square" rtlCol="0">
            <a:spAutoFit/>
          </a:bodyPr>
          <a:lstStyle/>
          <a:p>
            <a:r>
              <a:rPr lang="en-IN" b="1" dirty="0">
                <a:solidFill>
                  <a:srgbClr val="3D3D3D"/>
                </a:solidFill>
                <a:latin typeface="Agency FB" panose="020B0503020202020204" pitchFamily="34" charset="0"/>
                <a:cs typeface="Calibri" panose="020F0502020204030204" pitchFamily="34" charset="0"/>
              </a:rPr>
              <a:t>The off campus student are more in both returned and not returned case</a:t>
            </a:r>
          </a:p>
          <a:p>
            <a:endParaRPr lang="en-IN" dirty="0"/>
          </a:p>
        </p:txBody>
      </p:sp>
    </p:spTree>
    <p:extLst>
      <p:ext uri="{BB962C8B-B14F-4D97-AF65-F5344CB8AC3E}">
        <p14:creationId xmlns:p14="http://schemas.microsoft.com/office/powerpoint/2010/main" val="4173487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BB8E3B-1D50-4101-83B3-C9001AC97B6C}"/>
              </a:ext>
            </a:extLst>
          </p:cNvPr>
          <p:cNvSpPr txBox="1"/>
          <p:nvPr/>
        </p:nvSpPr>
        <p:spPr>
          <a:xfrm>
            <a:off x="242206" y="209550"/>
            <a:ext cx="6191251" cy="707886"/>
          </a:xfrm>
          <a:prstGeom prst="rect">
            <a:avLst/>
          </a:prstGeom>
          <a:noFill/>
        </p:spPr>
        <p:txBody>
          <a:bodyPr wrap="square" rtlCol="0">
            <a:spAutoFit/>
          </a:bodyPr>
          <a:lstStyle/>
          <a:p>
            <a:r>
              <a:rPr lang="en-US" sz="4000" dirty="0">
                <a:solidFill>
                  <a:srgbClr val="3D6DC3"/>
                </a:solidFill>
                <a:latin typeface="Agency FB" panose="020B0503020202020204" pitchFamily="34" charset="0"/>
                <a:cs typeface="Calibri" panose="020F0502020204030204" pitchFamily="34" charset="0"/>
              </a:rPr>
              <a:t>08 | </a:t>
            </a:r>
            <a:r>
              <a:rPr lang="en-US" sz="4000" dirty="0">
                <a:solidFill>
                  <a:srgbClr val="979797"/>
                </a:solidFill>
                <a:latin typeface="Agency FB" panose="020B0503020202020204" pitchFamily="34" charset="0"/>
                <a:cs typeface="Calibri" panose="020F0502020204030204" pitchFamily="34" charset="0"/>
              </a:rPr>
              <a:t>Student's High School GPA score</a:t>
            </a:r>
          </a:p>
        </p:txBody>
      </p:sp>
      <mc:AlternateContent xmlns:mc="http://schemas.openxmlformats.org/markup-compatibility/2006" xmlns:cx1="http://schemas.microsoft.com/office/drawing/2015/9/8/chartex">
        <mc:Choice Requires="cx1">
          <p:graphicFrame>
            <p:nvGraphicFramePr>
              <p:cNvPr id="15" name="Chart 14">
                <a:extLst>
                  <a:ext uri="{FF2B5EF4-FFF2-40B4-BE49-F238E27FC236}">
                    <a16:creationId xmlns:a16="http://schemas.microsoft.com/office/drawing/2014/main" id="{64527813-137F-4CD2-91F9-8F9C3AA0475C}"/>
                  </a:ext>
                </a:extLst>
              </p:cNvPr>
              <p:cNvGraphicFramePr/>
              <p:nvPr>
                <p:extLst>
                  <p:ext uri="{D42A27DB-BD31-4B8C-83A1-F6EECF244321}">
                    <p14:modId xmlns:p14="http://schemas.microsoft.com/office/powerpoint/2010/main" val="837963080"/>
                  </p:ext>
                </p:extLst>
              </p:nvPr>
            </p:nvGraphicFramePr>
            <p:xfrm>
              <a:off x="1030060" y="674490"/>
              <a:ext cx="10806794" cy="596265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15" name="Chart 14">
                <a:extLst>
                  <a:ext uri="{FF2B5EF4-FFF2-40B4-BE49-F238E27FC236}">
                    <a16:creationId xmlns:a16="http://schemas.microsoft.com/office/drawing/2014/main" id="{64527813-137F-4CD2-91F9-8F9C3AA0475C}"/>
                  </a:ext>
                </a:extLst>
              </p:cNvPr>
              <p:cNvPicPr>
                <a:picLocks noGrp="1" noRot="1" noChangeAspect="1" noMove="1" noResize="1" noEditPoints="1" noAdjustHandles="1" noChangeArrowheads="1" noChangeShapeType="1"/>
              </p:cNvPicPr>
              <p:nvPr/>
            </p:nvPicPr>
            <p:blipFill>
              <a:blip r:embed="rId3"/>
              <a:stretch>
                <a:fillRect/>
              </a:stretch>
            </p:blipFill>
            <p:spPr>
              <a:xfrm>
                <a:off x="1030060" y="674490"/>
                <a:ext cx="10806794" cy="5962650"/>
              </a:xfrm>
              <a:prstGeom prst="rect">
                <a:avLst/>
              </a:prstGeom>
            </p:spPr>
          </p:pic>
        </mc:Fallback>
      </mc:AlternateContent>
      <p:sp>
        <p:nvSpPr>
          <p:cNvPr id="3" name="TextBox 2">
            <a:extLst>
              <a:ext uri="{FF2B5EF4-FFF2-40B4-BE49-F238E27FC236}">
                <a16:creationId xmlns:a16="http://schemas.microsoft.com/office/drawing/2014/main" id="{CCE631AA-FF6B-468C-A453-47F34549060F}"/>
              </a:ext>
            </a:extLst>
          </p:cNvPr>
          <p:cNvSpPr txBox="1"/>
          <p:nvPr/>
        </p:nvSpPr>
        <p:spPr>
          <a:xfrm>
            <a:off x="5137265" y="4619491"/>
            <a:ext cx="4921135" cy="1015663"/>
          </a:xfrm>
          <a:prstGeom prst="rect">
            <a:avLst/>
          </a:prstGeom>
          <a:noFill/>
          <a:ln w="38100">
            <a:solidFill>
              <a:srgbClr val="F5F6F9"/>
            </a:solidFill>
          </a:ln>
        </p:spPr>
        <p:txBody>
          <a:bodyPr wrap="square" rtlCol="0">
            <a:spAutoFit/>
          </a:bodyPr>
          <a:lstStyle/>
          <a:p>
            <a:pPr algn="ctr"/>
            <a:endParaRPr lang="en-US" sz="2000" dirty="0">
              <a:latin typeface="Agency FB" panose="020B0503020202020204" pitchFamily="34" charset="0"/>
            </a:endParaRPr>
          </a:p>
          <a:p>
            <a:pPr algn="ctr"/>
            <a:r>
              <a:rPr lang="en-US" sz="2000" dirty="0">
                <a:latin typeface="Agency FB" panose="020B0503020202020204" pitchFamily="34" charset="0"/>
              </a:rPr>
              <a:t>Student’s High School GPA Distribution</a:t>
            </a:r>
          </a:p>
          <a:p>
            <a:pPr algn="ctr"/>
            <a:r>
              <a:rPr lang="en-US" sz="2000" dirty="0">
                <a:latin typeface="Agency FB" panose="020B0503020202020204" pitchFamily="34" charset="0"/>
              </a:rPr>
              <a:t> </a:t>
            </a:r>
            <a:endParaRPr lang="en-IN" sz="2000" dirty="0">
              <a:latin typeface="Agency FB" panose="020B0503020202020204" pitchFamily="34" charset="0"/>
            </a:endParaRPr>
          </a:p>
        </p:txBody>
      </p:sp>
      <p:sp>
        <p:nvSpPr>
          <p:cNvPr id="4" name="TextBox 3">
            <a:extLst>
              <a:ext uri="{FF2B5EF4-FFF2-40B4-BE49-F238E27FC236}">
                <a16:creationId xmlns:a16="http://schemas.microsoft.com/office/drawing/2014/main" id="{A37C5A33-5DA0-4007-9039-6CE26E561CD4}"/>
              </a:ext>
            </a:extLst>
          </p:cNvPr>
          <p:cNvSpPr txBox="1"/>
          <p:nvPr/>
        </p:nvSpPr>
        <p:spPr>
          <a:xfrm>
            <a:off x="802825" y="1755636"/>
            <a:ext cx="3731075" cy="1446550"/>
          </a:xfrm>
          <a:prstGeom prst="rect">
            <a:avLst/>
          </a:prstGeom>
          <a:noFill/>
        </p:spPr>
        <p:txBody>
          <a:bodyPr wrap="square" rtlCol="0">
            <a:spAutoFit/>
          </a:bodyPr>
          <a:lstStyle/>
          <a:p>
            <a:r>
              <a:rPr lang="en-US" sz="1600" dirty="0">
                <a:solidFill>
                  <a:srgbClr val="3D3D3D"/>
                </a:solidFill>
                <a:latin typeface="Agency FB" panose="020B0503020202020204" pitchFamily="34" charset="0"/>
                <a:cs typeface="Calibri" panose="020F0502020204030204" pitchFamily="34" charset="0"/>
              </a:rPr>
              <a:t>We have 107 very poor performing student</a:t>
            </a:r>
          </a:p>
          <a:p>
            <a:endParaRPr lang="en-US" sz="800" dirty="0">
              <a:solidFill>
                <a:srgbClr val="3D3D3D"/>
              </a:solidFill>
              <a:latin typeface="Agency FB" panose="020B0503020202020204" pitchFamily="34" charset="0"/>
              <a:cs typeface="Calibri" panose="020F0502020204030204" pitchFamily="34" charset="0"/>
            </a:endParaRPr>
          </a:p>
          <a:p>
            <a:r>
              <a:rPr lang="en-US" sz="1600" dirty="0">
                <a:solidFill>
                  <a:srgbClr val="3D3D3D"/>
                </a:solidFill>
                <a:latin typeface="Agency FB" panose="020B0503020202020204" pitchFamily="34" charset="0"/>
                <a:cs typeface="Calibri" panose="020F0502020204030204" pitchFamily="34" charset="0"/>
              </a:rPr>
              <a:t>743 student performance are below average</a:t>
            </a:r>
          </a:p>
          <a:p>
            <a:endParaRPr lang="en-US" sz="800" dirty="0">
              <a:solidFill>
                <a:srgbClr val="3D3D3D"/>
              </a:solidFill>
              <a:latin typeface="Agency FB" panose="020B0503020202020204" pitchFamily="34" charset="0"/>
              <a:cs typeface="Calibri" panose="020F0502020204030204" pitchFamily="34" charset="0"/>
            </a:endParaRPr>
          </a:p>
          <a:p>
            <a:r>
              <a:rPr lang="en-US" sz="1600" dirty="0">
                <a:solidFill>
                  <a:srgbClr val="3D3D3D"/>
                </a:solidFill>
                <a:latin typeface="Agency FB" panose="020B0503020202020204" pitchFamily="34" charset="0"/>
                <a:cs typeface="Calibri" panose="020F0502020204030204" pitchFamily="34" charset="0"/>
              </a:rPr>
              <a:t>1852 student are average performing </a:t>
            </a:r>
          </a:p>
          <a:p>
            <a:endParaRPr lang="en-US" sz="800" dirty="0">
              <a:solidFill>
                <a:srgbClr val="3D3D3D"/>
              </a:solidFill>
              <a:latin typeface="Agency FB" panose="020B0503020202020204" pitchFamily="34" charset="0"/>
              <a:cs typeface="Calibri" panose="020F0502020204030204" pitchFamily="34" charset="0"/>
            </a:endParaRPr>
          </a:p>
          <a:p>
            <a:r>
              <a:rPr lang="en-US" sz="1600" dirty="0">
                <a:solidFill>
                  <a:srgbClr val="3D3D3D"/>
                </a:solidFill>
                <a:latin typeface="Agency FB" panose="020B0503020202020204" pitchFamily="34" charset="0"/>
                <a:cs typeface="Calibri" panose="020F0502020204030204" pitchFamily="34" charset="0"/>
              </a:rPr>
              <a:t>And 698 student are having high GPA</a:t>
            </a:r>
            <a:endParaRPr lang="en-IN" sz="1600" dirty="0">
              <a:solidFill>
                <a:srgbClr val="3D3D3D"/>
              </a:solidFill>
              <a:latin typeface="Agency FB" panose="020B0503020202020204" pitchFamily="34" charset="0"/>
              <a:cs typeface="Calibri" panose="020F0502020204030204" pitchFamily="34" charset="0"/>
            </a:endParaRPr>
          </a:p>
        </p:txBody>
      </p:sp>
    </p:spTree>
    <p:extLst>
      <p:ext uri="{BB962C8B-B14F-4D97-AF65-F5344CB8AC3E}">
        <p14:creationId xmlns:p14="http://schemas.microsoft.com/office/powerpoint/2010/main" val="2047533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11" name="Chart 10">
                <a:extLst>
                  <a:ext uri="{FF2B5EF4-FFF2-40B4-BE49-F238E27FC236}">
                    <a16:creationId xmlns:a16="http://schemas.microsoft.com/office/drawing/2014/main" id="{2BDD01F5-A298-4268-91D7-7DB98837FA25}"/>
                  </a:ext>
                </a:extLst>
              </p:cNvPr>
              <p:cNvGraphicFramePr/>
              <p:nvPr>
                <p:extLst>
                  <p:ext uri="{D42A27DB-BD31-4B8C-83A1-F6EECF244321}">
                    <p14:modId xmlns:p14="http://schemas.microsoft.com/office/powerpoint/2010/main" val="2465475320"/>
                  </p:ext>
                </p:extLst>
              </p:nvPr>
            </p:nvGraphicFramePr>
            <p:xfrm>
              <a:off x="901558" y="1506259"/>
              <a:ext cx="9359432" cy="5195887"/>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11" name="Chart 10">
                <a:extLst>
                  <a:ext uri="{FF2B5EF4-FFF2-40B4-BE49-F238E27FC236}">
                    <a16:creationId xmlns:a16="http://schemas.microsoft.com/office/drawing/2014/main" id="{2BDD01F5-A298-4268-91D7-7DB98837FA25}"/>
                  </a:ext>
                </a:extLst>
              </p:cNvPr>
              <p:cNvPicPr>
                <a:picLocks noGrp="1" noRot="1" noChangeAspect="1" noMove="1" noResize="1" noEditPoints="1" noAdjustHandles="1" noChangeArrowheads="1" noChangeShapeType="1"/>
              </p:cNvPicPr>
              <p:nvPr/>
            </p:nvPicPr>
            <p:blipFill>
              <a:blip r:embed="rId3"/>
              <a:stretch>
                <a:fillRect/>
              </a:stretch>
            </p:blipFill>
            <p:spPr>
              <a:xfrm>
                <a:off x="901558" y="1506259"/>
                <a:ext cx="9359432" cy="5195887"/>
              </a:xfrm>
              <a:prstGeom prst="rect">
                <a:avLst/>
              </a:prstGeom>
            </p:spPr>
          </p:pic>
        </mc:Fallback>
      </mc:AlternateContent>
      <p:sp>
        <p:nvSpPr>
          <p:cNvPr id="2" name="TextBox 1">
            <a:extLst>
              <a:ext uri="{FF2B5EF4-FFF2-40B4-BE49-F238E27FC236}">
                <a16:creationId xmlns:a16="http://schemas.microsoft.com/office/drawing/2014/main" id="{9DBB8E3B-1D50-4101-83B3-C9001AC97B6C}"/>
              </a:ext>
            </a:extLst>
          </p:cNvPr>
          <p:cNvSpPr txBox="1"/>
          <p:nvPr/>
        </p:nvSpPr>
        <p:spPr>
          <a:xfrm>
            <a:off x="242206" y="209550"/>
            <a:ext cx="11416394" cy="1323439"/>
          </a:xfrm>
          <a:prstGeom prst="rect">
            <a:avLst/>
          </a:prstGeom>
          <a:noFill/>
        </p:spPr>
        <p:txBody>
          <a:bodyPr wrap="square" rtlCol="0">
            <a:spAutoFit/>
          </a:bodyPr>
          <a:lstStyle/>
          <a:p>
            <a:pPr>
              <a:buClr>
                <a:schemeClr val="tx1"/>
              </a:buClr>
            </a:pPr>
            <a:r>
              <a:rPr lang="en-US" sz="4000" dirty="0">
                <a:solidFill>
                  <a:srgbClr val="3D6DC3"/>
                </a:solidFill>
                <a:latin typeface="Agency FB" panose="020B0503020202020204" pitchFamily="34" charset="0"/>
                <a:cs typeface="Calibri" panose="020F0502020204030204" pitchFamily="34" charset="0"/>
              </a:rPr>
              <a:t>09 | </a:t>
            </a:r>
            <a:r>
              <a:rPr lang="en-US" sz="4000" dirty="0">
                <a:solidFill>
                  <a:srgbClr val="979797"/>
                </a:solidFill>
                <a:latin typeface="Agency FB" panose="020B0503020202020204" pitchFamily="34" charset="0"/>
                <a:cs typeface="Calibri" panose="020F0502020204030204" pitchFamily="34" charset="0"/>
              </a:rPr>
              <a:t>Student's score calculated both on Entrance 1 &amp; Entrance 2 score</a:t>
            </a:r>
          </a:p>
          <a:p>
            <a:endParaRPr lang="en-US" sz="4000" dirty="0">
              <a:solidFill>
                <a:srgbClr val="979797"/>
              </a:solidFill>
              <a:latin typeface="Agency FB" panose="020B050302020202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F79A58D7-8EBA-43E5-9461-F43EFDB60DAB}"/>
              </a:ext>
            </a:extLst>
          </p:cNvPr>
          <p:cNvSpPr txBox="1"/>
          <p:nvPr/>
        </p:nvSpPr>
        <p:spPr>
          <a:xfrm>
            <a:off x="8495846" y="1506259"/>
            <a:ext cx="2794596" cy="2431435"/>
          </a:xfrm>
          <a:prstGeom prst="rect">
            <a:avLst/>
          </a:prstGeom>
          <a:noFill/>
        </p:spPr>
        <p:txBody>
          <a:bodyPr wrap="square" rtlCol="0">
            <a:spAutoFit/>
          </a:bodyPr>
          <a:lstStyle/>
          <a:p>
            <a:r>
              <a:rPr lang="en-US" sz="1600" dirty="0">
                <a:solidFill>
                  <a:srgbClr val="3D3D3D"/>
                </a:solidFill>
                <a:latin typeface="Agency FB" panose="020B0503020202020204" pitchFamily="34" charset="0"/>
                <a:cs typeface="Calibri" panose="020F0502020204030204" pitchFamily="34" charset="0"/>
              </a:rPr>
              <a:t>We have 130 very poor performing student</a:t>
            </a:r>
          </a:p>
          <a:p>
            <a:endParaRPr lang="en-US" sz="800" dirty="0">
              <a:solidFill>
                <a:srgbClr val="3D3D3D"/>
              </a:solidFill>
              <a:latin typeface="Agency FB" panose="020B0503020202020204" pitchFamily="34" charset="0"/>
              <a:cs typeface="Calibri" panose="020F0502020204030204" pitchFamily="34" charset="0"/>
            </a:endParaRPr>
          </a:p>
          <a:p>
            <a:r>
              <a:rPr lang="en-US" sz="1600" dirty="0">
                <a:solidFill>
                  <a:srgbClr val="3D3D3D"/>
                </a:solidFill>
                <a:latin typeface="Agency FB" panose="020B0503020202020204" pitchFamily="34" charset="0"/>
                <a:cs typeface="Calibri" panose="020F0502020204030204" pitchFamily="34" charset="0"/>
              </a:rPr>
              <a:t>73 student are below average </a:t>
            </a:r>
          </a:p>
          <a:p>
            <a:endParaRPr lang="en-US" sz="800" dirty="0">
              <a:solidFill>
                <a:srgbClr val="3D3D3D"/>
              </a:solidFill>
              <a:latin typeface="Agency FB" panose="020B0503020202020204" pitchFamily="34" charset="0"/>
              <a:cs typeface="Calibri" panose="020F0502020204030204" pitchFamily="34" charset="0"/>
            </a:endParaRPr>
          </a:p>
          <a:p>
            <a:r>
              <a:rPr lang="en-US" sz="1600" dirty="0">
                <a:solidFill>
                  <a:srgbClr val="3D3D3D"/>
                </a:solidFill>
                <a:latin typeface="Agency FB" panose="020B0503020202020204" pitchFamily="34" charset="0"/>
                <a:cs typeface="Calibri" panose="020F0502020204030204" pitchFamily="34" charset="0"/>
              </a:rPr>
              <a:t>2641 student performs average in entrance exam</a:t>
            </a:r>
          </a:p>
          <a:p>
            <a:endParaRPr lang="en-US" sz="800" dirty="0">
              <a:solidFill>
                <a:srgbClr val="3D3D3D"/>
              </a:solidFill>
              <a:latin typeface="Agency FB" panose="020B0503020202020204" pitchFamily="34" charset="0"/>
              <a:cs typeface="Calibri" panose="020F0502020204030204" pitchFamily="34" charset="0"/>
            </a:endParaRPr>
          </a:p>
          <a:p>
            <a:r>
              <a:rPr lang="en-US" sz="1600" dirty="0">
                <a:solidFill>
                  <a:srgbClr val="3D3D3D"/>
                </a:solidFill>
                <a:latin typeface="Agency FB" panose="020B0503020202020204" pitchFamily="34" charset="0"/>
                <a:cs typeface="Calibri" panose="020F0502020204030204" pitchFamily="34" charset="0"/>
              </a:rPr>
              <a:t>556 student have high score in entrance exam. Out of that 48 student are having very high score. </a:t>
            </a:r>
            <a:endParaRPr lang="en-IN" sz="1600" dirty="0">
              <a:solidFill>
                <a:srgbClr val="3D3D3D"/>
              </a:solidFill>
              <a:latin typeface="Agency FB" panose="020B050302020202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B3ED4306-881E-47C0-B796-C26DB3B9D197}"/>
              </a:ext>
            </a:extLst>
          </p:cNvPr>
          <p:cNvSpPr txBox="1"/>
          <p:nvPr/>
        </p:nvSpPr>
        <p:spPr>
          <a:xfrm>
            <a:off x="3868424" y="4920109"/>
            <a:ext cx="2477651" cy="1015663"/>
          </a:xfrm>
          <a:prstGeom prst="rect">
            <a:avLst/>
          </a:prstGeom>
          <a:noFill/>
          <a:ln w="38100">
            <a:solidFill>
              <a:srgbClr val="F5F6F9"/>
            </a:solidFill>
          </a:ln>
        </p:spPr>
        <p:txBody>
          <a:bodyPr wrap="square" rtlCol="0">
            <a:spAutoFit/>
          </a:bodyPr>
          <a:lstStyle/>
          <a:p>
            <a:pPr algn="ctr"/>
            <a:endParaRPr lang="en-US" sz="2000" dirty="0">
              <a:latin typeface="Agency FB" panose="020B0503020202020204" pitchFamily="34" charset="0"/>
            </a:endParaRPr>
          </a:p>
          <a:p>
            <a:pPr algn="ctr"/>
            <a:r>
              <a:rPr lang="en-US" sz="2000" dirty="0">
                <a:latin typeface="Agency FB" panose="020B0503020202020204" pitchFamily="34" charset="0"/>
              </a:rPr>
              <a:t>Combined Score Distribution</a:t>
            </a:r>
          </a:p>
          <a:p>
            <a:pPr algn="ctr"/>
            <a:r>
              <a:rPr lang="en-US" sz="2000" dirty="0">
                <a:latin typeface="Agency FB" panose="020B0503020202020204" pitchFamily="34" charset="0"/>
              </a:rPr>
              <a:t> </a:t>
            </a:r>
            <a:endParaRPr lang="en-IN" sz="2000" dirty="0">
              <a:latin typeface="Agency FB" panose="020B0503020202020204" pitchFamily="34" charset="0"/>
            </a:endParaRPr>
          </a:p>
        </p:txBody>
      </p:sp>
    </p:spTree>
    <p:extLst>
      <p:ext uri="{BB962C8B-B14F-4D97-AF65-F5344CB8AC3E}">
        <p14:creationId xmlns:p14="http://schemas.microsoft.com/office/powerpoint/2010/main" val="32423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4681A840-817B-4294-9F57-6F7A7D64533E}"/>
              </a:ext>
            </a:extLst>
          </p:cNvPr>
          <p:cNvGraphicFramePr>
            <a:graphicFrameLocks/>
          </p:cNvGraphicFramePr>
          <p:nvPr>
            <p:extLst>
              <p:ext uri="{D42A27DB-BD31-4B8C-83A1-F6EECF244321}">
                <p14:modId xmlns:p14="http://schemas.microsoft.com/office/powerpoint/2010/main" val="904211734"/>
              </p:ext>
            </p:extLst>
          </p:nvPr>
        </p:nvGraphicFramePr>
        <p:xfrm>
          <a:off x="-38100" y="-38100"/>
          <a:ext cx="12553950" cy="6896100"/>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912CAD1F-BE9A-41BD-9CF2-C16AC959691B}"/>
              </a:ext>
            </a:extLst>
          </p:cNvPr>
          <p:cNvSpPr txBox="1"/>
          <p:nvPr/>
        </p:nvSpPr>
        <p:spPr>
          <a:xfrm>
            <a:off x="1390196" y="2217316"/>
            <a:ext cx="2953204" cy="1754326"/>
          </a:xfrm>
          <a:prstGeom prst="rect">
            <a:avLst/>
          </a:prstGeom>
          <a:noFill/>
        </p:spPr>
        <p:txBody>
          <a:bodyPr wrap="square" rtlCol="0">
            <a:spAutoFit/>
          </a:bodyPr>
          <a:lstStyle/>
          <a:p>
            <a:r>
              <a:rPr lang="en-US" dirty="0">
                <a:solidFill>
                  <a:schemeClr val="bg1">
                    <a:lumMod val="95000"/>
                  </a:schemeClr>
                </a:solidFill>
                <a:latin typeface="Agency FB" panose="020B0503020202020204" pitchFamily="34" charset="0"/>
                <a:cs typeface="Calibri" panose="020F0502020204030204" pitchFamily="34" charset="0"/>
              </a:rPr>
              <a:t>There are student who have poor GPA but performs good in entrance exam.</a:t>
            </a:r>
          </a:p>
          <a:p>
            <a:endParaRPr lang="en-US" dirty="0">
              <a:solidFill>
                <a:schemeClr val="bg1">
                  <a:lumMod val="95000"/>
                </a:schemeClr>
              </a:solidFill>
              <a:latin typeface="Agency FB" panose="020B0503020202020204" pitchFamily="34" charset="0"/>
              <a:cs typeface="Calibri" panose="020F0502020204030204" pitchFamily="34" charset="0"/>
            </a:endParaRPr>
          </a:p>
          <a:p>
            <a:r>
              <a:rPr lang="en-US" dirty="0">
                <a:solidFill>
                  <a:schemeClr val="bg1">
                    <a:lumMod val="95000"/>
                  </a:schemeClr>
                </a:solidFill>
                <a:latin typeface="Agency FB" panose="020B0503020202020204" pitchFamily="34" charset="0"/>
                <a:cs typeface="Calibri" panose="020F0502020204030204" pitchFamily="34" charset="0"/>
              </a:rPr>
              <a:t>On the other hand there are student who have very good GPA but poor performance in entrance exam </a:t>
            </a:r>
          </a:p>
        </p:txBody>
      </p:sp>
    </p:spTree>
    <p:extLst>
      <p:ext uri="{BB962C8B-B14F-4D97-AF65-F5344CB8AC3E}">
        <p14:creationId xmlns:p14="http://schemas.microsoft.com/office/powerpoint/2010/main" val="3163480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CA2A82E-FBA8-4DE8-AADE-04432552741F}"/>
              </a:ext>
            </a:extLst>
          </p:cNvPr>
          <p:cNvSpPr txBox="1"/>
          <p:nvPr/>
        </p:nvSpPr>
        <p:spPr>
          <a:xfrm>
            <a:off x="918651" y="1675348"/>
            <a:ext cx="2057400" cy="338554"/>
          </a:xfrm>
          <a:prstGeom prst="rect">
            <a:avLst/>
          </a:prstGeom>
          <a:noFill/>
        </p:spPr>
        <p:txBody>
          <a:bodyPr wrap="square" rtlCol="0">
            <a:spAutoFit/>
          </a:bodyPr>
          <a:lstStyle/>
          <a:p>
            <a:r>
              <a:rPr lang="en-US" sz="1600" dirty="0">
                <a:solidFill>
                  <a:schemeClr val="tx1">
                    <a:lumMod val="75000"/>
                    <a:lumOff val="25000"/>
                  </a:schemeClr>
                </a:solidFill>
                <a:latin typeface="Agency FB" panose="020B0503020202020204" pitchFamily="34" charset="0"/>
              </a:rPr>
              <a:t>Returned</a:t>
            </a:r>
            <a:r>
              <a:rPr lang="en-US" sz="1600" dirty="0">
                <a:latin typeface="Agency FB" panose="020B0503020202020204" pitchFamily="34" charset="0"/>
              </a:rPr>
              <a:t> </a:t>
            </a:r>
            <a:endParaRPr lang="en-IN" sz="1600" dirty="0">
              <a:latin typeface="Agency FB" panose="020B0503020202020204" pitchFamily="34" charset="0"/>
            </a:endParaRPr>
          </a:p>
        </p:txBody>
      </p:sp>
      <p:sp>
        <p:nvSpPr>
          <p:cNvPr id="7" name="TextBox 6">
            <a:extLst>
              <a:ext uri="{FF2B5EF4-FFF2-40B4-BE49-F238E27FC236}">
                <a16:creationId xmlns:a16="http://schemas.microsoft.com/office/drawing/2014/main" id="{40BCBD94-D246-4F9F-BF44-E0006CA447A5}"/>
              </a:ext>
            </a:extLst>
          </p:cNvPr>
          <p:cNvSpPr txBox="1"/>
          <p:nvPr/>
        </p:nvSpPr>
        <p:spPr>
          <a:xfrm>
            <a:off x="2211667" y="1680357"/>
            <a:ext cx="1251857" cy="338554"/>
          </a:xfrm>
          <a:prstGeom prst="rect">
            <a:avLst/>
          </a:prstGeom>
          <a:noFill/>
        </p:spPr>
        <p:txBody>
          <a:bodyPr wrap="square" rtlCol="0">
            <a:spAutoFit/>
          </a:bodyPr>
          <a:lstStyle/>
          <a:p>
            <a:r>
              <a:rPr lang="en-US" sz="1600" dirty="0">
                <a:solidFill>
                  <a:schemeClr val="tx1">
                    <a:lumMod val="75000"/>
                    <a:lumOff val="25000"/>
                  </a:schemeClr>
                </a:solidFill>
                <a:latin typeface="Agency FB" panose="020B0503020202020204" pitchFamily="34" charset="0"/>
              </a:rPr>
              <a:t>Not Returned </a:t>
            </a:r>
            <a:endParaRPr lang="en-IN" sz="1600" dirty="0">
              <a:solidFill>
                <a:schemeClr val="tx1">
                  <a:lumMod val="75000"/>
                  <a:lumOff val="25000"/>
                </a:schemeClr>
              </a:solidFill>
              <a:latin typeface="Agency FB" panose="020B0503020202020204" pitchFamily="34" charset="0"/>
            </a:endParaRPr>
          </a:p>
        </p:txBody>
      </p:sp>
      <p:sp>
        <p:nvSpPr>
          <p:cNvPr id="8" name="Oval 7">
            <a:extLst>
              <a:ext uri="{FF2B5EF4-FFF2-40B4-BE49-F238E27FC236}">
                <a16:creationId xmlns:a16="http://schemas.microsoft.com/office/drawing/2014/main" id="{26056AC4-E6AD-4915-BE6C-7213B6E34A2C}"/>
              </a:ext>
            </a:extLst>
          </p:cNvPr>
          <p:cNvSpPr/>
          <p:nvPr/>
        </p:nvSpPr>
        <p:spPr>
          <a:xfrm>
            <a:off x="763594" y="1748174"/>
            <a:ext cx="181772" cy="181772"/>
          </a:xfrm>
          <a:prstGeom prst="ellipse">
            <a:avLst/>
          </a:prstGeom>
          <a:solidFill>
            <a:srgbClr val="33B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10" name="Oval 9">
            <a:extLst>
              <a:ext uri="{FF2B5EF4-FFF2-40B4-BE49-F238E27FC236}">
                <a16:creationId xmlns:a16="http://schemas.microsoft.com/office/drawing/2014/main" id="{AC3EC6F3-5D9E-42DA-A712-ADA5EABB62DB}"/>
              </a:ext>
            </a:extLst>
          </p:cNvPr>
          <p:cNvSpPr/>
          <p:nvPr/>
        </p:nvSpPr>
        <p:spPr>
          <a:xfrm>
            <a:off x="2066138" y="1758749"/>
            <a:ext cx="181770" cy="181770"/>
          </a:xfrm>
          <a:prstGeom prst="ellipse">
            <a:avLst/>
          </a:prstGeom>
          <a:solidFill>
            <a:srgbClr val="296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8E58A701-12C5-4DC1-AEC4-5F87060BF718}"/>
              </a:ext>
            </a:extLst>
          </p:cNvPr>
          <p:cNvSpPr txBox="1"/>
          <p:nvPr/>
        </p:nvSpPr>
        <p:spPr>
          <a:xfrm>
            <a:off x="621585" y="258940"/>
            <a:ext cx="8069940" cy="954107"/>
          </a:xfrm>
          <a:prstGeom prst="rect">
            <a:avLst/>
          </a:prstGeom>
          <a:noFill/>
        </p:spPr>
        <p:txBody>
          <a:bodyPr wrap="square" rtlCol="0">
            <a:spAutoFit/>
          </a:bodyPr>
          <a:lstStyle/>
          <a:p>
            <a:r>
              <a:rPr lang="en-US" sz="2800" dirty="0">
                <a:solidFill>
                  <a:schemeClr val="tx1">
                    <a:lumMod val="75000"/>
                    <a:lumOff val="25000"/>
                  </a:schemeClr>
                </a:solidFill>
                <a:latin typeface="Agency FB" panose="020B0503020202020204" pitchFamily="34" charset="0"/>
              </a:rPr>
              <a:t>Student ‘s High School  GPA against Combined Entrance test Score</a:t>
            </a:r>
          </a:p>
          <a:p>
            <a:endParaRPr lang="en-IN" sz="2800" dirty="0">
              <a:solidFill>
                <a:schemeClr val="tx1">
                  <a:lumMod val="75000"/>
                  <a:lumOff val="25000"/>
                </a:schemeClr>
              </a:solidFill>
            </a:endParaRPr>
          </a:p>
        </p:txBody>
      </p:sp>
      <p:sp>
        <p:nvSpPr>
          <p:cNvPr id="14" name="TextBox 13">
            <a:extLst>
              <a:ext uri="{FF2B5EF4-FFF2-40B4-BE49-F238E27FC236}">
                <a16:creationId xmlns:a16="http://schemas.microsoft.com/office/drawing/2014/main" id="{E78FF892-50A4-455E-885A-EB616DB9ECE5}"/>
              </a:ext>
            </a:extLst>
          </p:cNvPr>
          <p:cNvSpPr txBox="1"/>
          <p:nvPr/>
        </p:nvSpPr>
        <p:spPr>
          <a:xfrm>
            <a:off x="9076744" y="2213282"/>
            <a:ext cx="2533650" cy="1938992"/>
          </a:xfrm>
          <a:prstGeom prst="rect">
            <a:avLst/>
          </a:prstGeom>
          <a:noFill/>
        </p:spPr>
        <p:txBody>
          <a:bodyPr wrap="square" rtlCol="0">
            <a:spAutoFit/>
          </a:bodyPr>
          <a:lstStyle/>
          <a:p>
            <a:r>
              <a:rPr lang="en-US" sz="1600" dirty="0">
                <a:solidFill>
                  <a:srgbClr val="3D3D3D"/>
                </a:solidFill>
                <a:latin typeface="Agency FB" panose="020B0503020202020204" pitchFamily="34" charset="0"/>
              </a:rPr>
              <a:t>There are student having  very good score both in GPA and entrance exam leaving the university</a:t>
            </a:r>
          </a:p>
          <a:p>
            <a:endParaRPr lang="en-US" sz="800" dirty="0">
              <a:solidFill>
                <a:srgbClr val="3D3D3D"/>
              </a:solidFill>
              <a:latin typeface="Agency FB" panose="020B0503020202020204" pitchFamily="34" charset="0"/>
            </a:endParaRPr>
          </a:p>
          <a:p>
            <a:r>
              <a:rPr lang="en-US" sz="1600" dirty="0">
                <a:solidFill>
                  <a:srgbClr val="3D3D3D"/>
                </a:solidFill>
                <a:latin typeface="Agency FB" panose="020B0503020202020204" pitchFamily="34" charset="0"/>
              </a:rPr>
              <a:t> On the other hand, there are student whose both GPA and entrance score are low but staying for the second year</a:t>
            </a:r>
            <a:endParaRPr lang="en-IN" sz="1600" dirty="0">
              <a:solidFill>
                <a:srgbClr val="3D3D3D"/>
              </a:solidFill>
              <a:latin typeface="Agency FB" panose="020B0503020202020204" pitchFamily="34" charset="0"/>
            </a:endParaRPr>
          </a:p>
        </p:txBody>
      </p:sp>
      <p:pic>
        <p:nvPicPr>
          <p:cNvPr id="3" name="Picture 2">
            <a:extLst>
              <a:ext uri="{FF2B5EF4-FFF2-40B4-BE49-F238E27FC236}">
                <a16:creationId xmlns:a16="http://schemas.microsoft.com/office/drawing/2014/main" id="{13707CF1-67D0-4522-8D98-184DFB416642}"/>
              </a:ext>
            </a:extLst>
          </p:cNvPr>
          <p:cNvPicPr>
            <a:picLocks noChangeAspect="1"/>
          </p:cNvPicPr>
          <p:nvPr/>
        </p:nvPicPr>
        <p:blipFill rotWithShape="1">
          <a:blip r:embed="rId2">
            <a:extLst>
              <a:ext uri="{28A0092B-C50C-407E-A947-70E740481C1C}">
                <a14:useLocalDpi xmlns:a14="http://schemas.microsoft.com/office/drawing/2010/main" val="0"/>
              </a:ext>
            </a:extLst>
          </a:blip>
          <a:srcRect l="9401" t="12913" r="10845" b="9248"/>
          <a:stretch/>
        </p:blipFill>
        <p:spPr>
          <a:xfrm>
            <a:off x="244699" y="2075458"/>
            <a:ext cx="8690378" cy="4523602"/>
          </a:xfrm>
          <a:prstGeom prst="rect">
            <a:avLst/>
          </a:prstGeom>
        </p:spPr>
      </p:pic>
    </p:spTree>
    <p:extLst>
      <p:ext uri="{BB962C8B-B14F-4D97-AF65-F5344CB8AC3E}">
        <p14:creationId xmlns:p14="http://schemas.microsoft.com/office/powerpoint/2010/main" val="829856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BB8E3B-1D50-4101-83B3-C9001AC97B6C}"/>
              </a:ext>
            </a:extLst>
          </p:cNvPr>
          <p:cNvSpPr txBox="1"/>
          <p:nvPr/>
        </p:nvSpPr>
        <p:spPr>
          <a:xfrm>
            <a:off x="242206" y="209550"/>
            <a:ext cx="9492343" cy="707886"/>
          </a:xfrm>
          <a:prstGeom prst="rect">
            <a:avLst/>
          </a:prstGeom>
          <a:noFill/>
        </p:spPr>
        <p:txBody>
          <a:bodyPr wrap="square" rtlCol="0">
            <a:spAutoFit/>
          </a:bodyPr>
          <a:lstStyle/>
          <a:p>
            <a:r>
              <a:rPr lang="en-US" sz="4000" dirty="0">
                <a:solidFill>
                  <a:srgbClr val="3D6DC3"/>
                </a:solidFill>
                <a:latin typeface="Agency FB" panose="020B0503020202020204" pitchFamily="34" charset="0"/>
                <a:cs typeface="Calibri" panose="020F0502020204030204" pitchFamily="34" charset="0"/>
              </a:rPr>
              <a:t>10 | </a:t>
            </a:r>
            <a:r>
              <a:rPr lang="en-US" sz="4000" dirty="0">
                <a:solidFill>
                  <a:srgbClr val="979797"/>
                </a:solidFill>
                <a:latin typeface="Agency FB" panose="020B0503020202020204" pitchFamily="34" charset="0"/>
                <a:cs typeface="Calibri" panose="020F0502020204030204" pitchFamily="34" charset="0"/>
              </a:rPr>
              <a:t>Degree for which student has enrolled in university</a:t>
            </a:r>
          </a:p>
        </p:txBody>
      </p:sp>
      <p:grpSp>
        <p:nvGrpSpPr>
          <p:cNvPr id="3" name="Group 2">
            <a:extLst>
              <a:ext uri="{FF2B5EF4-FFF2-40B4-BE49-F238E27FC236}">
                <a16:creationId xmlns:a16="http://schemas.microsoft.com/office/drawing/2014/main" id="{AA4808A9-17C5-4CB4-9133-3925D853C7C3}"/>
              </a:ext>
            </a:extLst>
          </p:cNvPr>
          <p:cNvGrpSpPr/>
          <p:nvPr/>
        </p:nvGrpSpPr>
        <p:grpSpPr>
          <a:xfrm>
            <a:off x="1796696" y="1300107"/>
            <a:ext cx="4817480" cy="4648935"/>
            <a:chOff x="670833" y="1332765"/>
            <a:chExt cx="5125810" cy="4946478"/>
          </a:xfrm>
        </p:grpSpPr>
        <p:grpSp>
          <p:nvGrpSpPr>
            <p:cNvPr id="178" name="Group 177">
              <a:extLst>
                <a:ext uri="{FF2B5EF4-FFF2-40B4-BE49-F238E27FC236}">
                  <a16:creationId xmlns:a16="http://schemas.microsoft.com/office/drawing/2014/main" id="{D2E394F8-5FF8-4936-A361-D21F0EB9B85A}"/>
                </a:ext>
              </a:extLst>
            </p:cNvPr>
            <p:cNvGrpSpPr/>
            <p:nvPr/>
          </p:nvGrpSpPr>
          <p:grpSpPr>
            <a:xfrm>
              <a:off x="670833" y="1332765"/>
              <a:ext cx="287419" cy="754008"/>
              <a:chOff x="5865361" y="1173324"/>
              <a:chExt cx="366713" cy="962026"/>
            </a:xfrm>
            <a:solidFill>
              <a:srgbClr val="92D050"/>
            </a:solidFill>
          </p:grpSpPr>
          <p:sp>
            <p:nvSpPr>
              <p:cNvPr id="176" name="Freeform 79">
                <a:extLst>
                  <a:ext uri="{FF2B5EF4-FFF2-40B4-BE49-F238E27FC236}">
                    <a16:creationId xmlns:a16="http://schemas.microsoft.com/office/drawing/2014/main" id="{E2DCEB33-47E9-4174-8503-9D235ACDBE9A}"/>
                  </a:ext>
                </a:extLst>
              </p:cNvPr>
              <p:cNvSpPr>
                <a:spLocks/>
              </p:cNvSpPr>
              <p:nvPr/>
            </p:nvSpPr>
            <p:spPr bwMode="auto">
              <a:xfrm>
                <a:off x="5865361" y="1343187"/>
                <a:ext cx="366713" cy="792163"/>
              </a:xfrm>
              <a:custGeom>
                <a:avLst/>
                <a:gdLst>
                  <a:gd name="T0" fmla="*/ 590 w 729"/>
                  <a:gd name="T1" fmla="*/ 709 h 1572"/>
                  <a:gd name="T2" fmla="*/ 659 w 729"/>
                  <a:gd name="T3" fmla="*/ 795 h 1572"/>
                  <a:gd name="T4" fmla="*/ 729 w 729"/>
                  <a:gd name="T5" fmla="*/ 710 h 1572"/>
                  <a:gd name="T6" fmla="*/ 728 w 729"/>
                  <a:gd name="T7" fmla="*/ 147 h 1572"/>
                  <a:gd name="T8" fmla="*/ 580 w 729"/>
                  <a:gd name="T9" fmla="*/ 1 h 1572"/>
                  <a:gd name="T10" fmla="*/ 157 w 729"/>
                  <a:gd name="T11" fmla="*/ 1 h 1572"/>
                  <a:gd name="T12" fmla="*/ 2 w 729"/>
                  <a:gd name="T13" fmla="*/ 155 h 1572"/>
                  <a:gd name="T14" fmla="*/ 1 w 729"/>
                  <a:gd name="T15" fmla="*/ 579 h 1572"/>
                  <a:gd name="T16" fmla="*/ 2 w 729"/>
                  <a:gd name="T17" fmla="*/ 728 h 1572"/>
                  <a:gd name="T18" fmla="*/ 71 w 729"/>
                  <a:gd name="T19" fmla="*/ 795 h 1572"/>
                  <a:gd name="T20" fmla="*/ 140 w 729"/>
                  <a:gd name="T21" fmla="*/ 729 h 1572"/>
                  <a:gd name="T22" fmla="*/ 141 w 729"/>
                  <a:gd name="T23" fmla="*/ 691 h 1572"/>
                  <a:gd name="T24" fmla="*/ 141 w 729"/>
                  <a:gd name="T25" fmla="*/ 310 h 1572"/>
                  <a:gd name="T26" fmla="*/ 157 w 729"/>
                  <a:gd name="T27" fmla="*/ 275 h 1572"/>
                  <a:gd name="T28" fmla="*/ 176 w 729"/>
                  <a:gd name="T29" fmla="*/ 311 h 1572"/>
                  <a:gd name="T30" fmla="*/ 176 w 729"/>
                  <a:gd name="T31" fmla="*/ 338 h 1572"/>
                  <a:gd name="T32" fmla="*/ 176 w 729"/>
                  <a:gd name="T33" fmla="*/ 1469 h 1572"/>
                  <a:gd name="T34" fmla="*/ 260 w 729"/>
                  <a:gd name="T35" fmla="*/ 1569 h 1572"/>
                  <a:gd name="T36" fmla="*/ 347 w 729"/>
                  <a:gd name="T37" fmla="*/ 1469 h 1572"/>
                  <a:gd name="T38" fmla="*/ 347 w 729"/>
                  <a:gd name="T39" fmla="*/ 1143 h 1572"/>
                  <a:gd name="T40" fmla="*/ 349 w 729"/>
                  <a:gd name="T41" fmla="*/ 813 h 1572"/>
                  <a:gd name="T42" fmla="*/ 366 w 729"/>
                  <a:gd name="T43" fmla="*/ 792 h 1572"/>
                  <a:gd name="T44" fmla="*/ 383 w 729"/>
                  <a:gd name="T45" fmla="*/ 813 h 1572"/>
                  <a:gd name="T46" fmla="*/ 383 w 729"/>
                  <a:gd name="T47" fmla="*/ 855 h 1572"/>
                  <a:gd name="T48" fmla="*/ 383 w 729"/>
                  <a:gd name="T49" fmla="*/ 1479 h 1572"/>
                  <a:gd name="T50" fmla="*/ 432 w 729"/>
                  <a:gd name="T51" fmla="*/ 1565 h 1572"/>
                  <a:gd name="T52" fmla="*/ 521 w 729"/>
                  <a:gd name="T53" fmla="*/ 1554 h 1572"/>
                  <a:gd name="T54" fmla="*/ 556 w 729"/>
                  <a:gd name="T55" fmla="*/ 1469 h 1572"/>
                  <a:gd name="T56" fmla="*/ 557 w 729"/>
                  <a:gd name="T57" fmla="*/ 325 h 1572"/>
                  <a:gd name="T58" fmla="*/ 557 w 729"/>
                  <a:gd name="T59" fmla="*/ 306 h 1572"/>
                  <a:gd name="T60" fmla="*/ 572 w 729"/>
                  <a:gd name="T61" fmla="*/ 277 h 1572"/>
                  <a:gd name="T62" fmla="*/ 589 w 729"/>
                  <a:gd name="T63" fmla="*/ 303 h 1572"/>
                  <a:gd name="T64" fmla="*/ 590 w 729"/>
                  <a:gd name="T65" fmla="*/ 355 h 1572"/>
                  <a:gd name="T66" fmla="*/ 590 w 729"/>
                  <a:gd name="T67" fmla="*/ 709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9" h="1572">
                    <a:moveTo>
                      <a:pt x="590" y="709"/>
                    </a:moveTo>
                    <a:cubicBezTo>
                      <a:pt x="590" y="765"/>
                      <a:pt x="615" y="795"/>
                      <a:pt x="659" y="795"/>
                    </a:cubicBezTo>
                    <a:cubicBezTo>
                      <a:pt x="704" y="796"/>
                      <a:pt x="728" y="767"/>
                      <a:pt x="729" y="710"/>
                    </a:cubicBezTo>
                    <a:cubicBezTo>
                      <a:pt x="729" y="523"/>
                      <a:pt x="729" y="335"/>
                      <a:pt x="728" y="147"/>
                    </a:cubicBezTo>
                    <a:cubicBezTo>
                      <a:pt x="728" y="54"/>
                      <a:pt x="674" y="1"/>
                      <a:pt x="580" y="1"/>
                    </a:cubicBezTo>
                    <a:cubicBezTo>
                      <a:pt x="439" y="0"/>
                      <a:pt x="298" y="0"/>
                      <a:pt x="157" y="1"/>
                    </a:cubicBezTo>
                    <a:cubicBezTo>
                      <a:pt x="55" y="1"/>
                      <a:pt x="2" y="54"/>
                      <a:pt x="2" y="155"/>
                    </a:cubicBezTo>
                    <a:cubicBezTo>
                      <a:pt x="1" y="297"/>
                      <a:pt x="1" y="438"/>
                      <a:pt x="1" y="579"/>
                    </a:cubicBezTo>
                    <a:cubicBezTo>
                      <a:pt x="1" y="629"/>
                      <a:pt x="0" y="678"/>
                      <a:pt x="2" y="728"/>
                    </a:cubicBezTo>
                    <a:cubicBezTo>
                      <a:pt x="4" y="769"/>
                      <a:pt x="33" y="795"/>
                      <a:pt x="71" y="795"/>
                    </a:cubicBezTo>
                    <a:cubicBezTo>
                      <a:pt x="109" y="795"/>
                      <a:pt x="137" y="769"/>
                      <a:pt x="140" y="729"/>
                    </a:cubicBezTo>
                    <a:cubicBezTo>
                      <a:pt x="141" y="716"/>
                      <a:pt x="141" y="704"/>
                      <a:pt x="141" y="691"/>
                    </a:cubicBezTo>
                    <a:cubicBezTo>
                      <a:pt x="141" y="564"/>
                      <a:pt x="140" y="437"/>
                      <a:pt x="141" y="310"/>
                    </a:cubicBezTo>
                    <a:cubicBezTo>
                      <a:pt x="141" y="299"/>
                      <a:pt x="141" y="275"/>
                      <a:pt x="157" y="275"/>
                    </a:cubicBezTo>
                    <a:cubicBezTo>
                      <a:pt x="176" y="276"/>
                      <a:pt x="176" y="298"/>
                      <a:pt x="176" y="311"/>
                    </a:cubicBezTo>
                    <a:cubicBezTo>
                      <a:pt x="176" y="319"/>
                      <a:pt x="176" y="329"/>
                      <a:pt x="176" y="338"/>
                    </a:cubicBezTo>
                    <a:cubicBezTo>
                      <a:pt x="176" y="715"/>
                      <a:pt x="176" y="1092"/>
                      <a:pt x="176" y="1469"/>
                    </a:cubicBezTo>
                    <a:cubicBezTo>
                      <a:pt x="176" y="1536"/>
                      <a:pt x="208" y="1568"/>
                      <a:pt x="260" y="1569"/>
                    </a:cubicBezTo>
                    <a:cubicBezTo>
                      <a:pt x="316" y="1570"/>
                      <a:pt x="347" y="1539"/>
                      <a:pt x="347" y="1469"/>
                    </a:cubicBezTo>
                    <a:cubicBezTo>
                      <a:pt x="348" y="1360"/>
                      <a:pt x="347" y="1251"/>
                      <a:pt x="347" y="1143"/>
                    </a:cubicBezTo>
                    <a:cubicBezTo>
                      <a:pt x="347" y="1039"/>
                      <a:pt x="348" y="917"/>
                      <a:pt x="349" y="813"/>
                    </a:cubicBezTo>
                    <a:cubicBezTo>
                      <a:pt x="349" y="800"/>
                      <a:pt x="353" y="793"/>
                      <a:pt x="366" y="792"/>
                    </a:cubicBezTo>
                    <a:cubicBezTo>
                      <a:pt x="383" y="792"/>
                      <a:pt x="383" y="809"/>
                      <a:pt x="383" y="813"/>
                    </a:cubicBezTo>
                    <a:cubicBezTo>
                      <a:pt x="383" y="831"/>
                      <a:pt x="383" y="837"/>
                      <a:pt x="383" y="855"/>
                    </a:cubicBezTo>
                    <a:cubicBezTo>
                      <a:pt x="383" y="1063"/>
                      <a:pt x="383" y="1271"/>
                      <a:pt x="383" y="1479"/>
                    </a:cubicBezTo>
                    <a:cubicBezTo>
                      <a:pt x="383" y="1518"/>
                      <a:pt x="394" y="1554"/>
                      <a:pt x="432" y="1565"/>
                    </a:cubicBezTo>
                    <a:cubicBezTo>
                      <a:pt x="460" y="1572"/>
                      <a:pt x="501" y="1571"/>
                      <a:pt x="521" y="1554"/>
                    </a:cubicBezTo>
                    <a:cubicBezTo>
                      <a:pt x="543" y="1538"/>
                      <a:pt x="556" y="1499"/>
                      <a:pt x="556" y="1469"/>
                    </a:cubicBezTo>
                    <a:cubicBezTo>
                      <a:pt x="558" y="1088"/>
                      <a:pt x="557" y="706"/>
                      <a:pt x="557" y="325"/>
                    </a:cubicBezTo>
                    <a:cubicBezTo>
                      <a:pt x="557" y="318"/>
                      <a:pt x="557" y="315"/>
                      <a:pt x="557" y="306"/>
                    </a:cubicBezTo>
                    <a:cubicBezTo>
                      <a:pt x="557" y="296"/>
                      <a:pt x="555" y="277"/>
                      <a:pt x="572" y="277"/>
                    </a:cubicBezTo>
                    <a:cubicBezTo>
                      <a:pt x="589" y="278"/>
                      <a:pt x="589" y="293"/>
                      <a:pt x="589" y="303"/>
                    </a:cubicBezTo>
                    <a:cubicBezTo>
                      <a:pt x="589" y="324"/>
                      <a:pt x="590" y="338"/>
                      <a:pt x="590" y="355"/>
                    </a:cubicBezTo>
                    <a:cubicBezTo>
                      <a:pt x="590" y="473"/>
                      <a:pt x="590" y="591"/>
                      <a:pt x="590" y="709"/>
                    </a:cubicBezTo>
                  </a:path>
                </a:pathLst>
              </a:custGeom>
              <a:grpFill/>
              <a:ln>
                <a:noFill/>
              </a:ln>
            </p:spPr>
            <p:txBody>
              <a:bodyPr vert="horz" wrap="square" lIns="91440" tIns="45720" rIns="91440" bIns="45720" numCol="1" anchor="t" anchorCtr="0" compatLnSpc="1">
                <a:prstTxWarp prst="textNoShape">
                  <a:avLst/>
                </a:prstTxWarp>
              </a:bodyPr>
              <a:lstStyle/>
              <a:p>
                <a:r>
                  <a:rPr lang="en-US" dirty="0">
                    <a:solidFill>
                      <a:schemeClr val="accent6">
                        <a:lumMod val="75000"/>
                      </a:schemeClr>
                    </a:solidFill>
                  </a:rPr>
                  <a:t>    </a:t>
                </a:r>
                <a:endParaRPr lang="en-IN" dirty="0">
                  <a:solidFill>
                    <a:schemeClr val="accent6">
                      <a:lumMod val="75000"/>
                    </a:schemeClr>
                  </a:solidFill>
                </a:endParaRPr>
              </a:p>
            </p:txBody>
          </p:sp>
          <p:sp>
            <p:nvSpPr>
              <p:cNvPr id="177" name="Freeform 80">
                <a:extLst>
                  <a:ext uri="{FF2B5EF4-FFF2-40B4-BE49-F238E27FC236}">
                    <a16:creationId xmlns:a16="http://schemas.microsoft.com/office/drawing/2014/main" id="{90C5EFD7-D0A1-488C-985D-DC2C5B514313}"/>
                  </a:ext>
                </a:extLst>
              </p:cNvPr>
              <p:cNvSpPr>
                <a:spLocks/>
              </p:cNvSpPr>
              <p:nvPr/>
            </p:nvSpPr>
            <p:spPr bwMode="auto">
              <a:xfrm>
                <a:off x="5979661" y="1173324"/>
                <a:ext cx="139700" cy="139700"/>
              </a:xfrm>
              <a:custGeom>
                <a:avLst/>
                <a:gdLst>
                  <a:gd name="T0" fmla="*/ 278 w 279"/>
                  <a:gd name="T1" fmla="*/ 139 h 276"/>
                  <a:gd name="T2" fmla="*/ 140 w 279"/>
                  <a:gd name="T3" fmla="*/ 0 h 276"/>
                  <a:gd name="T4" fmla="*/ 1 w 279"/>
                  <a:gd name="T5" fmla="*/ 139 h 276"/>
                  <a:gd name="T6" fmla="*/ 137 w 279"/>
                  <a:gd name="T7" fmla="*/ 275 h 276"/>
                  <a:gd name="T8" fmla="*/ 278 w 279"/>
                  <a:gd name="T9" fmla="*/ 139 h 276"/>
                </a:gdLst>
                <a:ahLst/>
                <a:cxnLst>
                  <a:cxn ang="0">
                    <a:pos x="T0" y="T1"/>
                  </a:cxn>
                  <a:cxn ang="0">
                    <a:pos x="T2" y="T3"/>
                  </a:cxn>
                  <a:cxn ang="0">
                    <a:pos x="T4" y="T5"/>
                  </a:cxn>
                  <a:cxn ang="0">
                    <a:pos x="T6" y="T7"/>
                  </a:cxn>
                  <a:cxn ang="0">
                    <a:pos x="T8" y="T9"/>
                  </a:cxn>
                </a:cxnLst>
                <a:rect l="0" t="0" r="r" b="b"/>
                <a:pathLst>
                  <a:path w="279" h="276">
                    <a:moveTo>
                      <a:pt x="278" y="139"/>
                    </a:moveTo>
                    <a:cubicBezTo>
                      <a:pt x="279" y="62"/>
                      <a:pt x="217" y="0"/>
                      <a:pt x="140" y="0"/>
                    </a:cubicBezTo>
                    <a:cubicBezTo>
                      <a:pt x="63" y="0"/>
                      <a:pt x="0" y="63"/>
                      <a:pt x="1" y="139"/>
                    </a:cubicBezTo>
                    <a:cubicBezTo>
                      <a:pt x="1" y="213"/>
                      <a:pt x="62" y="274"/>
                      <a:pt x="137" y="275"/>
                    </a:cubicBezTo>
                    <a:cubicBezTo>
                      <a:pt x="216" y="276"/>
                      <a:pt x="277" y="217"/>
                      <a:pt x="278" y="139"/>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solidFill>
                    <a:schemeClr val="accent6">
                      <a:lumMod val="75000"/>
                    </a:schemeClr>
                  </a:solidFill>
                </a:endParaRPr>
              </a:p>
            </p:txBody>
          </p:sp>
        </p:grpSp>
        <p:grpSp>
          <p:nvGrpSpPr>
            <p:cNvPr id="179" name="Group 178">
              <a:extLst>
                <a:ext uri="{FF2B5EF4-FFF2-40B4-BE49-F238E27FC236}">
                  <a16:creationId xmlns:a16="http://schemas.microsoft.com/office/drawing/2014/main" id="{3607D24D-1CAF-4E96-BCEF-B68A3D23378C}"/>
                </a:ext>
              </a:extLst>
            </p:cNvPr>
            <p:cNvGrpSpPr/>
            <p:nvPr/>
          </p:nvGrpSpPr>
          <p:grpSpPr>
            <a:xfrm>
              <a:off x="1275632" y="1335001"/>
              <a:ext cx="287419" cy="754008"/>
              <a:chOff x="5865361" y="1173324"/>
              <a:chExt cx="366713" cy="962026"/>
            </a:xfrm>
            <a:solidFill>
              <a:srgbClr val="92D050"/>
            </a:solidFill>
          </p:grpSpPr>
          <p:sp>
            <p:nvSpPr>
              <p:cNvPr id="180" name="Freeform 79">
                <a:extLst>
                  <a:ext uri="{FF2B5EF4-FFF2-40B4-BE49-F238E27FC236}">
                    <a16:creationId xmlns:a16="http://schemas.microsoft.com/office/drawing/2014/main" id="{EC42F249-AA43-4457-B72F-84BF2400DDD2}"/>
                  </a:ext>
                </a:extLst>
              </p:cNvPr>
              <p:cNvSpPr>
                <a:spLocks/>
              </p:cNvSpPr>
              <p:nvPr/>
            </p:nvSpPr>
            <p:spPr bwMode="auto">
              <a:xfrm>
                <a:off x="5865361" y="1343187"/>
                <a:ext cx="366713" cy="792163"/>
              </a:xfrm>
              <a:custGeom>
                <a:avLst/>
                <a:gdLst>
                  <a:gd name="T0" fmla="*/ 590 w 729"/>
                  <a:gd name="T1" fmla="*/ 709 h 1572"/>
                  <a:gd name="T2" fmla="*/ 659 w 729"/>
                  <a:gd name="T3" fmla="*/ 795 h 1572"/>
                  <a:gd name="T4" fmla="*/ 729 w 729"/>
                  <a:gd name="T5" fmla="*/ 710 h 1572"/>
                  <a:gd name="T6" fmla="*/ 728 w 729"/>
                  <a:gd name="T7" fmla="*/ 147 h 1572"/>
                  <a:gd name="T8" fmla="*/ 580 w 729"/>
                  <a:gd name="T9" fmla="*/ 1 h 1572"/>
                  <a:gd name="T10" fmla="*/ 157 w 729"/>
                  <a:gd name="T11" fmla="*/ 1 h 1572"/>
                  <a:gd name="T12" fmla="*/ 2 w 729"/>
                  <a:gd name="T13" fmla="*/ 155 h 1572"/>
                  <a:gd name="T14" fmla="*/ 1 w 729"/>
                  <a:gd name="T15" fmla="*/ 579 h 1572"/>
                  <a:gd name="T16" fmla="*/ 2 w 729"/>
                  <a:gd name="T17" fmla="*/ 728 h 1572"/>
                  <a:gd name="T18" fmla="*/ 71 w 729"/>
                  <a:gd name="T19" fmla="*/ 795 h 1572"/>
                  <a:gd name="T20" fmla="*/ 140 w 729"/>
                  <a:gd name="T21" fmla="*/ 729 h 1572"/>
                  <a:gd name="T22" fmla="*/ 141 w 729"/>
                  <a:gd name="T23" fmla="*/ 691 h 1572"/>
                  <a:gd name="T24" fmla="*/ 141 w 729"/>
                  <a:gd name="T25" fmla="*/ 310 h 1572"/>
                  <a:gd name="T26" fmla="*/ 157 w 729"/>
                  <a:gd name="T27" fmla="*/ 275 h 1572"/>
                  <a:gd name="T28" fmla="*/ 176 w 729"/>
                  <a:gd name="T29" fmla="*/ 311 h 1572"/>
                  <a:gd name="T30" fmla="*/ 176 w 729"/>
                  <a:gd name="T31" fmla="*/ 338 h 1572"/>
                  <a:gd name="T32" fmla="*/ 176 w 729"/>
                  <a:gd name="T33" fmla="*/ 1469 h 1572"/>
                  <a:gd name="T34" fmla="*/ 260 w 729"/>
                  <a:gd name="T35" fmla="*/ 1569 h 1572"/>
                  <a:gd name="T36" fmla="*/ 347 w 729"/>
                  <a:gd name="T37" fmla="*/ 1469 h 1572"/>
                  <a:gd name="T38" fmla="*/ 347 w 729"/>
                  <a:gd name="T39" fmla="*/ 1143 h 1572"/>
                  <a:gd name="T40" fmla="*/ 349 w 729"/>
                  <a:gd name="T41" fmla="*/ 813 h 1572"/>
                  <a:gd name="T42" fmla="*/ 366 w 729"/>
                  <a:gd name="T43" fmla="*/ 792 h 1572"/>
                  <a:gd name="T44" fmla="*/ 383 w 729"/>
                  <a:gd name="T45" fmla="*/ 813 h 1572"/>
                  <a:gd name="T46" fmla="*/ 383 w 729"/>
                  <a:gd name="T47" fmla="*/ 855 h 1572"/>
                  <a:gd name="T48" fmla="*/ 383 w 729"/>
                  <a:gd name="T49" fmla="*/ 1479 h 1572"/>
                  <a:gd name="T50" fmla="*/ 432 w 729"/>
                  <a:gd name="T51" fmla="*/ 1565 h 1572"/>
                  <a:gd name="T52" fmla="*/ 521 w 729"/>
                  <a:gd name="T53" fmla="*/ 1554 h 1572"/>
                  <a:gd name="T54" fmla="*/ 556 w 729"/>
                  <a:gd name="T55" fmla="*/ 1469 h 1572"/>
                  <a:gd name="T56" fmla="*/ 557 w 729"/>
                  <a:gd name="T57" fmla="*/ 325 h 1572"/>
                  <a:gd name="T58" fmla="*/ 557 w 729"/>
                  <a:gd name="T59" fmla="*/ 306 h 1572"/>
                  <a:gd name="T60" fmla="*/ 572 w 729"/>
                  <a:gd name="T61" fmla="*/ 277 h 1572"/>
                  <a:gd name="T62" fmla="*/ 589 w 729"/>
                  <a:gd name="T63" fmla="*/ 303 h 1572"/>
                  <a:gd name="T64" fmla="*/ 590 w 729"/>
                  <a:gd name="T65" fmla="*/ 355 h 1572"/>
                  <a:gd name="T66" fmla="*/ 590 w 729"/>
                  <a:gd name="T67" fmla="*/ 709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9" h="1572">
                    <a:moveTo>
                      <a:pt x="590" y="709"/>
                    </a:moveTo>
                    <a:cubicBezTo>
                      <a:pt x="590" y="765"/>
                      <a:pt x="615" y="795"/>
                      <a:pt x="659" y="795"/>
                    </a:cubicBezTo>
                    <a:cubicBezTo>
                      <a:pt x="704" y="796"/>
                      <a:pt x="728" y="767"/>
                      <a:pt x="729" y="710"/>
                    </a:cubicBezTo>
                    <a:cubicBezTo>
                      <a:pt x="729" y="523"/>
                      <a:pt x="729" y="335"/>
                      <a:pt x="728" y="147"/>
                    </a:cubicBezTo>
                    <a:cubicBezTo>
                      <a:pt x="728" y="54"/>
                      <a:pt x="674" y="1"/>
                      <a:pt x="580" y="1"/>
                    </a:cubicBezTo>
                    <a:cubicBezTo>
                      <a:pt x="439" y="0"/>
                      <a:pt x="298" y="0"/>
                      <a:pt x="157" y="1"/>
                    </a:cubicBezTo>
                    <a:cubicBezTo>
                      <a:pt x="55" y="1"/>
                      <a:pt x="2" y="54"/>
                      <a:pt x="2" y="155"/>
                    </a:cubicBezTo>
                    <a:cubicBezTo>
                      <a:pt x="1" y="297"/>
                      <a:pt x="1" y="438"/>
                      <a:pt x="1" y="579"/>
                    </a:cubicBezTo>
                    <a:cubicBezTo>
                      <a:pt x="1" y="629"/>
                      <a:pt x="0" y="678"/>
                      <a:pt x="2" y="728"/>
                    </a:cubicBezTo>
                    <a:cubicBezTo>
                      <a:pt x="4" y="769"/>
                      <a:pt x="33" y="795"/>
                      <a:pt x="71" y="795"/>
                    </a:cubicBezTo>
                    <a:cubicBezTo>
                      <a:pt x="109" y="795"/>
                      <a:pt x="137" y="769"/>
                      <a:pt x="140" y="729"/>
                    </a:cubicBezTo>
                    <a:cubicBezTo>
                      <a:pt x="141" y="716"/>
                      <a:pt x="141" y="704"/>
                      <a:pt x="141" y="691"/>
                    </a:cubicBezTo>
                    <a:cubicBezTo>
                      <a:pt x="141" y="564"/>
                      <a:pt x="140" y="437"/>
                      <a:pt x="141" y="310"/>
                    </a:cubicBezTo>
                    <a:cubicBezTo>
                      <a:pt x="141" y="299"/>
                      <a:pt x="141" y="275"/>
                      <a:pt x="157" y="275"/>
                    </a:cubicBezTo>
                    <a:cubicBezTo>
                      <a:pt x="176" y="276"/>
                      <a:pt x="176" y="298"/>
                      <a:pt x="176" y="311"/>
                    </a:cubicBezTo>
                    <a:cubicBezTo>
                      <a:pt x="176" y="319"/>
                      <a:pt x="176" y="329"/>
                      <a:pt x="176" y="338"/>
                    </a:cubicBezTo>
                    <a:cubicBezTo>
                      <a:pt x="176" y="715"/>
                      <a:pt x="176" y="1092"/>
                      <a:pt x="176" y="1469"/>
                    </a:cubicBezTo>
                    <a:cubicBezTo>
                      <a:pt x="176" y="1536"/>
                      <a:pt x="208" y="1568"/>
                      <a:pt x="260" y="1569"/>
                    </a:cubicBezTo>
                    <a:cubicBezTo>
                      <a:pt x="316" y="1570"/>
                      <a:pt x="347" y="1539"/>
                      <a:pt x="347" y="1469"/>
                    </a:cubicBezTo>
                    <a:cubicBezTo>
                      <a:pt x="348" y="1360"/>
                      <a:pt x="347" y="1251"/>
                      <a:pt x="347" y="1143"/>
                    </a:cubicBezTo>
                    <a:cubicBezTo>
                      <a:pt x="347" y="1039"/>
                      <a:pt x="348" y="917"/>
                      <a:pt x="349" y="813"/>
                    </a:cubicBezTo>
                    <a:cubicBezTo>
                      <a:pt x="349" y="800"/>
                      <a:pt x="353" y="793"/>
                      <a:pt x="366" y="792"/>
                    </a:cubicBezTo>
                    <a:cubicBezTo>
                      <a:pt x="383" y="792"/>
                      <a:pt x="383" y="809"/>
                      <a:pt x="383" y="813"/>
                    </a:cubicBezTo>
                    <a:cubicBezTo>
                      <a:pt x="383" y="831"/>
                      <a:pt x="383" y="837"/>
                      <a:pt x="383" y="855"/>
                    </a:cubicBezTo>
                    <a:cubicBezTo>
                      <a:pt x="383" y="1063"/>
                      <a:pt x="383" y="1271"/>
                      <a:pt x="383" y="1479"/>
                    </a:cubicBezTo>
                    <a:cubicBezTo>
                      <a:pt x="383" y="1518"/>
                      <a:pt x="394" y="1554"/>
                      <a:pt x="432" y="1565"/>
                    </a:cubicBezTo>
                    <a:cubicBezTo>
                      <a:pt x="460" y="1572"/>
                      <a:pt x="501" y="1571"/>
                      <a:pt x="521" y="1554"/>
                    </a:cubicBezTo>
                    <a:cubicBezTo>
                      <a:pt x="543" y="1538"/>
                      <a:pt x="556" y="1499"/>
                      <a:pt x="556" y="1469"/>
                    </a:cubicBezTo>
                    <a:cubicBezTo>
                      <a:pt x="558" y="1088"/>
                      <a:pt x="557" y="706"/>
                      <a:pt x="557" y="325"/>
                    </a:cubicBezTo>
                    <a:cubicBezTo>
                      <a:pt x="557" y="318"/>
                      <a:pt x="557" y="315"/>
                      <a:pt x="557" y="306"/>
                    </a:cubicBezTo>
                    <a:cubicBezTo>
                      <a:pt x="557" y="296"/>
                      <a:pt x="555" y="277"/>
                      <a:pt x="572" y="277"/>
                    </a:cubicBezTo>
                    <a:cubicBezTo>
                      <a:pt x="589" y="278"/>
                      <a:pt x="589" y="293"/>
                      <a:pt x="589" y="303"/>
                    </a:cubicBezTo>
                    <a:cubicBezTo>
                      <a:pt x="589" y="324"/>
                      <a:pt x="590" y="338"/>
                      <a:pt x="590" y="355"/>
                    </a:cubicBezTo>
                    <a:cubicBezTo>
                      <a:pt x="590" y="473"/>
                      <a:pt x="590" y="591"/>
                      <a:pt x="590" y="709"/>
                    </a:cubicBezTo>
                  </a:path>
                </a:pathLst>
              </a:custGeom>
              <a:grpFill/>
              <a:ln>
                <a:noFill/>
              </a:ln>
            </p:spPr>
            <p:txBody>
              <a:bodyPr vert="horz" wrap="square" lIns="91440" tIns="45720" rIns="91440" bIns="45720" numCol="1" anchor="t" anchorCtr="0" compatLnSpc="1">
                <a:prstTxWarp prst="textNoShape">
                  <a:avLst/>
                </a:prstTxWarp>
              </a:bodyPr>
              <a:lstStyle/>
              <a:p>
                <a:r>
                  <a:rPr lang="en-US" dirty="0">
                    <a:solidFill>
                      <a:schemeClr val="accent6">
                        <a:lumMod val="75000"/>
                      </a:schemeClr>
                    </a:solidFill>
                  </a:rPr>
                  <a:t>    </a:t>
                </a:r>
                <a:endParaRPr lang="en-IN" dirty="0">
                  <a:solidFill>
                    <a:schemeClr val="accent6">
                      <a:lumMod val="75000"/>
                    </a:schemeClr>
                  </a:solidFill>
                </a:endParaRPr>
              </a:p>
            </p:txBody>
          </p:sp>
          <p:sp>
            <p:nvSpPr>
              <p:cNvPr id="181" name="Freeform 80">
                <a:extLst>
                  <a:ext uri="{FF2B5EF4-FFF2-40B4-BE49-F238E27FC236}">
                    <a16:creationId xmlns:a16="http://schemas.microsoft.com/office/drawing/2014/main" id="{3F017B43-26CF-4BAF-AE61-E6CDC2DDDC3C}"/>
                  </a:ext>
                </a:extLst>
              </p:cNvPr>
              <p:cNvSpPr>
                <a:spLocks/>
              </p:cNvSpPr>
              <p:nvPr/>
            </p:nvSpPr>
            <p:spPr bwMode="auto">
              <a:xfrm>
                <a:off x="5979661" y="1173324"/>
                <a:ext cx="139700" cy="139700"/>
              </a:xfrm>
              <a:custGeom>
                <a:avLst/>
                <a:gdLst>
                  <a:gd name="T0" fmla="*/ 278 w 279"/>
                  <a:gd name="T1" fmla="*/ 139 h 276"/>
                  <a:gd name="T2" fmla="*/ 140 w 279"/>
                  <a:gd name="T3" fmla="*/ 0 h 276"/>
                  <a:gd name="T4" fmla="*/ 1 w 279"/>
                  <a:gd name="T5" fmla="*/ 139 h 276"/>
                  <a:gd name="T6" fmla="*/ 137 w 279"/>
                  <a:gd name="T7" fmla="*/ 275 h 276"/>
                  <a:gd name="T8" fmla="*/ 278 w 279"/>
                  <a:gd name="T9" fmla="*/ 139 h 276"/>
                </a:gdLst>
                <a:ahLst/>
                <a:cxnLst>
                  <a:cxn ang="0">
                    <a:pos x="T0" y="T1"/>
                  </a:cxn>
                  <a:cxn ang="0">
                    <a:pos x="T2" y="T3"/>
                  </a:cxn>
                  <a:cxn ang="0">
                    <a:pos x="T4" y="T5"/>
                  </a:cxn>
                  <a:cxn ang="0">
                    <a:pos x="T6" y="T7"/>
                  </a:cxn>
                  <a:cxn ang="0">
                    <a:pos x="T8" y="T9"/>
                  </a:cxn>
                </a:cxnLst>
                <a:rect l="0" t="0" r="r" b="b"/>
                <a:pathLst>
                  <a:path w="279" h="276">
                    <a:moveTo>
                      <a:pt x="278" y="139"/>
                    </a:moveTo>
                    <a:cubicBezTo>
                      <a:pt x="279" y="62"/>
                      <a:pt x="217" y="0"/>
                      <a:pt x="140" y="0"/>
                    </a:cubicBezTo>
                    <a:cubicBezTo>
                      <a:pt x="63" y="0"/>
                      <a:pt x="0" y="63"/>
                      <a:pt x="1" y="139"/>
                    </a:cubicBezTo>
                    <a:cubicBezTo>
                      <a:pt x="1" y="213"/>
                      <a:pt x="62" y="274"/>
                      <a:pt x="137" y="275"/>
                    </a:cubicBezTo>
                    <a:cubicBezTo>
                      <a:pt x="216" y="276"/>
                      <a:pt x="277" y="217"/>
                      <a:pt x="278" y="139"/>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solidFill>
                    <a:schemeClr val="accent6">
                      <a:lumMod val="75000"/>
                    </a:schemeClr>
                  </a:solidFill>
                </a:endParaRPr>
              </a:p>
            </p:txBody>
          </p:sp>
        </p:grpSp>
        <p:grpSp>
          <p:nvGrpSpPr>
            <p:cNvPr id="182" name="Group 181">
              <a:extLst>
                <a:ext uri="{FF2B5EF4-FFF2-40B4-BE49-F238E27FC236}">
                  <a16:creationId xmlns:a16="http://schemas.microsoft.com/office/drawing/2014/main" id="{0C92420B-A387-47E9-AB03-67599C603379}"/>
                </a:ext>
              </a:extLst>
            </p:cNvPr>
            <p:cNvGrpSpPr/>
            <p:nvPr/>
          </p:nvGrpSpPr>
          <p:grpSpPr>
            <a:xfrm>
              <a:off x="1880431" y="1332765"/>
              <a:ext cx="287419" cy="754008"/>
              <a:chOff x="5865361" y="1173324"/>
              <a:chExt cx="366713" cy="962026"/>
            </a:xfrm>
            <a:solidFill>
              <a:srgbClr val="92D050"/>
            </a:solidFill>
          </p:grpSpPr>
          <p:sp>
            <p:nvSpPr>
              <p:cNvPr id="183" name="Freeform 79">
                <a:extLst>
                  <a:ext uri="{FF2B5EF4-FFF2-40B4-BE49-F238E27FC236}">
                    <a16:creationId xmlns:a16="http://schemas.microsoft.com/office/drawing/2014/main" id="{7AC12FA9-A0DA-4246-82FE-A73A5A3BDDCB}"/>
                  </a:ext>
                </a:extLst>
              </p:cNvPr>
              <p:cNvSpPr>
                <a:spLocks/>
              </p:cNvSpPr>
              <p:nvPr/>
            </p:nvSpPr>
            <p:spPr bwMode="auto">
              <a:xfrm>
                <a:off x="5865361" y="1343187"/>
                <a:ext cx="366713" cy="792163"/>
              </a:xfrm>
              <a:custGeom>
                <a:avLst/>
                <a:gdLst>
                  <a:gd name="T0" fmla="*/ 590 w 729"/>
                  <a:gd name="T1" fmla="*/ 709 h 1572"/>
                  <a:gd name="T2" fmla="*/ 659 w 729"/>
                  <a:gd name="T3" fmla="*/ 795 h 1572"/>
                  <a:gd name="T4" fmla="*/ 729 w 729"/>
                  <a:gd name="T5" fmla="*/ 710 h 1572"/>
                  <a:gd name="T6" fmla="*/ 728 w 729"/>
                  <a:gd name="T7" fmla="*/ 147 h 1572"/>
                  <a:gd name="T8" fmla="*/ 580 w 729"/>
                  <a:gd name="T9" fmla="*/ 1 h 1572"/>
                  <a:gd name="T10" fmla="*/ 157 w 729"/>
                  <a:gd name="T11" fmla="*/ 1 h 1572"/>
                  <a:gd name="T12" fmla="*/ 2 w 729"/>
                  <a:gd name="T13" fmla="*/ 155 h 1572"/>
                  <a:gd name="T14" fmla="*/ 1 w 729"/>
                  <a:gd name="T15" fmla="*/ 579 h 1572"/>
                  <a:gd name="T16" fmla="*/ 2 w 729"/>
                  <a:gd name="T17" fmla="*/ 728 h 1572"/>
                  <a:gd name="T18" fmla="*/ 71 w 729"/>
                  <a:gd name="T19" fmla="*/ 795 h 1572"/>
                  <a:gd name="T20" fmla="*/ 140 w 729"/>
                  <a:gd name="T21" fmla="*/ 729 h 1572"/>
                  <a:gd name="T22" fmla="*/ 141 w 729"/>
                  <a:gd name="T23" fmla="*/ 691 h 1572"/>
                  <a:gd name="T24" fmla="*/ 141 w 729"/>
                  <a:gd name="T25" fmla="*/ 310 h 1572"/>
                  <a:gd name="T26" fmla="*/ 157 w 729"/>
                  <a:gd name="T27" fmla="*/ 275 h 1572"/>
                  <a:gd name="T28" fmla="*/ 176 w 729"/>
                  <a:gd name="T29" fmla="*/ 311 h 1572"/>
                  <a:gd name="T30" fmla="*/ 176 w 729"/>
                  <a:gd name="T31" fmla="*/ 338 h 1572"/>
                  <a:gd name="T32" fmla="*/ 176 w 729"/>
                  <a:gd name="T33" fmla="*/ 1469 h 1572"/>
                  <a:gd name="T34" fmla="*/ 260 w 729"/>
                  <a:gd name="T35" fmla="*/ 1569 h 1572"/>
                  <a:gd name="T36" fmla="*/ 347 w 729"/>
                  <a:gd name="T37" fmla="*/ 1469 h 1572"/>
                  <a:gd name="T38" fmla="*/ 347 w 729"/>
                  <a:gd name="T39" fmla="*/ 1143 h 1572"/>
                  <a:gd name="T40" fmla="*/ 349 w 729"/>
                  <a:gd name="T41" fmla="*/ 813 h 1572"/>
                  <a:gd name="T42" fmla="*/ 366 w 729"/>
                  <a:gd name="T43" fmla="*/ 792 h 1572"/>
                  <a:gd name="T44" fmla="*/ 383 w 729"/>
                  <a:gd name="T45" fmla="*/ 813 h 1572"/>
                  <a:gd name="T46" fmla="*/ 383 w 729"/>
                  <a:gd name="T47" fmla="*/ 855 h 1572"/>
                  <a:gd name="T48" fmla="*/ 383 w 729"/>
                  <a:gd name="T49" fmla="*/ 1479 h 1572"/>
                  <a:gd name="T50" fmla="*/ 432 w 729"/>
                  <a:gd name="T51" fmla="*/ 1565 h 1572"/>
                  <a:gd name="T52" fmla="*/ 521 w 729"/>
                  <a:gd name="T53" fmla="*/ 1554 h 1572"/>
                  <a:gd name="T54" fmla="*/ 556 w 729"/>
                  <a:gd name="T55" fmla="*/ 1469 h 1572"/>
                  <a:gd name="T56" fmla="*/ 557 w 729"/>
                  <a:gd name="T57" fmla="*/ 325 h 1572"/>
                  <a:gd name="T58" fmla="*/ 557 w 729"/>
                  <a:gd name="T59" fmla="*/ 306 h 1572"/>
                  <a:gd name="T60" fmla="*/ 572 w 729"/>
                  <a:gd name="T61" fmla="*/ 277 h 1572"/>
                  <a:gd name="T62" fmla="*/ 589 w 729"/>
                  <a:gd name="T63" fmla="*/ 303 h 1572"/>
                  <a:gd name="T64" fmla="*/ 590 w 729"/>
                  <a:gd name="T65" fmla="*/ 355 h 1572"/>
                  <a:gd name="T66" fmla="*/ 590 w 729"/>
                  <a:gd name="T67" fmla="*/ 709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9" h="1572">
                    <a:moveTo>
                      <a:pt x="590" y="709"/>
                    </a:moveTo>
                    <a:cubicBezTo>
                      <a:pt x="590" y="765"/>
                      <a:pt x="615" y="795"/>
                      <a:pt x="659" y="795"/>
                    </a:cubicBezTo>
                    <a:cubicBezTo>
                      <a:pt x="704" y="796"/>
                      <a:pt x="728" y="767"/>
                      <a:pt x="729" y="710"/>
                    </a:cubicBezTo>
                    <a:cubicBezTo>
                      <a:pt x="729" y="523"/>
                      <a:pt x="729" y="335"/>
                      <a:pt x="728" y="147"/>
                    </a:cubicBezTo>
                    <a:cubicBezTo>
                      <a:pt x="728" y="54"/>
                      <a:pt x="674" y="1"/>
                      <a:pt x="580" y="1"/>
                    </a:cubicBezTo>
                    <a:cubicBezTo>
                      <a:pt x="439" y="0"/>
                      <a:pt x="298" y="0"/>
                      <a:pt x="157" y="1"/>
                    </a:cubicBezTo>
                    <a:cubicBezTo>
                      <a:pt x="55" y="1"/>
                      <a:pt x="2" y="54"/>
                      <a:pt x="2" y="155"/>
                    </a:cubicBezTo>
                    <a:cubicBezTo>
                      <a:pt x="1" y="297"/>
                      <a:pt x="1" y="438"/>
                      <a:pt x="1" y="579"/>
                    </a:cubicBezTo>
                    <a:cubicBezTo>
                      <a:pt x="1" y="629"/>
                      <a:pt x="0" y="678"/>
                      <a:pt x="2" y="728"/>
                    </a:cubicBezTo>
                    <a:cubicBezTo>
                      <a:pt x="4" y="769"/>
                      <a:pt x="33" y="795"/>
                      <a:pt x="71" y="795"/>
                    </a:cubicBezTo>
                    <a:cubicBezTo>
                      <a:pt x="109" y="795"/>
                      <a:pt x="137" y="769"/>
                      <a:pt x="140" y="729"/>
                    </a:cubicBezTo>
                    <a:cubicBezTo>
                      <a:pt x="141" y="716"/>
                      <a:pt x="141" y="704"/>
                      <a:pt x="141" y="691"/>
                    </a:cubicBezTo>
                    <a:cubicBezTo>
                      <a:pt x="141" y="564"/>
                      <a:pt x="140" y="437"/>
                      <a:pt x="141" y="310"/>
                    </a:cubicBezTo>
                    <a:cubicBezTo>
                      <a:pt x="141" y="299"/>
                      <a:pt x="141" y="275"/>
                      <a:pt x="157" y="275"/>
                    </a:cubicBezTo>
                    <a:cubicBezTo>
                      <a:pt x="176" y="276"/>
                      <a:pt x="176" y="298"/>
                      <a:pt x="176" y="311"/>
                    </a:cubicBezTo>
                    <a:cubicBezTo>
                      <a:pt x="176" y="319"/>
                      <a:pt x="176" y="329"/>
                      <a:pt x="176" y="338"/>
                    </a:cubicBezTo>
                    <a:cubicBezTo>
                      <a:pt x="176" y="715"/>
                      <a:pt x="176" y="1092"/>
                      <a:pt x="176" y="1469"/>
                    </a:cubicBezTo>
                    <a:cubicBezTo>
                      <a:pt x="176" y="1536"/>
                      <a:pt x="208" y="1568"/>
                      <a:pt x="260" y="1569"/>
                    </a:cubicBezTo>
                    <a:cubicBezTo>
                      <a:pt x="316" y="1570"/>
                      <a:pt x="347" y="1539"/>
                      <a:pt x="347" y="1469"/>
                    </a:cubicBezTo>
                    <a:cubicBezTo>
                      <a:pt x="348" y="1360"/>
                      <a:pt x="347" y="1251"/>
                      <a:pt x="347" y="1143"/>
                    </a:cubicBezTo>
                    <a:cubicBezTo>
                      <a:pt x="347" y="1039"/>
                      <a:pt x="348" y="917"/>
                      <a:pt x="349" y="813"/>
                    </a:cubicBezTo>
                    <a:cubicBezTo>
                      <a:pt x="349" y="800"/>
                      <a:pt x="353" y="793"/>
                      <a:pt x="366" y="792"/>
                    </a:cubicBezTo>
                    <a:cubicBezTo>
                      <a:pt x="383" y="792"/>
                      <a:pt x="383" y="809"/>
                      <a:pt x="383" y="813"/>
                    </a:cubicBezTo>
                    <a:cubicBezTo>
                      <a:pt x="383" y="831"/>
                      <a:pt x="383" y="837"/>
                      <a:pt x="383" y="855"/>
                    </a:cubicBezTo>
                    <a:cubicBezTo>
                      <a:pt x="383" y="1063"/>
                      <a:pt x="383" y="1271"/>
                      <a:pt x="383" y="1479"/>
                    </a:cubicBezTo>
                    <a:cubicBezTo>
                      <a:pt x="383" y="1518"/>
                      <a:pt x="394" y="1554"/>
                      <a:pt x="432" y="1565"/>
                    </a:cubicBezTo>
                    <a:cubicBezTo>
                      <a:pt x="460" y="1572"/>
                      <a:pt x="501" y="1571"/>
                      <a:pt x="521" y="1554"/>
                    </a:cubicBezTo>
                    <a:cubicBezTo>
                      <a:pt x="543" y="1538"/>
                      <a:pt x="556" y="1499"/>
                      <a:pt x="556" y="1469"/>
                    </a:cubicBezTo>
                    <a:cubicBezTo>
                      <a:pt x="558" y="1088"/>
                      <a:pt x="557" y="706"/>
                      <a:pt x="557" y="325"/>
                    </a:cubicBezTo>
                    <a:cubicBezTo>
                      <a:pt x="557" y="318"/>
                      <a:pt x="557" y="315"/>
                      <a:pt x="557" y="306"/>
                    </a:cubicBezTo>
                    <a:cubicBezTo>
                      <a:pt x="557" y="296"/>
                      <a:pt x="555" y="277"/>
                      <a:pt x="572" y="277"/>
                    </a:cubicBezTo>
                    <a:cubicBezTo>
                      <a:pt x="589" y="278"/>
                      <a:pt x="589" y="293"/>
                      <a:pt x="589" y="303"/>
                    </a:cubicBezTo>
                    <a:cubicBezTo>
                      <a:pt x="589" y="324"/>
                      <a:pt x="590" y="338"/>
                      <a:pt x="590" y="355"/>
                    </a:cubicBezTo>
                    <a:cubicBezTo>
                      <a:pt x="590" y="473"/>
                      <a:pt x="590" y="591"/>
                      <a:pt x="590" y="709"/>
                    </a:cubicBezTo>
                  </a:path>
                </a:pathLst>
              </a:custGeom>
              <a:grpFill/>
              <a:ln>
                <a:noFill/>
              </a:ln>
            </p:spPr>
            <p:txBody>
              <a:bodyPr vert="horz" wrap="square" lIns="91440" tIns="45720" rIns="91440" bIns="45720" numCol="1" anchor="t" anchorCtr="0" compatLnSpc="1">
                <a:prstTxWarp prst="textNoShape">
                  <a:avLst/>
                </a:prstTxWarp>
              </a:bodyPr>
              <a:lstStyle/>
              <a:p>
                <a:r>
                  <a:rPr lang="en-US" dirty="0">
                    <a:solidFill>
                      <a:schemeClr val="accent6">
                        <a:lumMod val="75000"/>
                      </a:schemeClr>
                    </a:solidFill>
                  </a:rPr>
                  <a:t>    </a:t>
                </a:r>
                <a:endParaRPr lang="en-IN" dirty="0">
                  <a:solidFill>
                    <a:schemeClr val="accent6">
                      <a:lumMod val="75000"/>
                    </a:schemeClr>
                  </a:solidFill>
                </a:endParaRPr>
              </a:p>
            </p:txBody>
          </p:sp>
          <p:sp>
            <p:nvSpPr>
              <p:cNvPr id="184" name="Freeform 80">
                <a:extLst>
                  <a:ext uri="{FF2B5EF4-FFF2-40B4-BE49-F238E27FC236}">
                    <a16:creationId xmlns:a16="http://schemas.microsoft.com/office/drawing/2014/main" id="{A81FE126-CED0-429D-8259-FD8FA85E3C91}"/>
                  </a:ext>
                </a:extLst>
              </p:cNvPr>
              <p:cNvSpPr>
                <a:spLocks/>
              </p:cNvSpPr>
              <p:nvPr/>
            </p:nvSpPr>
            <p:spPr bwMode="auto">
              <a:xfrm>
                <a:off x="5979661" y="1173324"/>
                <a:ext cx="139700" cy="139700"/>
              </a:xfrm>
              <a:custGeom>
                <a:avLst/>
                <a:gdLst>
                  <a:gd name="T0" fmla="*/ 278 w 279"/>
                  <a:gd name="T1" fmla="*/ 139 h 276"/>
                  <a:gd name="T2" fmla="*/ 140 w 279"/>
                  <a:gd name="T3" fmla="*/ 0 h 276"/>
                  <a:gd name="T4" fmla="*/ 1 w 279"/>
                  <a:gd name="T5" fmla="*/ 139 h 276"/>
                  <a:gd name="T6" fmla="*/ 137 w 279"/>
                  <a:gd name="T7" fmla="*/ 275 h 276"/>
                  <a:gd name="T8" fmla="*/ 278 w 279"/>
                  <a:gd name="T9" fmla="*/ 139 h 276"/>
                </a:gdLst>
                <a:ahLst/>
                <a:cxnLst>
                  <a:cxn ang="0">
                    <a:pos x="T0" y="T1"/>
                  </a:cxn>
                  <a:cxn ang="0">
                    <a:pos x="T2" y="T3"/>
                  </a:cxn>
                  <a:cxn ang="0">
                    <a:pos x="T4" y="T5"/>
                  </a:cxn>
                  <a:cxn ang="0">
                    <a:pos x="T6" y="T7"/>
                  </a:cxn>
                  <a:cxn ang="0">
                    <a:pos x="T8" y="T9"/>
                  </a:cxn>
                </a:cxnLst>
                <a:rect l="0" t="0" r="r" b="b"/>
                <a:pathLst>
                  <a:path w="279" h="276">
                    <a:moveTo>
                      <a:pt x="278" y="139"/>
                    </a:moveTo>
                    <a:cubicBezTo>
                      <a:pt x="279" y="62"/>
                      <a:pt x="217" y="0"/>
                      <a:pt x="140" y="0"/>
                    </a:cubicBezTo>
                    <a:cubicBezTo>
                      <a:pt x="63" y="0"/>
                      <a:pt x="0" y="63"/>
                      <a:pt x="1" y="139"/>
                    </a:cubicBezTo>
                    <a:cubicBezTo>
                      <a:pt x="1" y="213"/>
                      <a:pt x="62" y="274"/>
                      <a:pt x="137" y="275"/>
                    </a:cubicBezTo>
                    <a:cubicBezTo>
                      <a:pt x="216" y="276"/>
                      <a:pt x="277" y="217"/>
                      <a:pt x="278" y="139"/>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solidFill>
                    <a:schemeClr val="accent6">
                      <a:lumMod val="75000"/>
                    </a:schemeClr>
                  </a:solidFill>
                </a:endParaRPr>
              </a:p>
            </p:txBody>
          </p:sp>
        </p:grpSp>
        <p:grpSp>
          <p:nvGrpSpPr>
            <p:cNvPr id="185" name="Group 184">
              <a:extLst>
                <a:ext uri="{FF2B5EF4-FFF2-40B4-BE49-F238E27FC236}">
                  <a16:creationId xmlns:a16="http://schemas.microsoft.com/office/drawing/2014/main" id="{76F17A72-6389-4D4D-BD23-BD4CE4538E3F}"/>
                </a:ext>
              </a:extLst>
            </p:cNvPr>
            <p:cNvGrpSpPr/>
            <p:nvPr/>
          </p:nvGrpSpPr>
          <p:grpSpPr>
            <a:xfrm>
              <a:off x="2485230" y="1340385"/>
              <a:ext cx="287419" cy="754008"/>
              <a:chOff x="5865361" y="1173324"/>
              <a:chExt cx="366713" cy="962026"/>
            </a:xfrm>
            <a:solidFill>
              <a:srgbClr val="92D050"/>
            </a:solidFill>
          </p:grpSpPr>
          <p:sp>
            <p:nvSpPr>
              <p:cNvPr id="186" name="Freeform 79">
                <a:extLst>
                  <a:ext uri="{FF2B5EF4-FFF2-40B4-BE49-F238E27FC236}">
                    <a16:creationId xmlns:a16="http://schemas.microsoft.com/office/drawing/2014/main" id="{738367F9-4350-458A-B404-2785990425EC}"/>
                  </a:ext>
                </a:extLst>
              </p:cNvPr>
              <p:cNvSpPr>
                <a:spLocks/>
              </p:cNvSpPr>
              <p:nvPr/>
            </p:nvSpPr>
            <p:spPr bwMode="auto">
              <a:xfrm>
                <a:off x="5865361" y="1343187"/>
                <a:ext cx="366713" cy="792163"/>
              </a:xfrm>
              <a:custGeom>
                <a:avLst/>
                <a:gdLst>
                  <a:gd name="T0" fmla="*/ 590 w 729"/>
                  <a:gd name="T1" fmla="*/ 709 h 1572"/>
                  <a:gd name="T2" fmla="*/ 659 w 729"/>
                  <a:gd name="T3" fmla="*/ 795 h 1572"/>
                  <a:gd name="T4" fmla="*/ 729 w 729"/>
                  <a:gd name="T5" fmla="*/ 710 h 1572"/>
                  <a:gd name="T6" fmla="*/ 728 w 729"/>
                  <a:gd name="T7" fmla="*/ 147 h 1572"/>
                  <a:gd name="T8" fmla="*/ 580 w 729"/>
                  <a:gd name="T9" fmla="*/ 1 h 1572"/>
                  <a:gd name="T10" fmla="*/ 157 w 729"/>
                  <a:gd name="T11" fmla="*/ 1 h 1572"/>
                  <a:gd name="T12" fmla="*/ 2 w 729"/>
                  <a:gd name="T13" fmla="*/ 155 h 1572"/>
                  <a:gd name="T14" fmla="*/ 1 w 729"/>
                  <a:gd name="T15" fmla="*/ 579 h 1572"/>
                  <a:gd name="T16" fmla="*/ 2 w 729"/>
                  <a:gd name="T17" fmla="*/ 728 h 1572"/>
                  <a:gd name="T18" fmla="*/ 71 w 729"/>
                  <a:gd name="T19" fmla="*/ 795 h 1572"/>
                  <a:gd name="T20" fmla="*/ 140 w 729"/>
                  <a:gd name="T21" fmla="*/ 729 h 1572"/>
                  <a:gd name="T22" fmla="*/ 141 w 729"/>
                  <a:gd name="T23" fmla="*/ 691 h 1572"/>
                  <a:gd name="T24" fmla="*/ 141 w 729"/>
                  <a:gd name="T25" fmla="*/ 310 h 1572"/>
                  <a:gd name="T26" fmla="*/ 157 w 729"/>
                  <a:gd name="T27" fmla="*/ 275 h 1572"/>
                  <a:gd name="T28" fmla="*/ 176 w 729"/>
                  <a:gd name="T29" fmla="*/ 311 h 1572"/>
                  <a:gd name="T30" fmla="*/ 176 w 729"/>
                  <a:gd name="T31" fmla="*/ 338 h 1572"/>
                  <a:gd name="T32" fmla="*/ 176 w 729"/>
                  <a:gd name="T33" fmla="*/ 1469 h 1572"/>
                  <a:gd name="T34" fmla="*/ 260 w 729"/>
                  <a:gd name="T35" fmla="*/ 1569 h 1572"/>
                  <a:gd name="T36" fmla="*/ 347 w 729"/>
                  <a:gd name="T37" fmla="*/ 1469 h 1572"/>
                  <a:gd name="T38" fmla="*/ 347 w 729"/>
                  <a:gd name="T39" fmla="*/ 1143 h 1572"/>
                  <a:gd name="T40" fmla="*/ 349 w 729"/>
                  <a:gd name="T41" fmla="*/ 813 h 1572"/>
                  <a:gd name="T42" fmla="*/ 366 w 729"/>
                  <a:gd name="T43" fmla="*/ 792 h 1572"/>
                  <a:gd name="T44" fmla="*/ 383 w 729"/>
                  <a:gd name="T45" fmla="*/ 813 h 1572"/>
                  <a:gd name="T46" fmla="*/ 383 w 729"/>
                  <a:gd name="T47" fmla="*/ 855 h 1572"/>
                  <a:gd name="T48" fmla="*/ 383 w 729"/>
                  <a:gd name="T49" fmla="*/ 1479 h 1572"/>
                  <a:gd name="T50" fmla="*/ 432 w 729"/>
                  <a:gd name="T51" fmla="*/ 1565 h 1572"/>
                  <a:gd name="T52" fmla="*/ 521 w 729"/>
                  <a:gd name="T53" fmla="*/ 1554 h 1572"/>
                  <a:gd name="T54" fmla="*/ 556 w 729"/>
                  <a:gd name="T55" fmla="*/ 1469 h 1572"/>
                  <a:gd name="T56" fmla="*/ 557 w 729"/>
                  <a:gd name="T57" fmla="*/ 325 h 1572"/>
                  <a:gd name="T58" fmla="*/ 557 w 729"/>
                  <a:gd name="T59" fmla="*/ 306 h 1572"/>
                  <a:gd name="T60" fmla="*/ 572 w 729"/>
                  <a:gd name="T61" fmla="*/ 277 h 1572"/>
                  <a:gd name="T62" fmla="*/ 589 w 729"/>
                  <a:gd name="T63" fmla="*/ 303 h 1572"/>
                  <a:gd name="T64" fmla="*/ 590 w 729"/>
                  <a:gd name="T65" fmla="*/ 355 h 1572"/>
                  <a:gd name="T66" fmla="*/ 590 w 729"/>
                  <a:gd name="T67" fmla="*/ 709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9" h="1572">
                    <a:moveTo>
                      <a:pt x="590" y="709"/>
                    </a:moveTo>
                    <a:cubicBezTo>
                      <a:pt x="590" y="765"/>
                      <a:pt x="615" y="795"/>
                      <a:pt x="659" y="795"/>
                    </a:cubicBezTo>
                    <a:cubicBezTo>
                      <a:pt x="704" y="796"/>
                      <a:pt x="728" y="767"/>
                      <a:pt x="729" y="710"/>
                    </a:cubicBezTo>
                    <a:cubicBezTo>
                      <a:pt x="729" y="523"/>
                      <a:pt x="729" y="335"/>
                      <a:pt x="728" y="147"/>
                    </a:cubicBezTo>
                    <a:cubicBezTo>
                      <a:pt x="728" y="54"/>
                      <a:pt x="674" y="1"/>
                      <a:pt x="580" y="1"/>
                    </a:cubicBezTo>
                    <a:cubicBezTo>
                      <a:pt x="439" y="0"/>
                      <a:pt x="298" y="0"/>
                      <a:pt x="157" y="1"/>
                    </a:cubicBezTo>
                    <a:cubicBezTo>
                      <a:pt x="55" y="1"/>
                      <a:pt x="2" y="54"/>
                      <a:pt x="2" y="155"/>
                    </a:cubicBezTo>
                    <a:cubicBezTo>
                      <a:pt x="1" y="297"/>
                      <a:pt x="1" y="438"/>
                      <a:pt x="1" y="579"/>
                    </a:cubicBezTo>
                    <a:cubicBezTo>
                      <a:pt x="1" y="629"/>
                      <a:pt x="0" y="678"/>
                      <a:pt x="2" y="728"/>
                    </a:cubicBezTo>
                    <a:cubicBezTo>
                      <a:pt x="4" y="769"/>
                      <a:pt x="33" y="795"/>
                      <a:pt x="71" y="795"/>
                    </a:cubicBezTo>
                    <a:cubicBezTo>
                      <a:pt x="109" y="795"/>
                      <a:pt x="137" y="769"/>
                      <a:pt x="140" y="729"/>
                    </a:cubicBezTo>
                    <a:cubicBezTo>
                      <a:pt x="141" y="716"/>
                      <a:pt x="141" y="704"/>
                      <a:pt x="141" y="691"/>
                    </a:cubicBezTo>
                    <a:cubicBezTo>
                      <a:pt x="141" y="564"/>
                      <a:pt x="140" y="437"/>
                      <a:pt x="141" y="310"/>
                    </a:cubicBezTo>
                    <a:cubicBezTo>
                      <a:pt x="141" y="299"/>
                      <a:pt x="141" y="275"/>
                      <a:pt x="157" y="275"/>
                    </a:cubicBezTo>
                    <a:cubicBezTo>
                      <a:pt x="176" y="276"/>
                      <a:pt x="176" y="298"/>
                      <a:pt x="176" y="311"/>
                    </a:cubicBezTo>
                    <a:cubicBezTo>
                      <a:pt x="176" y="319"/>
                      <a:pt x="176" y="329"/>
                      <a:pt x="176" y="338"/>
                    </a:cubicBezTo>
                    <a:cubicBezTo>
                      <a:pt x="176" y="715"/>
                      <a:pt x="176" y="1092"/>
                      <a:pt x="176" y="1469"/>
                    </a:cubicBezTo>
                    <a:cubicBezTo>
                      <a:pt x="176" y="1536"/>
                      <a:pt x="208" y="1568"/>
                      <a:pt x="260" y="1569"/>
                    </a:cubicBezTo>
                    <a:cubicBezTo>
                      <a:pt x="316" y="1570"/>
                      <a:pt x="347" y="1539"/>
                      <a:pt x="347" y="1469"/>
                    </a:cubicBezTo>
                    <a:cubicBezTo>
                      <a:pt x="348" y="1360"/>
                      <a:pt x="347" y="1251"/>
                      <a:pt x="347" y="1143"/>
                    </a:cubicBezTo>
                    <a:cubicBezTo>
                      <a:pt x="347" y="1039"/>
                      <a:pt x="348" y="917"/>
                      <a:pt x="349" y="813"/>
                    </a:cubicBezTo>
                    <a:cubicBezTo>
                      <a:pt x="349" y="800"/>
                      <a:pt x="353" y="793"/>
                      <a:pt x="366" y="792"/>
                    </a:cubicBezTo>
                    <a:cubicBezTo>
                      <a:pt x="383" y="792"/>
                      <a:pt x="383" y="809"/>
                      <a:pt x="383" y="813"/>
                    </a:cubicBezTo>
                    <a:cubicBezTo>
                      <a:pt x="383" y="831"/>
                      <a:pt x="383" y="837"/>
                      <a:pt x="383" y="855"/>
                    </a:cubicBezTo>
                    <a:cubicBezTo>
                      <a:pt x="383" y="1063"/>
                      <a:pt x="383" y="1271"/>
                      <a:pt x="383" y="1479"/>
                    </a:cubicBezTo>
                    <a:cubicBezTo>
                      <a:pt x="383" y="1518"/>
                      <a:pt x="394" y="1554"/>
                      <a:pt x="432" y="1565"/>
                    </a:cubicBezTo>
                    <a:cubicBezTo>
                      <a:pt x="460" y="1572"/>
                      <a:pt x="501" y="1571"/>
                      <a:pt x="521" y="1554"/>
                    </a:cubicBezTo>
                    <a:cubicBezTo>
                      <a:pt x="543" y="1538"/>
                      <a:pt x="556" y="1499"/>
                      <a:pt x="556" y="1469"/>
                    </a:cubicBezTo>
                    <a:cubicBezTo>
                      <a:pt x="558" y="1088"/>
                      <a:pt x="557" y="706"/>
                      <a:pt x="557" y="325"/>
                    </a:cubicBezTo>
                    <a:cubicBezTo>
                      <a:pt x="557" y="318"/>
                      <a:pt x="557" y="315"/>
                      <a:pt x="557" y="306"/>
                    </a:cubicBezTo>
                    <a:cubicBezTo>
                      <a:pt x="557" y="296"/>
                      <a:pt x="555" y="277"/>
                      <a:pt x="572" y="277"/>
                    </a:cubicBezTo>
                    <a:cubicBezTo>
                      <a:pt x="589" y="278"/>
                      <a:pt x="589" y="293"/>
                      <a:pt x="589" y="303"/>
                    </a:cubicBezTo>
                    <a:cubicBezTo>
                      <a:pt x="589" y="324"/>
                      <a:pt x="590" y="338"/>
                      <a:pt x="590" y="355"/>
                    </a:cubicBezTo>
                    <a:cubicBezTo>
                      <a:pt x="590" y="473"/>
                      <a:pt x="590" y="591"/>
                      <a:pt x="590" y="709"/>
                    </a:cubicBezTo>
                  </a:path>
                </a:pathLst>
              </a:custGeom>
              <a:grpFill/>
              <a:ln>
                <a:noFill/>
              </a:ln>
            </p:spPr>
            <p:txBody>
              <a:bodyPr vert="horz" wrap="square" lIns="91440" tIns="45720" rIns="91440" bIns="45720" numCol="1" anchor="t" anchorCtr="0" compatLnSpc="1">
                <a:prstTxWarp prst="textNoShape">
                  <a:avLst/>
                </a:prstTxWarp>
              </a:bodyPr>
              <a:lstStyle/>
              <a:p>
                <a:r>
                  <a:rPr lang="en-US" dirty="0">
                    <a:solidFill>
                      <a:schemeClr val="accent6">
                        <a:lumMod val="75000"/>
                      </a:schemeClr>
                    </a:solidFill>
                  </a:rPr>
                  <a:t>    </a:t>
                </a:r>
                <a:endParaRPr lang="en-IN" dirty="0">
                  <a:solidFill>
                    <a:schemeClr val="accent6">
                      <a:lumMod val="75000"/>
                    </a:schemeClr>
                  </a:solidFill>
                </a:endParaRPr>
              </a:p>
            </p:txBody>
          </p:sp>
          <p:sp>
            <p:nvSpPr>
              <p:cNvPr id="187" name="Freeform 80">
                <a:extLst>
                  <a:ext uri="{FF2B5EF4-FFF2-40B4-BE49-F238E27FC236}">
                    <a16:creationId xmlns:a16="http://schemas.microsoft.com/office/drawing/2014/main" id="{5A6C6169-BA84-494F-AE33-966DBCE6C5CC}"/>
                  </a:ext>
                </a:extLst>
              </p:cNvPr>
              <p:cNvSpPr>
                <a:spLocks/>
              </p:cNvSpPr>
              <p:nvPr/>
            </p:nvSpPr>
            <p:spPr bwMode="auto">
              <a:xfrm>
                <a:off x="5979661" y="1173324"/>
                <a:ext cx="139700" cy="139700"/>
              </a:xfrm>
              <a:custGeom>
                <a:avLst/>
                <a:gdLst>
                  <a:gd name="T0" fmla="*/ 278 w 279"/>
                  <a:gd name="T1" fmla="*/ 139 h 276"/>
                  <a:gd name="T2" fmla="*/ 140 w 279"/>
                  <a:gd name="T3" fmla="*/ 0 h 276"/>
                  <a:gd name="T4" fmla="*/ 1 w 279"/>
                  <a:gd name="T5" fmla="*/ 139 h 276"/>
                  <a:gd name="T6" fmla="*/ 137 w 279"/>
                  <a:gd name="T7" fmla="*/ 275 h 276"/>
                  <a:gd name="T8" fmla="*/ 278 w 279"/>
                  <a:gd name="T9" fmla="*/ 139 h 276"/>
                </a:gdLst>
                <a:ahLst/>
                <a:cxnLst>
                  <a:cxn ang="0">
                    <a:pos x="T0" y="T1"/>
                  </a:cxn>
                  <a:cxn ang="0">
                    <a:pos x="T2" y="T3"/>
                  </a:cxn>
                  <a:cxn ang="0">
                    <a:pos x="T4" y="T5"/>
                  </a:cxn>
                  <a:cxn ang="0">
                    <a:pos x="T6" y="T7"/>
                  </a:cxn>
                  <a:cxn ang="0">
                    <a:pos x="T8" y="T9"/>
                  </a:cxn>
                </a:cxnLst>
                <a:rect l="0" t="0" r="r" b="b"/>
                <a:pathLst>
                  <a:path w="279" h="276">
                    <a:moveTo>
                      <a:pt x="278" y="139"/>
                    </a:moveTo>
                    <a:cubicBezTo>
                      <a:pt x="279" y="62"/>
                      <a:pt x="217" y="0"/>
                      <a:pt x="140" y="0"/>
                    </a:cubicBezTo>
                    <a:cubicBezTo>
                      <a:pt x="63" y="0"/>
                      <a:pt x="0" y="63"/>
                      <a:pt x="1" y="139"/>
                    </a:cubicBezTo>
                    <a:cubicBezTo>
                      <a:pt x="1" y="213"/>
                      <a:pt x="62" y="274"/>
                      <a:pt x="137" y="275"/>
                    </a:cubicBezTo>
                    <a:cubicBezTo>
                      <a:pt x="216" y="276"/>
                      <a:pt x="277" y="217"/>
                      <a:pt x="278" y="139"/>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solidFill>
                    <a:schemeClr val="accent6">
                      <a:lumMod val="75000"/>
                    </a:schemeClr>
                  </a:solidFill>
                </a:endParaRPr>
              </a:p>
            </p:txBody>
          </p:sp>
        </p:grpSp>
        <p:grpSp>
          <p:nvGrpSpPr>
            <p:cNvPr id="188" name="Group 187">
              <a:extLst>
                <a:ext uri="{FF2B5EF4-FFF2-40B4-BE49-F238E27FC236}">
                  <a16:creationId xmlns:a16="http://schemas.microsoft.com/office/drawing/2014/main" id="{6BA02BF4-D719-417C-9FD6-90D12D5E0DD4}"/>
                </a:ext>
              </a:extLst>
            </p:cNvPr>
            <p:cNvGrpSpPr/>
            <p:nvPr/>
          </p:nvGrpSpPr>
          <p:grpSpPr>
            <a:xfrm>
              <a:off x="3090029" y="1332765"/>
              <a:ext cx="287419" cy="754008"/>
              <a:chOff x="5865361" y="1173324"/>
              <a:chExt cx="366713" cy="962026"/>
            </a:xfrm>
            <a:solidFill>
              <a:srgbClr val="92D050"/>
            </a:solidFill>
          </p:grpSpPr>
          <p:sp>
            <p:nvSpPr>
              <p:cNvPr id="189" name="Freeform 79">
                <a:extLst>
                  <a:ext uri="{FF2B5EF4-FFF2-40B4-BE49-F238E27FC236}">
                    <a16:creationId xmlns:a16="http://schemas.microsoft.com/office/drawing/2014/main" id="{D1D24EED-08FA-4B2F-82AC-5E698AA50026}"/>
                  </a:ext>
                </a:extLst>
              </p:cNvPr>
              <p:cNvSpPr>
                <a:spLocks/>
              </p:cNvSpPr>
              <p:nvPr/>
            </p:nvSpPr>
            <p:spPr bwMode="auto">
              <a:xfrm>
                <a:off x="5865361" y="1343187"/>
                <a:ext cx="366713" cy="792163"/>
              </a:xfrm>
              <a:custGeom>
                <a:avLst/>
                <a:gdLst>
                  <a:gd name="T0" fmla="*/ 590 w 729"/>
                  <a:gd name="T1" fmla="*/ 709 h 1572"/>
                  <a:gd name="T2" fmla="*/ 659 w 729"/>
                  <a:gd name="T3" fmla="*/ 795 h 1572"/>
                  <a:gd name="T4" fmla="*/ 729 w 729"/>
                  <a:gd name="T5" fmla="*/ 710 h 1572"/>
                  <a:gd name="T6" fmla="*/ 728 w 729"/>
                  <a:gd name="T7" fmla="*/ 147 h 1572"/>
                  <a:gd name="T8" fmla="*/ 580 w 729"/>
                  <a:gd name="T9" fmla="*/ 1 h 1572"/>
                  <a:gd name="T10" fmla="*/ 157 w 729"/>
                  <a:gd name="T11" fmla="*/ 1 h 1572"/>
                  <a:gd name="T12" fmla="*/ 2 w 729"/>
                  <a:gd name="T13" fmla="*/ 155 h 1572"/>
                  <a:gd name="T14" fmla="*/ 1 w 729"/>
                  <a:gd name="T15" fmla="*/ 579 h 1572"/>
                  <a:gd name="T16" fmla="*/ 2 w 729"/>
                  <a:gd name="T17" fmla="*/ 728 h 1572"/>
                  <a:gd name="T18" fmla="*/ 71 w 729"/>
                  <a:gd name="T19" fmla="*/ 795 h 1572"/>
                  <a:gd name="T20" fmla="*/ 140 w 729"/>
                  <a:gd name="T21" fmla="*/ 729 h 1572"/>
                  <a:gd name="T22" fmla="*/ 141 w 729"/>
                  <a:gd name="T23" fmla="*/ 691 h 1572"/>
                  <a:gd name="T24" fmla="*/ 141 w 729"/>
                  <a:gd name="T25" fmla="*/ 310 h 1572"/>
                  <a:gd name="T26" fmla="*/ 157 w 729"/>
                  <a:gd name="T27" fmla="*/ 275 h 1572"/>
                  <a:gd name="T28" fmla="*/ 176 w 729"/>
                  <a:gd name="T29" fmla="*/ 311 h 1572"/>
                  <a:gd name="T30" fmla="*/ 176 w 729"/>
                  <a:gd name="T31" fmla="*/ 338 h 1572"/>
                  <a:gd name="T32" fmla="*/ 176 w 729"/>
                  <a:gd name="T33" fmla="*/ 1469 h 1572"/>
                  <a:gd name="T34" fmla="*/ 260 w 729"/>
                  <a:gd name="T35" fmla="*/ 1569 h 1572"/>
                  <a:gd name="T36" fmla="*/ 347 w 729"/>
                  <a:gd name="T37" fmla="*/ 1469 h 1572"/>
                  <a:gd name="T38" fmla="*/ 347 w 729"/>
                  <a:gd name="T39" fmla="*/ 1143 h 1572"/>
                  <a:gd name="T40" fmla="*/ 349 w 729"/>
                  <a:gd name="T41" fmla="*/ 813 h 1572"/>
                  <a:gd name="T42" fmla="*/ 366 w 729"/>
                  <a:gd name="T43" fmla="*/ 792 h 1572"/>
                  <a:gd name="T44" fmla="*/ 383 w 729"/>
                  <a:gd name="T45" fmla="*/ 813 h 1572"/>
                  <a:gd name="T46" fmla="*/ 383 w 729"/>
                  <a:gd name="T47" fmla="*/ 855 h 1572"/>
                  <a:gd name="T48" fmla="*/ 383 w 729"/>
                  <a:gd name="T49" fmla="*/ 1479 h 1572"/>
                  <a:gd name="T50" fmla="*/ 432 w 729"/>
                  <a:gd name="T51" fmla="*/ 1565 h 1572"/>
                  <a:gd name="T52" fmla="*/ 521 w 729"/>
                  <a:gd name="T53" fmla="*/ 1554 h 1572"/>
                  <a:gd name="T54" fmla="*/ 556 w 729"/>
                  <a:gd name="T55" fmla="*/ 1469 h 1572"/>
                  <a:gd name="T56" fmla="*/ 557 w 729"/>
                  <a:gd name="T57" fmla="*/ 325 h 1572"/>
                  <a:gd name="T58" fmla="*/ 557 w 729"/>
                  <a:gd name="T59" fmla="*/ 306 h 1572"/>
                  <a:gd name="T60" fmla="*/ 572 w 729"/>
                  <a:gd name="T61" fmla="*/ 277 h 1572"/>
                  <a:gd name="T62" fmla="*/ 589 w 729"/>
                  <a:gd name="T63" fmla="*/ 303 h 1572"/>
                  <a:gd name="T64" fmla="*/ 590 w 729"/>
                  <a:gd name="T65" fmla="*/ 355 h 1572"/>
                  <a:gd name="T66" fmla="*/ 590 w 729"/>
                  <a:gd name="T67" fmla="*/ 709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9" h="1572">
                    <a:moveTo>
                      <a:pt x="590" y="709"/>
                    </a:moveTo>
                    <a:cubicBezTo>
                      <a:pt x="590" y="765"/>
                      <a:pt x="615" y="795"/>
                      <a:pt x="659" y="795"/>
                    </a:cubicBezTo>
                    <a:cubicBezTo>
                      <a:pt x="704" y="796"/>
                      <a:pt x="728" y="767"/>
                      <a:pt x="729" y="710"/>
                    </a:cubicBezTo>
                    <a:cubicBezTo>
                      <a:pt x="729" y="523"/>
                      <a:pt x="729" y="335"/>
                      <a:pt x="728" y="147"/>
                    </a:cubicBezTo>
                    <a:cubicBezTo>
                      <a:pt x="728" y="54"/>
                      <a:pt x="674" y="1"/>
                      <a:pt x="580" y="1"/>
                    </a:cubicBezTo>
                    <a:cubicBezTo>
                      <a:pt x="439" y="0"/>
                      <a:pt x="298" y="0"/>
                      <a:pt x="157" y="1"/>
                    </a:cubicBezTo>
                    <a:cubicBezTo>
                      <a:pt x="55" y="1"/>
                      <a:pt x="2" y="54"/>
                      <a:pt x="2" y="155"/>
                    </a:cubicBezTo>
                    <a:cubicBezTo>
                      <a:pt x="1" y="297"/>
                      <a:pt x="1" y="438"/>
                      <a:pt x="1" y="579"/>
                    </a:cubicBezTo>
                    <a:cubicBezTo>
                      <a:pt x="1" y="629"/>
                      <a:pt x="0" y="678"/>
                      <a:pt x="2" y="728"/>
                    </a:cubicBezTo>
                    <a:cubicBezTo>
                      <a:pt x="4" y="769"/>
                      <a:pt x="33" y="795"/>
                      <a:pt x="71" y="795"/>
                    </a:cubicBezTo>
                    <a:cubicBezTo>
                      <a:pt x="109" y="795"/>
                      <a:pt x="137" y="769"/>
                      <a:pt x="140" y="729"/>
                    </a:cubicBezTo>
                    <a:cubicBezTo>
                      <a:pt x="141" y="716"/>
                      <a:pt x="141" y="704"/>
                      <a:pt x="141" y="691"/>
                    </a:cubicBezTo>
                    <a:cubicBezTo>
                      <a:pt x="141" y="564"/>
                      <a:pt x="140" y="437"/>
                      <a:pt x="141" y="310"/>
                    </a:cubicBezTo>
                    <a:cubicBezTo>
                      <a:pt x="141" y="299"/>
                      <a:pt x="141" y="275"/>
                      <a:pt x="157" y="275"/>
                    </a:cubicBezTo>
                    <a:cubicBezTo>
                      <a:pt x="176" y="276"/>
                      <a:pt x="176" y="298"/>
                      <a:pt x="176" y="311"/>
                    </a:cubicBezTo>
                    <a:cubicBezTo>
                      <a:pt x="176" y="319"/>
                      <a:pt x="176" y="329"/>
                      <a:pt x="176" y="338"/>
                    </a:cubicBezTo>
                    <a:cubicBezTo>
                      <a:pt x="176" y="715"/>
                      <a:pt x="176" y="1092"/>
                      <a:pt x="176" y="1469"/>
                    </a:cubicBezTo>
                    <a:cubicBezTo>
                      <a:pt x="176" y="1536"/>
                      <a:pt x="208" y="1568"/>
                      <a:pt x="260" y="1569"/>
                    </a:cubicBezTo>
                    <a:cubicBezTo>
                      <a:pt x="316" y="1570"/>
                      <a:pt x="347" y="1539"/>
                      <a:pt x="347" y="1469"/>
                    </a:cubicBezTo>
                    <a:cubicBezTo>
                      <a:pt x="348" y="1360"/>
                      <a:pt x="347" y="1251"/>
                      <a:pt x="347" y="1143"/>
                    </a:cubicBezTo>
                    <a:cubicBezTo>
                      <a:pt x="347" y="1039"/>
                      <a:pt x="348" y="917"/>
                      <a:pt x="349" y="813"/>
                    </a:cubicBezTo>
                    <a:cubicBezTo>
                      <a:pt x="349" y="800"/>
                      <a:pt x="353" y="793"/>
                      <a:pt x="366" y="792"/>
                    </a:cubicBezTo>
                    <a:cubicBezTo>
                      <a:pt x="383" y="792"/>
                      <a:pt x="383" y="809"/>
                      <a:pt x="383" y="813"/>
                    </a:cubicBezTo>
                    <a:cubicBezTo>
                      <a:pt x="383" y="831"/>
                      <a:pt x="383" y="837"/>
                      <a:pt x="383" y="855"/>
                    </a:cubicBezTo>
                    <a:cubicBezTo>
                      <a:pt x="383" y="1063"/>
                      <a:pt x="383" y="1271"/>
                      <a:pt x="383" y="1479"/>
                    </a:cubicBezTo>
                    <a:cubicBezTo>
                      <a:pt x="383" y="1518"/>
                      <a:pt x="394" y="1554"/>
                      <a:pt x="432" y="1565"/>
                    </a:cubicBezTo>
                    <a:cubicBezTo>
                      <a:pt x="460" y="1572"/>
                      <a:pt x="501" y="1571"/>
                      <a:pt x="521" y="1554"/>
                    </a:cubicBezTo>
                    <a:cubicBezTo>
                      <a:pt x="543" y="1538"/>
                      <a:pt x="556" y="1499"/>
                      <a:pt x="556" y="1469"/>
                    </a:cubicBezTo>
                    <a:cubicBezTo>
                      <a:pt x="558" y="1088"/>
                      <a:pt x="557" y="706"/>
                      <a:pt x="557" y="325"/>
                    </a:cubicBezTo>
                    <a:cubicBezTo>
                      <a:pt x="557" y="318"/>
                      <a:pt x="557" y="315"/>
                      <a:pt x="557" y="306"/>
                    </a:cubicBezTo>
                    <a:cubicBezTo>
                      <a:pt x="557" y="296"/>
                      <a:pt x="555" y="277"/>
                      <a:pt x="572" y="277"/>
                    </a:cubicBezTo>
                    <a:cubicBezTo>
                      <a:pt x="589" y="278"/>
                      <a:pt x="589" y="293"/>
                      <a:pt x="589" y="303"/>
                    </a:cubicBezTo>
                    <a:cubicBezTo>
                      <a:pt x="589" y="324"/>
                      <a:pt x="590" y="338"/>
                      <a:pt x="590" y="355"/>
                    </a:cubicBezTo>
                    <a:cubicBezTo>
                      <a:pt x="590" y="473"/>
                      <a:pt x="590" y="591"/>
                      <a:pt x="590" y="709"/>
                    </a:cubicBezTo>
                  </a:path>
                </a:pathLst>
              </a:custGeom>
              <a:grpFill/>
              <a:ln>
                <a:noFill/>
              </a:ln>
            </p:spPr>
            <p:txBody>
              <a:bodyPr vert="horz" wrap="square" lIns="91440" tIns="45720" rIns="91440" bIns="45720" numCol="1" anchor="t" anchorCtr="0" compatLnSpc="1">
                <a:prstTxWarp prst="textNoShape">
                  <a:avLst/>
                </a:prstTxWarp>
              </a:bodyPr>
              <a:lstStyle/>
              <a:p>
                <a:r>
                  <a:rPr lang="en-US" dirty="0">
                    <a:solidFill>
                      <a:schemeClr val="accent6">
                        <a:lumMod val="75000"/>
                      </a:schemeClr>
                    </a:solidFill>
                  </a:rPr>
                  <a:t>    </a:t>
                </a:r>
                <a:endParaRPr lang="en-IN" dirty="0">
                  <a:solidFill>
                    <a:schemeClr val="accent6">
                      <a:lumMod val="75000"/>
                    </a:schemeClr>
                  </a:solidFill>
                </a:endParaRPr>
              </a:p>
            </p:txBody>
          </p:sp>
          <p:sp>
            <p:nvSpPr>
              <p:cNvPr id="190" name="Freeform 80">
                <a:extLst>
                  <a:ext uri="{FF2B5EF4-FFF2-40B4-BE49-F238E27FC236}">
                    <a16:creationId xmlns:a16="http://schemas.microsoft.com/office/drawing/2014/main" id="{9B25338E-99FA-4838-919B-88A6B3DB4C4D}"/>
                  </a:ext>
                </a:extLst>
              </p:cNvPr>
              <p:cNvSpPr>
                <a:spLocks/>
              </p:cNvSpPr>
              <p:nvPr/>
            </p:nvSpPr>
            <p:spPr bwMode="auto">
              <a:xfrm>
                <a:off x="5979661" y="1173324"/>
                <a:ext cx="139700" cy="139700"/>
              </a:xfrm>
              <a:custGeom>
                <a:avLst/>
                <a:gdLst>
                  <a:gd name="T0" fmla="*/ 278 w 279"/>
                  <a:gd name="T1" fmla="*/ 139 h 276"/>
                  <a:gd name="T2" fmla="*/ 140 w 279"/>
                  <a:gd name="T3" fmla="*/ 0 h 276"/>
                  <a:gd name="T4" fmla="*/ 1 w 279"/>
                  <a:gd name="T5" fmla="*/ 139 h 276"/>
                  <a:gd name="T6" fmla="*/ 137 w 279"/>
                  <a:gd name="T7" fmla="*/ 275 h 276"/>
                  <a:gd name="T8" fmla="*/ 278 w 279"/>
                  <a:gd name="T9" fmla="*/ 139 h 276"/>
                </a:gdLst>
                <a:ahLst/>
                <a:cxnLst>
                  <a:cxn ang="0">
                    <a:pos x="T0" y="T1"/>
                  </a:cxn>
                  <a:cxn ang="0">
                    <a:pos x="T2" y="T3"/>
                  </a:cxn>
                  <a:cxn ang="0">
                    <a:pos x="T4" y="T5"/>
                  </a:cxn>
                  <a:cxn ang="0">
                    <a:pos x="T6" y="T7"/>
                  </a:cxn>
                  <a:cxn ang="0">
                    <a:pos x="T8" y="T9"/>
                  </a:cxn>
                </a:cxnLst>
                <a:rect l="0" t="0" r="r" b="b"/>
                <a:pathLst>
                  <a:path w="279" h="276">
                    <a:moveTo>
                      <a:pt x="278" y="139"/>
                    </a:moveTo>
                    <a:cubicBezTo>
                      <a:pt x="279" y="62"/>
                      <a:pt x="217" y="0"/>
                      <a:pt x="140" y="0"/>
                    </a:cubicBezTo>
                    <a:cubicBezTo>
                      <a:pt x="63" y="0"/>
                      <a:pt x="0" y="63"/>
                      <a:pt x="1" y="139"/>
                    </a:cubicBezTo>
                    <a:cubicBezTo>
                      <a:pt x="1" y="213"/>
                      <a:pt x="62" y="274"/>
                      <a:pt x="137" y="275"/>
                    </a:cubicBezTo>
                    <a:cubicBezTo>
                      <a:pt x="216" y="276"/>
                      <a:pt x="277" y="217"/>
                      <a:pt x="278" y="139"/>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solidFill>
                    <a:schemeClr val="accent6">
                      <a:lumMod val="75000"/>
                    </a:schemeClr>
                  </a:solidFill>
                </a:endParaRPr>
              </a:p>
            </p:txBody>
          </p:sp>
        </p:grpSp>
        <p:grpSp>
          <p:nvGrpSpPr>
            <p:cNvPr id="191" name="Group 190">
              <a:extLst>
                <a:ext uri="{FF2B5EF4-FFF2-40B4-BE49-F238E27FC236}">
                  <a16:creationId xmlns:a16="http://schemas.microsoft.com/office/drawing/2014/main" id="{A4CC9B26-9762-4C85-BFD5-562BF999AC40}"/>
                </a:ext>
              </a:extLst>
            </p:cNvPr>
            <p:cNvGrpSpPr/>
            <p:nvPr/>
          </p:nvGrpSpPr>
          <p:grpSpPr>
            <a:xfrm>
              <a:off x="3694828" y="1332765"/>
              <a:ext cx="287419" cy="754008"/>
              <a:chOff x="5865361" y="1173324"/>
              <a:chExt cx="366713" cy="962026"/>
            </a:xfrm>
            <a:solidFill>
              <a:srgbClr val="92D050"/>
            </a:solidFill>
          </p:grpSpPr>
          <p:sp>
            <p:nvSpPr>
              <p:cNvPr id="192" name="Freeform 79">
                <a:extLst>
                  <a:ext uri="{FF2B5EF4-FFF2-40B4-BE49-F238E27FC236}">
                    <a16:creationId xmlns:a16="http://schemas.microsoft.com/office/drawing/2014/main" id="{FDE41870-DE50-411A-A5DC-A0F58656272C}"/>
                  </a:ext>
                </a:extLst>
              </p:cNvPr>
              <p:cNvSpPr>
                <a:spLocks/>
              </p:cNvSpPr>
              <p:nvPr/>
            </p:nvSpPr>
            <p:spPr bwMode="auto">
              <a:xfrm>
                <a:off x="5865361" y="1343187"/>
                <a:ext cx="366713" cy="792163"/>
              </a:xfrm>
              <a:custGeom>
                <a:avLst/>
                <a:gdLst>
                  <a:gd name="T0" fmla="*/ 590 w 729"/>
                  <a:gd name="T1" fmla="*/ 709 h 1572"/>
                  <a:gd name="T2" fmla="*/ 659 w 729"/>
                  <a:gd name="T3" fmla="*/ 795 h 1572"/>
                  <a:gd name="T4" fmla="*/ 729 w 729"/>
                  <a:gd name="T5" fmla="*/ 710 h 1572"/>
                  <a:gd name="T6" fmla="*/ 728 w 729"/>
                  <a:gd name="T7" fmla="*/ 147 h 1572"/>
                  <a:gd name="T8" fmla="*/ 580 w 729"/>
                  <a:gd name="T9" fmla="*/ 1 h 1572"/>
                  <a:gd name="T10" fmla="*/ 157 w 729"/>
                  <a:gd name="T11" fmla="*/ 1 h 1572"/>
                  <a:gd name="T12" fmla="*/ 2 w 729"/>
                  <a:gd name="T13" fmla="*/ 155 h 1572"/>
                  <a:gd name="T14" fmla="*/ 1 w 729"/>
                  <a:gd name="T15" fmla="*/ 579 h 1572"/>
                  <a:gd name="T16" fmla="*/ 2 w 729"/>
                  <a:gd name="T17" fmla="*/ 728 h 1572"/>
                  <a:gd name="T18" fmla="*/ 71 w 729"/>
                  <a:gd name="T19" fmla="*/ 795 h 1572"/>
                  <a:gd name="T20" fmla="*/ 140 w 729"/>
                  <a:gd name="T21" fmla="*/ 729 h 1572"/>
                  <a:gd name="T22" fmla="*/ 141 w 729"/>
                  <a:gd name="T23" fmla="*/ 691 h 1572"/>
                  <a:gd name="T24" fmla="*/ 141 w 729"/>
                  <a:gd name="T25" fmla="*/ 310 h 1572"/>
                  <a:gd name="T26" fmla="*/ 157 w 729"/>
                  <a:gd name="T27" fmla="*/ 275 h 1572"/>
                  <a:gd name="T28" fmla="*/ 176 w 729"/>
                  <a:gd name="T29" fmla="*/ 311 h 1572"/>
                  <a:gd name="T30" fmla="*/ 176 w 729"/>
                  <a:gd name="T31" fmla="*/ 338 h 1572"/>
                  <a:gd name="T32" fmla="*/ 176 w 729"/>
                  <a:gd name="T33" fmla="*/ 1469 h 1572"/>
                  <a:gd name="T34" fmla="*/ 260 w 729"/>
                  <a:gd name="T35" fmla="*/ 1569 h 1572"/>
                  <a:gd name="T36" fmla="*/ 347 w 729"/>
                  <a:gd name="T37" fmla="*/ 1469 h 1572"/>
                  <a:gd name="T38" fmla="*/ 347 w 729"/>
                  <a:gd name="T39" fmla="*/ 1143 h 1572"/>
                  <a:gd name="T40" fmla="*/ 349 w 729"/>
                  <a:gd name="T41" fmla="*/ 813 h 1572"/>
                  <a:gd name="T42" fmla="*/ 366 w 729"/>
                  <a:gd name="T43" fmla="*/ 792 h 1572"/>
                  <a:gd name="T44" fmla="*/ 383 w 729"/>
                  <a:gd name="T45" fmla="*/ 813 h 1572"/>
                  <a:gd name="T46" fmla="*/ 383 w 729"/>
                  <a:gd name="T47" fmla="*/ 855 h 1572"/>
                  <a:gd name="T48" fmla="*/ 383 w 729"/>
                  <a:gd name="T49" fmla="*/ 1479 h 1572"/>
                  <a:gd name="T50" fmla="*/ 432 w 729"/>
                  <a:gd name="T51" fmla="*/ 1565 h 1572"/>
                  <a:gd name="T52" fmla="*/ 521 w 729"/>
                  <a:gd name="T53" fmla="*/ 1554 h 1572"/>
                  <a:gd name="T54" fmla="*/ 556 w 729"/>
                  <a:gd name="T55" fmla="*/ 1469 h 1572"/>
                  <a:gd name="T56" fmla="*/ 557 w 729"/>
                  <a:gd name="T57" fmla="*/ 325 h 1572"/>
                  <a:gd name="T58" fmla="*/ 557 w 729"/>
                  <a:gd name="T59" fmla="*/ 306 h 1572"/>
                  <a:gd name="T60" fmla="*/ 572 w 729"/>
                  <a:gd name="T61" fmla="*/ 277 h 1572"/>
                  <a:gd name="T62" fmla="*/ 589 w 729"/>
                  <a:gd name="T63" fmla="*/ 303 h 1572"/>
                  <a:gd name="T64" fmla="*/ 590 w 729"/>
                  <a:gd name="T65" fmla="*/ 355 h 1572"/>
                  <a:gd name="T66" fmla="*/ 590 w 729"/>
                  <a:gd name="T67" fmla="*/ 709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9" h="1572">
                    <a:moveTo>
                      <a:pt x="590" y="709"/>
                    </a:moveTo>
                    <a:cubicBezTo>
                      <a:pt x="590" y="765"/>
                      <a:pt x="615" y="795"/>
                      <a:pt x="659" y="795"/>
                    </a:cubicBezTo>
                    <a:cubicBezTo>
                      <a:pt x="704" y="796"/>
                      <a:pt x="728" y="767"/>
                      <a:pt x="729" y="710"/>
                    </a:cubicBezTo>
                    <a:cubicBezTo>
                      <a:pt x="729" y="523"/>
                      <a:pt x="729" y="335"/>
                      <a:pt x="728" y="147"/>
                    </a:cubicBezTo>
                    <a:cubicBezTo>
                      <a:pt x="728" y="54"/>
                      <a:pt x="674" y="1"/>
                      <a:pt x="580" y="1"/>
                    </a:cubicBezTo>
                    <a:cubicBezTo>
                      <a:pt x="439" y="0"/>
                      <a:pt x="298" y="0"/>
                      <a:pt x="157" y="1"/>
                    </a:cubicBezTo>
                    <a:cubicBezTo>
                      <a:pt x="55" y="1"/>
                      <a:pt x="2" y="54"/>
                      <a:pt x="2" y="155"/>
                    </a:cubicBezTo>
                    <a:cubicBezTo>
                      <a:pt x="1" y="297"/>
                      <a:pt x="1" y="438"/>
                      <a:pt x="1" y="579"/>
                    </a:cubicBezTo>
                    <a:cubicBezTo>
                      <a:pt x="1" y="629"/>
                      <a:pt x="0" y="678"/>
                      <a:pt x="2" y="728"/>
                    </a:cubicBezTo>
                    <a:cubicBezTo>
                      <a:pt x="4" y="769"/>
                      <a:pt x="33" y="795"/>
                      <a:pt x="71" y="795"/>
                    </a:cubicBezTo>
                    <a:cubicBezTo>
                      <a:pt x="109" y="795"/>
                      <a:pt x="137" y="769"/>
                      <a:pt x="140" y="729"/>
                    </a:cubicBezTo>
                    <a:cubicBezTo>
                      <a:pt x="141" y="716"/>
                      <a:pt x="141" y="704"/>
                      <a:pt x="141" y="691"/>
                    </a:cubicBezTo>
                    <a:cubicBezTo>
                      <a:pt x="141" y="564"/>
                      <a:pt x="140" y="437"/>
                      <a:pt x="141" y="310"/>
                    </a:cubicBezTo>
                    <a:cubicBezTo>
                      <a:pt x="141" y="299"/>
                      <a:pt x="141" y="275"/>
                      <a:pt x="157" y="275"/>
                    </a:cubicBezTo>
                    <a:cubicBezTo>
                      <a:pt x="176" y="276"/>
                      <a:pt x="176" y="298"/>
                      <a:pt x="176" y="311"/>
                    </a:cubicBezTo>
                    <a:cubicBezTo>
                      <a:pt x="176" y="319"/>
                      <a:pt x="176" y="329"/>
                      <a:pt x="176" y="338"/>
                    </a:cubicBezTo>
                    <a:cubicBezTo>
                      <a:pt x="176" y="715"/>
                      <a:pt x="176" y="1092"/>
                      <a:pt x="176" y="1469"/>
                    </a:cubicBezTo>
                    <a:cubicBezTo>
                      <a:pt x="176" y="1536"/>
                      <a:pt x="208" y="1568"/>
                      <a:pt x="260" y="1569"/>
                    </a:cubicBezTo>
                    <a:cubicBezTo>
                      <a:pt x="316" y="1570"/>
                      <a:pt x="347" y="1539"/>
                      <a:pt x="347" y="1469"/>
                    </a:cubicBezTo>
                    <a:cubicBezTo>
                      <a:pt x="348" y="1360"/>
                      <a:pt x="347" y="1251"/>
                      <a:pt x="347" y="1143"/>
                    </a:cubicBezTo>
                    <a:cubicBezTo>
                      <a:pt x="347" y="1039"/>
                      <a:pt x="348" y="917"/>
                      <a:pt x="349" y="813"/>
                    </a:cubicBezTo>
                    <a:cubicBezTo>
                      <a:pt x="349" y="800"/>
                      <a:pt x="353" y="793"/>
                      <a:pt x="366" y="792"/>
                    </a:cubicBezTo>
                    <a:cubicBezTo>
                      <a:pt x="383" y="792"/>
                      <a:pt x="383" y="809"/>
                      <a:pt x="383" y="813"/>
                    </a:cubicBezTo>
                    <a:cubicBezTo>
                      <a:pt x="383" y="831"/>
                      <a:pt x="383" y="837"/>
                      <a:pt x="383" y="855"/>
                    </a:cubicBezTo>
                    <a:cubicBezTo>
                      <a:pt x="383" y="1063"/>
                      <a:pt x="383" y="1271"/>
                      <a:pt x="383" y="1479"/>
                    </a:cubicBezTo>
                    <a:cubicBezTo>
                      <a:pt x="383" y="1518"/>
                      <a:pt x="394" y="1554"/>
                      <a:pt x="432" y="1565"/>
                    </a:cubicBezTo>
                    <a:cubicBezTo>
                      <a:pt x="460" y="1572"/>
                      <a:pt x="501" y="1571"/>
                      <a:pt x="521" y="1554"/>
                    </a:cubicBezTo>
                    <a:cubicBezTo>
                      <a:pt x="543" y="1538"/>
                      <a:pt x="556" y="1499"/>
                      <a:pt x="556" y="1469"/>
                    </a:cubicBezTo>
                    <a:cubicBezTo>
                      <a:pt x="558" y="1088"/>
                      <a:pt x="557" y="706"/>
                      <a:pt x="557" y="325"/>
                    </a:cubicBezTo>
                    <a:cubicBezTo>
                      <a:pt x="557" y="318"/>
                      <a:pt x="557" y="315"/>
                      <a:pt x="557" y="306"/>
                    </a:cubicBezTo>
                    <a:cubicBezTo>
                      <a:pt x="557" y="296"/>
                      <a:pt x="555" y="277"/>
                      <a:pt x="572" y="277"/>
                    </a:cubicBezTo>
                    <a:cubicBezTo>
                      <a:pt x="589" y="278"/>
                      <a:pt x="589" y="293"/>
                      <a:pt x="589" y="303"/>
                    </a:cubicBezTo>
                    <a:cubicBezTo>
                      <a:pt x="589" y="324"/>
                      <a:pt x="590" y="338"/>
                      <a:pt x="590" y="355"/>
                    </a:cubicBezTo>
                    <a:cubicBezTo>
                      <a:pt x="590" y="473"/>
                      <a:pt x="590" y="591"/>
                      <a:pt x="590" y="709"/>
                    </a:cubicBezTo>
                  </a:path>
                </a:pathLst>
              </a:custGeom>
              <a:grpFill/>
              <a:ln>
                <a:noFill/>
              </a:ln>
            </p:spPr>
            <p:txBody>
              <a:bodyPr vert="horz" wrap="square" lIns="91440" tIns="45720" rIns="91440" bIns="45720" numCol="1" anchor="t" anchorCtr="0" compatLnSpc="1">
                <a:prstTxWarp prst="textNoShape">
                  <a:avLst/>
                </a:prstTxWarp>
              </a:bodyPr>
              <a:lstStyle/>
              <a:p>
                <a:r>
                  <a:rPr lang="en-US" dirty="0">
                    <a:solidFill>
                      <a:schemeClr val="accent6">
                        <a:lumMod val="75000"/>
                      </a:schemeClr>
                    </a:solidFill>
                  </a:rPr>
                  <a:t>    </a:t>
                </a:r>
                <a:endParaRPr lang="en-IN" dirty="0">
                  <a:solidFill>
                    <a:schemeClr val="accent6">
                      <a:lumMod val="75000"/>
                    </a:schemeClr>
                  </a:solidFill>
                </a:endParaRPr>
              </a:p>
            </p:txBody>
          </p:sp>
          <p:sp>
            <p:nvSpPr>
              <p:cNvPr id="193" name="Freeform 80">
                <a:extLst>
                  <a:ext uri="{FF2B5EF4-FFF2-40B4-BE49-F238E27FC236}">
                    <a16:creationId xmlns:a16="http://schemas.microsoft.com/office/drawing/2014/main" id="{7AB14794-7023-4175-B79B-EFCE3AF1100A}"/>
                  </a:ext>
                </a:extLst>
              </p:cNvPr>
              <p:cNvSpPr>
                <a:spLocks/>
              </p:cNvSpPr>
              <p:nvPr/>
            </p:nvSpPr>
            <p:spPr bwMode="auto">
              <a:xfrm>
                <a:off x="5979661" y="1173324"/>
                <a:ext cx="139700" cy="139700"/>
              </a:xfrm>
              <a:custGeom>
                <a:avLst/>
                <a:gdLst>
                  <a:gd name="T0" fmla="*/ 278 w 279"/>
                  <a:gd name="T1" fmla="*/ 139 h 276"/>
                  <a:gd name="T2" fmla="*/ 140 w 279"/>
                  <a:gd name="T3" fmla="*/ 0 h 276"/>
                  <a:gd name="T4" fmla="*/ 1 w 279"/>
                  <a:gd name="T5" fmla="*/ 139 h 276"/>
                  <a:gd name="T6" fmla="*/ 137 w 279"/>
                  <a:gd name="T7" fmla="*/ 275 h 276"/>
                  <a:gd name="T8" fmla="*/ 278 w 279"/>
                  <a:gd name="T9" fmla="*/ 139 h 276"/>
                </a:gdLst>
                <a:ahLst/>
                <a:cxnLst>
                  <a:cxn ang="0">
                    <a:pos x="T0" y="T1"/>
                  </a:cxn>
                  <a:cxn ang="0">
                    <a:pos x="T2" y="T3"/>
                  </a:cxn>
                  <a:cxn ang="0">
                    <a:pos x="T4" y="T5"/>
                  </a:cxn>
                  <a:cxn ang="0">
                    <a:pos x="T6" y="T7"/>
                  </a:cxn>
                  <a:cxn ang="0">
                    <a:pos x="T8" y="T9"/>
                  </a:cxn>
                </a:cxnLst>
                <a:rect l="0" t="0" r="r" b="b"/>
                <a:pathLst>
                  <a:path w="279" h="276">
                    <a:moveTo>
                      <a:pt x="278" y="139"/>
                    </a:moveTo>
                    <a:cubicBezTo>
                      <a:pt x="279" y="62"/>
                      <a:pt x="217" y="0"/>
                      <a:pt x="140" y="0"/>
                    </a:cubicBezTo>
                    <a:cubicBezTo>
                      <a:pt x="63" y="0"/>
                      <a:pt x="0" y="63"/>
                      <a:pt x="1" y="139"/>
                    </a:cubicBezTo>
                    <a:cubicBezTo>
                      <a:pt x="1" y="213"/>
                      <a:pt x="62" y="274"/>
                      <a:pt x="137" y="275"/>
                    </a:cubicBezTo>
                    <a:cubicBezTo>
                      <a:pt x="216" y="276"/>
                      <a:pt x="277" y="217"/>
                      <a:pt x="278" y="139"/>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solidFill>
                    <a:schemeClr val="accent6">
                      <a:lumMod val="75000"/>
                    </a:schemeClr>
                  </a:solidFill>
                </a:endParaRPr>
              </a:p>
            </p:txBody>
          </p:sp>
        </p:grpSp>
        <p:grpSp>
          <p:nvGrpSpPr>
            <p:cNvPr id="194" name="Group 193">
              <a:extLst>
                <a:ext uri="{FF2B5EF4-FFF2-40B4-BE49-F238E27FC236}">
                  <a16:creationId xmlns:a16="http://schemas.microsoft.com/office/drawing/2014/main" id="{3B485A06-AC56-452A-ABD8-67163B95B85C}"/>
                </a:ext>
              </a:extLst>
            </p:cNvPr>
            <p:cNvGrpSpPr/>
            <p:nvPr/>
          </p:nvGrpSpPr>
          <p:grpSpPr>
            <a:xfrm>
              <a:off x="4299627" y="1340385"/>
              <a:ext cx="287419" cy="754008"/>
              <a:chOff x="5865361" y="1173324"/>
              <a:chExt cx="366713" cy="962026"/>
            </a:xfrm>
            <a:solidFill>
              <a:srgbClr val="92D050"/>
            </a:solidFill>
          </p:grpSpPr>
          <p:sp>
            <p:nvSpPr>
              <p:cNvPr id="195" name="Freeform 79">
                <a:extLst>
                  <a:ext uri="{FF2B5EF4-FFF2-40B4-BE49-F238E27FC236}">
                    <a16:creationId xmlns:a16="http://schemas.microsoft.com/office/drawing/2014/main" id="{C58FABCD-2167-4ED8-B8CD-0B77FC8F9C8E}"/>
                  </a:ext>
                </a:extLst>
              </p:cNvPr>
              <p:cNvSpPr>
                <a:spLocks/>
              </p:cNvSpPr>
              <p:nvPr/>
            </p:nvSpPr>
            <p:spPr bwMode="auto">
              <a:xfrm>
                <a:off x="5865361" y="1343187"/>
                <a:ext cx="366713" cy="792163"/>
              </a:xfrm>
              <a:custGeom>
                <a:avLst/>
                <a:gdLst>
                  <a:gd name="T0" fmla="*/ 590 w 729"/>
                  <a:gd name="T1" fmla="*/ 709 h 1572"/>
                  <a:gd name="T2" fmla="*/ 659 w 729"/>
                  <a:gd name="T3" fmla="*/ 795 h 1572"/>
                  <a:gd name="T4" fmla="*/ 729 w 729"/>
                  <a:gd name="T5" fmla="*/ 710 h 1572"/>
                  <a:gd name="T6" fmla="*/ 728 w 729"/>
                  <a:gd name="T7" fmla="*/ 147 h 1572"/>
                  <a:gd name="T8" fmla="*/ 580 w 729"/>
                  <a:gd name="T9" fmla="*/ 1 h 1572"/>
                  <a:gd name="T10" fmla="*/ 157 w 729"/>
                  <a:gd name="T11" fmla="*/ 1 h 1572"/>
                  <a:gd name="T12" fmla="*/ 2 w 729"/>
                  <a:gd name="T13" fmla="*/ 155 h 1572"/>
                  <a:gd name="T14" fmla="*/ 1 w 729"/>
                  <a:gd name="T15" fmla="*/ 579 h 1572"/>
                  <a:gd name="T16" fmla="*/ 2 w 729"/>
                  <a:gd name="T17" fmla="*/ 728 h 1572"/>
                  <a:gd name="T18" fmla="*/ 71 w 729"/>
                  <a:gd name="T19" fmla="*/ 795 h 1572"/>
                  <a:gd name="T20" fmla="*/ 140 w 729"/>
                  <a:gd name="T21" fmla="*/ 729 h 1572"/>
                  <a:gd name="T22" fmla="*/ 141 w 729"/>
                  <a:gd name="T23" fmla="*/ 691 h 1572"/>
                  <a:gd name="T24" fmla="*/ 141 w 729"/>
                  <a:gd name="T25" fmla="*/ 310 h 1572"/>
                  <a:gd name="T26" fmla="*/ 157 w 729"/>
                  <a:gd name="T27" fmla="*/ 275 h 1572"/>
                  <a:gd name="T28" fmla="*/ 176 w 729"/>
                  <a:gd name="T29" fmla="*/ 311 h 1572"/>
                  <a:gd name="T30" fmla="*/ 176 w 729"/>
                  <a:gd name="T31" fmla="*/ 338 h 1572"/>
                  <a:gd name="T32" fmla="*/ 176 w 729"/>
                  <a:gd name="T33" fmla="*/ 1469 h 1572"/>
                  <a:gd name="T34" fmla="*/ 260 w 729"/>
                  <a:gd name="T35" fmla="*/ 1569 h 1572"/>
                  <a:gd name="T36" fmla="*/ 347 w 729"/>
                  <a:gd name="T37" fmla="*/ 1469 h 1572"/>
                  <a:gd name="T38" fmla="*/ 347 w 729"/>
                  <a:gd name="T39" fmla="*/ 1143 h 1572"/>
                  <a:gd name="T40" fmla="*/ 349 w 729"/>
                  <a:gd name="T41" fmla="*/ 813 h 1572"/>
                  <a:gd name="T42" fmla="*/ 366 w 729"/>
                  <a:gd name="T43" fmla="*/ 792 h 1572"/>
                  <a:gd name="T44" fmla="*/ 383 w 729"/>
                  <a:gd name="T45" fmla="*/ 813 h 1572"/>
                  <a:gd name="T46" fmla="*/ 383 w 729"/>
                  <a:gd name="T47" fmla="*/ 855 h 1572"/>
                  <a:gd name="T48" fmla="*/ 383 w 729"/>
                  <a:gd name="T49" fmla="*/ 1479 h 1572"/>
                  <a:gd name="T50" fmla="*/ 432 w 729"/>
                  <a:gd name="T51" fmla="*/ 1565 h 1572"/>
                  <a:gd name="T52" fmla="*/ 521 w 729"/>
                  <a:gd name="T53" fmla="*/ 1554 h 1572"/>
                  <a:gd name="T54" fmla="*/ 556 w 729"/>
                  <a:gd name="T55" fmla="*/ 1469 h 1572"/>
                  <a:gd name="T56" fmla="*/ 557 w 729"/>
                  <a:gd name="T57" fmla="*/ 325 h 1572"/>
                  <a:gd name="T58" fmla="*/ 557 w 729"/>
                  <a:gd name="T59" fmla="*/ 306 h 1572"/>
                  <a:gd name="T60" fmla="*/ 572 w 729"/>
                  <a:gd name="T61" fmla="*/ 277 h 1572"/>
                  <a:gd name="T62" fmla="*/ 589 w 729"/>
                  <a:gd name="T63" fmla="*/ 303 h 1572"/>
                  <a:gd name="T64" fmla="*/ 590 w 729"/>
                  <a:gd name="T65" fmla="*/ 355 h 1572"/>
                  <a:gd name="T66" fmla="*/ 590 w 729"/>
                  <a:gd name="T67" fmla="*/ 709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9" h="1572">
                    <a:moveTo>
                      <a:pt x="590" y="709"/>
                    </a:moveTo>
                    <a:cubicBezTo>
                      <a:pt x="590" y="765"/>
                      <a:pt x="615" y="795"/>
                      <a:pt x="659" y="795"/>
                    </a:cubicBezTo>
                    <a:cubicBezTo>
                      <a:pt x="704" y="796"/>
                      <a:pt x="728" y="767"/>
                      <a:pt x="729" y="710"/>
                    </a:cubicBezTo>
                    <a:cubicBezTo>
                      <a:pt x="729" y="523"/>
                      <a:pt x="729" y="335"/>
                      <a:pt x="728" y="147"/>
                    </a:cubicBezTo>
                    <a:cubicBezTo>
                      <a:pt x="728" y="54"/>
                      <a:pt x="674" y="1"/>
                      <a:pt x="580" y="1"/>
                    </a:cubicBezTo>
                    <a:cubicBezTo>
                      <a:pt x="439" y="0"/>
                      <a:pt x="298" y="0"/>
                      <a:pt x="157" y="1"/>
                    </a:cubicBezTo>
                    <a:cubicBezTo>
                      <a:pt x="55" y="1"/>
                      <a:pt x="2" y="54"/>
                      <a:pt x="2" y="155"/>
                    </a:cubicBezTo>
                    <a:cubicBezTo>
                      <a:pt x="1" y="297"/>
                      <a:pt x="1" y="438"/>
                      <a:pt x="1" y="579"/>
                    </a:cubicBezTo>
                    <a:cubicBezTo>
                      <a:pt x="1" y="629"/>
                      <a:pt x="0" y="678"/>
                      <a:pt x="2" y="728"/>
                    </a:cubicBezTo>
                    <a:cubicBezTo>
                      <a:pt x="4" y="769"/>
                      <a:pt x="33" y="795"/>
                      <a:pt x="71" y="795"/>
                    </a:cubicBezTo>
                    <a:cubicBezTo>
                      <a:pt x="109" y="795"/>
                      <a:pt x="137" y="769"/>
                      <a:pt x="140" y="729"/>
                    </a:cubicBezTo>
                    <a:cubicBezTo>
                      <a:pt x="141" y="716"/>
                      <a:pt x="141" y="704"/>
                      <a:pt x="141" y="691"/>
                    </a:cubicBezTo>
                    <a:cubicBezTo>
                      <a:pt x="141" y="564"/>
                      <a:pt x="140" y="437"/>
                      <a:pt x="141" y="310"/>
                    </a:cubicBezTo>
                    <a:cubicBezTo>
                      <a:pt x="141" y="299"/>
                      <a:pt x="141" y="275"/>
                      <a:pt x="157" y="275"/>
                    </a:cubicBezTo>
                    <a:cubicBezTo>
                      <a:pt x="176" y="276"/>
                      <a:pt x="176" y="298"/>
                      <a:pt x="176" y="311"/>
                    </a:cubicBezTo>
                    <a:cubicBezTo>
                      <a:pt x="176" y="319"/>
                      <a:pt x="176" y="329"/>
                      <a:pt x="176" y="338"/>
                    </a:cubicBezTo>
                    <a:cubicBezTo>
                      <a:pt x="176" y="715"/>
                      <a:pt x="176" y="1092"/>
                      <a:pt x="176" y="1469"/>
                    </a:cubicBezTo>
                    <a:cubicBezTo>
                      <a:pt x="176" y="1536"/>
                      <a:pt x="208" y="1568"/>
                      <a:pt x="260" y="1569"/>
                    </a:cubicBezTo>
                    <a:cubicBezTo>
                      <a:pt x="316" y="1570"/>
                      <a:pt x="347" y="1539"/>
                      <a:pt x="347" y="1469"/>
                    </a:cubicBezTo>
                    <a:cubicBezTo>
                      <a:pt x="348" y="1360"/>
                      <a:pt x="347" y="1251"/>
                      <a:pt x="347" y="1143"/>
                    </a:cubicBezTo>
                    <a:cubicBezTo>
                      <a:pt x="347" y="1039"/>
                      <a:pt x="348" y="917"/>
                      <a:pt x="349" y="813"/>
                    </a:cubicBezTo>
                    <a:cubicBezTo>
                      <a:pt x="349" y="800"/>
                      <a:pt x="353" y="793"/>
                      <a:pt x="366" y="792"/>
                    </a:cubicBezTo>
                    <a:cubicBezTo>
                      <a:pt x="383" y="792"/>
                      <a:pt x="383" y="809"/>
                      <a:pt x="383" y="813"/>
                    </a:cubicBezTo>
                    <a:cubicBezTo>
                      <a:pt x="383" y="831"/>
                      <a:pt x="383" y="837"/>
                      <a:pt x="383" y="855"/>
                    </a:cubicBezTo>
                    <a:cubicBezTo>
                      <a:pt x="383" y="1063"/>
                      <a:pt x="383" y="1271"/>
                      <a:pt x="383" y="1479"/>
                    </a:cubicBezTo>
                    <a:cubicBezTo>
                      <a:pt x="383" y="1518"/>
                      <a:pt x="394" y="1554"/>
                      <a:pt x="432" y="1565"/>
                    </a:cubicBezTo>
                    <a:cubicBezTo>
                      <a:pt x="460" y="1572"/>
                      <a:pt x="501" y="1571"/>
                      <a:pt x="521" y="1554"/>
                    </a:cubicBezTo>
                    <a:cubicBezTo>
                      <a:pt x="543" y="1538"/>
                      <a:pt x="556" y="1499"/>
                      <a:pt x="556" y="1469"/>
                    </a:cubicBezTo>
                    <a:cubicBezTo>
                      <a:pt x="558" y="1088"/>
                      <a:pt x="557" y="706"/>
                      <a:pt x="557" y="325"/>
                    </a:cubicBezTo>
                    <a:cubicBezTo>
                      <a:pt x="557" y="318"/>
                      <a:pt x="557" y="315"/>
                      <a:pt x="557" y="306"/>
                    </a:cubicBezTo>
                    <a:cubicBezTo>
                      <a:pt x="557" y="296"/>
                      <a:pt x="555" y="277"/>
                      <a:pt x="572" y="277"/>
                    </a:cubicBezTo>
                    <a:cubicBezTo>
                      <a:pt x="589" y="278"/>
                      <a:pt x="589" y="293"/>
                      <a:pt x="589" y="303"/>
                    </a:cubicBezTo>
                    <a:cubicBezTo>
                      <a:pt x="589" y="324"/>
                      <a:pt x="590" y="338"/>
                      <a:pt x="590" y="355"/>
                    </a:cubicBezTo>
                    <a:cubicBezTo>
                      <a:pt x="590" y="473"/>
                      <a:pt x="590" y="591"/>
                      <a:pt x="590" y="709"/>
                    </a:cubicBezTo>
                  </a:path>
                </a:pathLst>
              </a:custGeom>
              <a:grpFill/>
              <a:ln>
                <a:noFill/>
              </a:ln>
            </p:spPr>
            <p:txBody>
              <a:bodyPr vert="horz" wrap="square" lIns="91440" tIns="45720" rIns="91440" bIns="45720" numCol="1" anchor="t" anchorCtr="0" compatLnSpc="1">
                <a:prstTxWarp prst="textNoShape">
                  <a:avLst/>
                </a:prstTxWarp>
              </a:bodyPr>
              <a:lstStyle/>
              <a:p>
                <a:r>
                  <a:rPr lang="en-US" dirty="0">
                    <a:solidFill>
                      <a:schemeClr val="accent6">
                        <a:lumMod val="75000"/>
                      </a:schemeClr>
                    </a:solidFill>
                  </a:rPr>
                  <a:t>    </a:t>
                </a:r>
                <a:endParaRPr lang="en-IN" dirty="0">
                  <a:solidFill>
                    <a:schemeClr val="accent6">
                      <a:lumMod val="75000"/>
                    </a:schemeClr>
                  </a:solidFill>
                </a:endParaRPr>
              </a:p>
            </p:txBody>
          </p:sp>
          <p:sp>
            <p:nvSpPr>
              <p:cNvPr id="196" name="Freeform 80">
                <a:extLst>
                  <a:ext uri="{FF2B5EF4-FFF2-40B4-BE49-F238E27FC236}">
                    <a16:creationId xmlns:a16="http://schemas.microsoft.com/office/drawing/2014/main" id="{47EC1AD5-8623-46F5-8691-725C82AB8440}"/>
                  </a:ext>
                </a:extLst>
              </p:cNvPr>
              <p:cNvSpPr>
                <a:spLocks/>
              </p:cNvSpPr>
              <p:nvPr/>
            </p:nvSpPr>
            <p:spPr bwMode="auto">
              <a:xfrm>
                <a:off x="5979661" y="1173324"/>
                <a:ext cx="139700" cy="139700"/>
              </a:xfrm>
              <a:custGeom>
                <a:avLst/>
                <a:gdLst>
                  <a:gd name="T0" fmla="*/ 278 w 279"/>
                  <a:gd name="T1" fmla="*/ 139 h 276"/>
                  <a:gd name="T2" fmla="*/ 140 w 279"/>
                  <a:gd name="T3" fmla="*/ 0 h 276"/>
                  <a:gd name="T4" fmla="*/ 1 w 279"/>
                  <a:gd name="T5" fmla="*/ 139 h 276"/>
                  <a:gd name="T6" fmla="*/ 137 w 279"/>
                  <a:gd name="T7" fmla="*/ 275 h 276"/>
                  <a:gd name="T8" fmla="*/ 278 w 279"/>
                  <a:gd name="T9" fmla="*/ 139 h 276"/>
                </a:gdLst>
                <a:ahLst/>
                <a:cxnLst>
                  <a:cxn ang="0">
                    <a:pos x="T0" y="T1"/>
                  </a:cxn>
                  <a:cxn ang="0">
                    <a:pos x="T2" y="T3"/>
                  </a:cxn>
                  <a:cxn ang="0">
                    <a:pos x="T4" y="T5"/>
                  </a:cxn>
                  <a:cxn ang="0">
                    <a:pos x="T6" y="T7"/>
                  </a:cxn>
                  <a:cxn ang="0">
                    <a:pos x="T8" y="T9"/>
                  </a:cxn>
                </a:cxnLst>
                <a:rect l="0" t="0" r="r" b="b"/>
                <a:pathLst>
                  <a:path w="279" h="276">
                    <a:moveTo>
                      <a:pt x="278" y="139"/>
                    </a:moveTo>
                    <a:cubicBezTo>
                      <a:pt x="279" y="62"/>
                      <a:pt x="217" y="0"/>
                      <a:pt x="140" y="0"/>
                    </a:cubicBezTo>
                    <a:cubicBezTo>
                      <a:pt x="63" y="0"/>
                      <a:pt x="0" y="63"/>
                      <a:pt x="1" y="139"/>
                    </a:cubicBezTo>
                    <a:cubicBezTo>
                      <a:pt x="1" y="213"/>
                      <a:pt x="62" y="274"/>
                      <a:pt x="137" y="275"/>
                    </a:cubicBezTo>
                    <a:cubicBezTo>
                      <a:pt x="216" y="276"/>
                      <a:pt x="277" y="217"/>
                      <a:pt x="278" y="139"/>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solidFill>
                    <a:schemeClr val="accent6">
                      <a:lumMod val="75000"/>
                    </a:schemeClr>
                  </a:solidFill>
                </a:endParaRPr>
              </a:p>
            </p:txBody>
          </p:sp>
        </p:grpSp>
        <p:grpSp>
          <p:nvGrpSpPr>
            <p:cNvPr id="197" name="Group 196">
              <a:extLst>
                <a:ext uri="{FF2B5EF4-FFF2-40B4-BE49-F238E27FC236}">
                  <a16:creationId xmlns:a16="http://schemas.microsoft.com/office/drawing/2014/main" id="{F86831C1-3346-4EB2-9B08-C9F7B9D6C589}"/>
                </a:ext>
              </a:extLst>
            </p:cNvPr>
            <p:cNvGrpSpPr/>
            <p:nvPr/>
          </p:nvGrpSpPr>
          <p:grpSpPr>
            <a:xfrm>
              <a:off x="4904426" y="1340385"/>
              <a:ext cx="287419" cy="754008"/>
              <a:chOff x="5865361" y="1173324"/>
              <a:chExt cx="366713" cy="962026"/>
            </a:xfrm>
            <a:solidFill>
              <a:srgbClr val="8FAADC"/>
            </a:solidFill>
          </p:grpSpPr>
          <p:sp>
            <p:nvSpPr>
              <p:cNvPr id="198" name="Freeform 79">
                <a:extLst>
                  <a:ext uri="{FF2B5EF4-FFF2-40B4-BE49-F238E27FC236}">
                    <a16:creationId xmlns:a16="http://schemas.microsoft.com/office/drawing/2014/main" id="{6E58E293-49A8-4BD9-89C2-F8324BF32AD4}"/>
                  </a:ext>
                </a:extLst>
              </p:cNvPr>
              <p:cNvSpPr>
                <a:spLocks/>
              </p:cNvSpPr>
              <p:nvPr/>
            </p:nvSpPr>
            <p:spPr bwMode="auto">
              <a:xfrm>
                <a:off x="5865361" y="1343187"/>
                <a:ext cx="366713" cy="792163"/>
              </a:xfrm>
              <a:custGeom>
                <a:avLst/>
                <a:gdLst>
                  <a:gd name="T0" fmla="*/ 590 w 729"/>
                  <a:gd name="T1" fmla="*/ 709 h 1572"/>
                  <a:gd name="T2" fmla="*/ 659 w 729"/>
                  <a:gd name="T3" fmla="*/ 795 h 1572"/>
                  <a:gd name="T4" fmla="*/ 729 w 729"/>
                  <a:gd name="T5" fmla="*/ 710 h 1572"/>
                  <a:gd name="T6" fmla="*/ 728 w 729"/>
                  <a:gd name="T7" fmla="*/ 147 h 1572"/>
                  <a:gd name="T8" fmla="*/ 580 w 729"/>
                  <a:gd name="T9" fmla="*/ 1 h 1572"/>
                  <a:gd name="T10" fmla="*/ 157 w 729"/>
                  <a:gd name="T11" fmla="*/ 1 h 1572"/>
                  <a:gd name="T12" fmla="*/ 2 w 729"/>
                  <a:gd name="T13" fmla="*/ 155 h 1572"/>
                  <a:gd name="T14" fmla="*/ 1 w 729"/>
                  <a:gd name="T15" fmla="*/ 579 h 1572"/>
                  <a:gd name="T16" fmla="*/ 2 w 729"/>
                  <a:gd name="T17" fmla="*/ 728 h 1572"/>
                  <a:gd name="T18" fmla="*/ 71 w 729"/>
                  <a:gd name="T19" fmla="*/ 795 h 1572"/>
                  <a:gd name="T20" fmla="*/ 140 w 729"/>
                  <a:gd name="T21" fmla="*/ 729 h 1572"/>
                  <a:gd name="T22" fmla="*/ 141 w 729"/>
                  <a:gd name="T23" fmla="*/ 691 h 1572"/>
                  <a:gd name="T24" fmla="*/ 141 w 729"/>
                  <a:gd name="T25" fmla="*/ 310 h 1572"/>
                  <a:gd name="T26" fmla="*/ 157 w 729"/>
                  <a:gd name="T27" fmla="*/ 275 h 1572"/>
                  <a:gd name="T28" fmla="*/ 176 w 729"/>
                  <a:gd name="T29" fmla="*/ 311 h 1572"/>
                  <a:gd name="T30" fmla="*/ 176 w 729"/>
                  <a:gd name="T31" fmla="*/ 338 h 1572"/>
                  <a:gd name="T32" fmla="*/ 176 w 729"/>
                  <a:gd name="T33" fmla="*/ 1469 h 1572"/>
                  <a:gd name="T34" fmla="*/ 260 w 729"/>
                  <a:gd name="T35" fmla="*/ 1569 h 1572"/>
                  <a:gd name="T36" fmla="*/ 347 w 729"/>
                  <a:gd name="T37" fmla="*/ 1469 h 1572"/>
                  <a:gd name="T38" fmla="*/ 347 w 729"/>
                  <a:gd name="T39" fmla="*/ 1143 h 1572"/>
                  <a:gd name="T40" fmla="*/ 349 w 729"/>
                  <a:gd name="T41" fmla="*/ 813 h 1572"/>
                  <a:gd name="T42" fmla="*/ 366 w 729"/>
                  <a:gd name="T43" fmla="*/ 792 h 1572"/>
                  <a:gd name="T44" fmla="*/ 383 w 729"/>
                  <a:gd name="T45" fmla="*/ 813 h 1572"/>
                  <a:gd name="T46" fmla="*/ 383 w 729"/>
                  <a:gd name="T47" fmla="*/ 855 h 1572"/>
                  <a:gd name="T48" fmla="*/ 383 w 729"/>
                  <a:gd name="T49" fmla="*/ 1479 h 1572"/>
                  <a:gd name="T50" fmla="*/ 432 w 729"/>
                  <a:gd name="T51" fmla="*/ 1565 h 1572"/>
                  <a:gd name="T52" fmla="*/ 521 w 729"/>
                  <a:gd name="T53" fmla="*/ 1554 h 1572"/>
                  <a:gd name="T54" fmla="*/ 556 w 729"/>
                  <a:gd name="T55" fmla="*/ 1469 h 1572"/>
                  <a:gd name="T56" fmla="*/ 557 w 729"/>
                  <a:gd name="T57" fmla="*/ 325 h 1572"/>
                  <a:gd name="T58" fmla="*/ 557 w 729"/>
                  <a:gd name="T59" fmla="*/ 306 h 1572"/>
                  <a:gd name="T60" fmla="*/ 572 w 729"/>
                  <a:gd name="T61" fmla="*/ 277 h 1572"/>
                  <a:gd name="T62" fmla="*/ 589 w 729"/>
                  <a:gd name="T63" fmla="*/ 303 h 1572"/>
                  <a:gd name="T64" fmla="*/ 590 w 729"/>
                  <a:gd name="T65" fmla="*/ 355 h 1572"/>
                  <a:gd name="T66" fmla="*/ 590 w 729"/>
                  <a:gd name="T67" fmla="*/ 709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9" h="1572">
                    <a:moveTo>
                      <a:pt x="590" y="709"/>
                    </a:moveTo>
                    <a:cubicBezTo>
                      <a:pt x="590" y="765"/>
                      <a:pt x="615" y="795"/>
                      <a:pt x="659" y="795"/>
                    </a:cubicBezTo>
                    <a:cubicBezTo>
                      <a:pt x="704" y="796"/>
                      <a:pt x="728" y="767"/>
                      <a:pt x="729" y="710"/>
                    </a:cubicBezTo>
                    <a:cubicBezTo>
                      <a:pt x="729" y="523"/>
                      <a:pt x="729" y="335"/>
                      <a:pt x="728" y="147"/>
                    </a:cubicBezTo>
                    <a:cubicBezTo>
                      <a:pt x="728" y="54"/>
                      <a:pt x="674" y="1"/>
                      <a:pt x="580" y="1"/>
                    </a:cubicBezTo>
                    <a:cubicBezTo>
                      <a:pt x="439" y="0"/>
                      <a:pt x="298" y="0"/>
                      <a:pt x="157" y="1"/>
                    </a:cubicBezTo>
                    <a:cubicBezTo>
                      <a:pt x="55" y="1"/>
                      <a:pt x="2" y="54"/>
                      <a:pt x="2" y="155"/>
                    </a:cubicBezTo>
                    <a:cubicBezTo>
                      <a:pt x="1" y="297"/>
                      <a:pt x="1" y="438"/>
                      <a:pt x="1" y="579"/>
                    </a:cubicBezTo>
                    <a:cubicBezTo>
                      <a:pt x="1" y="629"/>
                      <a:pt x="0" y="678"/>
                      <a:pt x="2" y="728"/>
                    </a:cubicBezTo>
                    <a:cubicBezTo>
                      <a:pt x="4" y="769"/>
                      <a:pt x="33" y="795"/>
                      <a:pt x="71" y="795"/>
                    </a:cubicBezTo>
                    <a:cubicBezTo>
                      <a:pt x="109" y="795"/>
                      <a:pt x="137" y="769"/>
                      <a:pt x="140" y="729"/>
                    </a:cubicBezTo>
                    <a:cubicBezTo>
                      <a:pt x="141" y="716"/>
                      <a:pt x="141" y="704"/>
                      <a:pt x="141" y="691"/>
                    </a:cubicBezTo>
                    <a:cubicBezTo>
                      <a:pt x="141" y="564"/>
                      <a:pt x="140" y="437"/>
                      <a:pt x="141" y="310"/>
                    </a:cubicBezTo>
                    <a:cubicBezTo>
                      <a:pt x="141" y="299"/>
                      <a:pt x="141" y="275"/>
                      <a:pt x="157" y="275"/>
                    </a:cubicBezTo>
                    <a:cubicBezTo>
                      <a:pt x="176" y="276"/>
                      <a:pt x="176" y="298"/>
                      <a:pt x="176" y="311"/>
                    </a:cubicBezTo>
                    <a:cubicBezTo>
                      <a:pt x="176" y="319"/>
                      <a:pt x="176" y="329"/>
                      <a:pt x="176" y="338"/>
                    </a:cubicBezTo>
                    <a:cubicBezTo>
                      <a:pt x="176" y="715"/>
                      <a:pt x="176" y="1092"/>
                      <a:pt x="176" y="1469"/>
                    </a:cubicBezTo>
                    <a:cubicBezTo>
                      <a:pt x="176" y="1536"/>
                      <a:pt x="208" y="1568"/>
                      <a:pt x="260" y="1569"/>
                    </a:cubicBezTo>
                    <a:cubicBezTo>
                      <a:pt x="316" y="1570"/>
                      <a:pt x="347" y="1539"/>
                      <a:pt x="347" y="1469"/>
                    </a:cubicBezTo>
                    <a:cubicBezTo>
                      <a:pt x="348" y="1360"/>
                      <a:pt x="347" y="1251"/>
                      <a:pt x="347" y="1143"/>
                    </a:cubicBezTo>
                    <a:cubicBezTo>
                      <a:pt x="347" y="1039"/>
                      <a:pt x="348" y="917"/>
                      <a:pt x="349" y="813"/>
                    </a:cubicBezTo>
                    <a:cubicBezTo>
                      <a:pt x="349" y="800"/>
                      <a:pt x="353" y="793"/>
                      <a:pt x="366" y="792"/>
                    </a:cubicBezTo>
                    <a:cubicBezTo>
                      <a:pt x="383" y="792"/>
                      <a:pt x="383" y="809"/>
                      <a:pt x="383" y="813"/>
                    </a:cubicBezTo>
                    <a:cubicBezTo>
                      <a:pt x="383" y="831"/>
                      <a:pt x="383" y="837"/>
                      <a:pt x="383" y="855"/>
                    </a:cubicBezTo>
                    <a:cubicBezTo>
                      <a:pt x="383" y="1063"/>
                      <a:pt x="383" y="1271"/>
                      <a:pt x="383" y="1479"/>
                    </a:cubicBezTo>
                    <a:cubicBezTo>
                      <a:pt x="383" y="1518"/>
                      <a:pt x="394" y="1554"/>
                      <a:pt x="432" y="1565"/>
                    </a:cubicBezTo>
                    <a:cubicBezTo>
                      <a:pt x="460" y="1572"/>
                      <a:pt x="501" y="1571"/>
                      <a:pt x="521" y="1554"/>
                    </a:cubicBezTo>
                    <a:cubicBezTo>
                      <a:pt x="543" y="1538"/>
                      <a:pt x="556" y="1499"/>
                      <a:pt x="556" y="1469"/>
                    </a:cubicBezTo>
                    <a:cubicBezTo>
                      <a:pt x="558" y="1088"/>
                      <a:pt x="557" y="706"/>
                      <a:pt x="557" y="325"/>
                    </a:cubicBezTo>
                    <a:cubicBezTo>
                      <a:pt x="557" y="318"/>
                      <a:pt x="557" y="315"/>
                      <a:pt x="557" y="306"/>
                    </a:cubicBezTo>
                    <a:cubicBezTo>
                      <a:pt x="557" y="296"/>
                      <a:pt x="555" y="277"/>
                      <a:pt x="572" y="277"/>
                    </a:cubicBezTo>
                    <a:cubicBezTo>
                      <a:pt x="589" y="278"/>
                      <a:pt x="589" y="293"/>
                      <a:pt x="589" y="303"/>
                    </a:cubicBezTo>
                    <a:cubicBezTo>
                      <a:pt x="589" y="324"/>
                      <a:pt x="590" y="338"/>
                      <a:pt x="590" y="355"/>
                    </a:cubicBezTo>
                    <a:cubicBezTo>
                      <a:pt x="590" y="473"/>
                      <a:pt x="590" y="591"/>
                      <a:pt x="590" y="709"/>
                    </a:cubicBezTo>
                  </a:path>
                </a:pathLst>
              </a:custGeom>
              <a:grpFill/>
              <a:ln>
                <a:noFill/>
              </a:ln>
            </p:spPr>
            <p:txBody>
              <a:bodyPr vert="horz" wrap="square" lIns="91440" tIns="45720" rIns="91440" bIns="45720" numCol="1" anchor="t" anchorCtr="0" compatLnSpc="1">
                <a:prstTxWarp prst="textNoShape">
                  <a:avLst/>
                </a:prstTxWarp>
              </a:bodyPr>
              <a:lstStyle/>
              <a:p>
                <a:r>
                  <a:rPr lang="en-US" dirty="0">
                    <a:solidFill>
                      <a:srgbClr val="AF62B1"/>
                    </a:solidFill>
                  </a:rPr>
                  <a:t>    </a:t>
                </a:r>
                <a:endParaRPr lang="en-IN" dirty="0">
                  <a:solidFill>
                    <a:srgbClr val="AF62B1"/>
                  </a:solidFill>
                </a:endParaRPr>
              </a:p>
            </p:txBody>
          </p:sp>
          <p:sp>
            <p:nvSpPr>
              <p:cNvPr id="199" name="Freeform 80">
                <a:extLst>
                  <a:ext uri="{FF2B5EF4-FFF2-40B4-BE49-F238E27FC236}">
                    <a16:creationId xmlns:a16="http://schemas.microsoft.com/office/drawing/2014/main" id="{B55A177C-ECFC-416E-A7C4-6C819CD80371}"/>
                  </a:ext>
                </a:extLst>
              </p:cNvPr>
              <p:cNvSpPr>
                <a:spLocks/>
              </p:cNvSpPr>
              <p:nvPr/>
            </p:nvSpPr>
            <p:spPr bwMode="auto">
              <a:xfrm>
                <a:off x="5979661" y="1173324"/>
                <a:ext cx="139700" cy="139700"/>
              </a:xfrm>
              <a:custGeom>
                <a:avLst/>
                <a:gdLst>
                  <a:gd name="T0" fmla="*/ 278 w 279"/>
                  <a:gd name="T1" fmla="*/ 139 h 276"/>
                  <a:gd name="T2" fmla="*/ 140 w 279"/>
                  <a:gd name="T3" fmla="*/ 0 h 276"/>
                  <a:gd name="T4" fmla="*/ 1 w 279"/>
                  <a:gd name="T5" fmla="*/ 139 h 276"/>
                  <a:gd name="T6" fmla="*/ 137 w 279"/>
                  <a:gd name="T7" fmla="*/ 275 h 276"/>
                  <a:gd name="T8" fmla="*/ 278 w 279"/>
                  <a:gd name="T9" fmla="*/ 139 h 276"/>
                </a:gdLst>
                <a:ahLst/>
                <a:cxnLst>
                  <a:cxn ang="0">
                    <a:pos x="T0" y="T1"/>
                  </a:cxn>
                  <a:cxn ang="0">
                    <a:pos x="T2" y="T3"/>
                  </a:cxn>
                  <a:cxn ang="0">
                    <a:pos x="T4" y="T5"/>
                  </a:cxn>
                  <a:cxn ang="0">
                    <a:pos x="T6" y="T7"/>
                  </a:cxn>
                  <a:cxn ang="0">
                    <a:pos x="T8" y="T9"/>
                  </a:cxn>
                </a:cxnLst>
                <a:rect l="0" t="0" r="r" b="b"/>
                <a:pathLst>
                  <a:path w="279" h="276">
                    <a:moveTo>
                      <a:pt x="278" y="139"/>
                    </a:moveTo>
                    <a:cubicBezTo>
                      <a:pt x="279" y="62"/>
                      <a:pt x="217" y="0"/>
                      <a:pt x="140" y="0"/>
                    </a:cubicBezTo>
                    <a:cubicBezTo>
                      <a:pt x="63" y="0"/>
                      <a:pt x="0" y="63"/>
                      <a:pt x="1" y="139"/>
                    </a:cubicBezTo>
                    <a:cubicBezTo>
                      <a:pt x="1" y="213"/>
                      <a:pt x="62" y="274"/>
                      <a:pt x="137" y="275"/>
                    </a:cubicBezTo>
                    <a:cubicBezTo>
                      <a:pt x="216" y="276"/>
                      <a:pt x="277" y="217"/>
                      <a:pt x="278" y="139"/>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solidFill>
                    <a:srgbClr val="AF62B1"/>
                  </a:solidFill>
                </a:endParaRPr>
              </a:p>
            </p:txBody>
          </p:sp>
        </p:grpSp>
        <p:grpSp>
          <p:nvGrpSpPr>
            <p:cNvPr id="200" name="Group 199">
              <a:extLst>
                <a:ext uri="{FF2B5EF4-FFF2-40B4-BE49-F238E27FC236}">
                  <a16:creationId xmlns:a16="http://schemas.microsoft.com/office/drawing/2014/main" id="{D406847E-D8A1-4211-A835-067BEACEF7B0}"/>
                </a:ext>
              </a:extLst>
            </p:cNvPr>
            <p:cNvGrpSpPr/>
            <p:nvPr/>
          </p:nvGrpSpPr>
          <p:grpSpPr>
            <a:xfrm>
              <a:off x="5509224" y="1340385"/>
              <a:ext cx="287419" cy="754008"/>
              <a:chOff x="5865361" y="1173324"/>
              <a:chExt cx="366713" cy="962026"/>
            </a:xfrm>
            <a:solidFill>
              <a:srgbClr val="92D050"/>
            </a:solidFill>
          </p:grpSpPr>
          <p:sp>
            <p:nvSpPr>
              <p:cNvPr id="201" name="Freeform 79">
                <a:extLst>
                  <a:ext uri="{FF2B5EF4-FFF2-40B4-BE49-F238E27FC236}">
                    <a16:creationId xmlns:a16="http://schemas.microsoft.com/office/drawing/2014/main" id="{781E6D45-7D76-486B-B598-1FF3FF89F32D}"/>
                  </a:ext>
                </a:extLst>
              </p:cNvPr>
              <p:cNvSpPr>
                <a:spLocks/>
              </p:cNvSpPr>
              <p:nvPr/>
            </p:nvSpPr>
            <p:spPr bwMode="auto">
              <a:xfrm>
                <a:off x="5865361" y="1343187"/>
                <a:ext cx="366713" cy="792163"/>
              </a:xfrm>
              <a:custGeom>
                <a:avLst/>
                <a:gdLst>
                  <a:gd name="T0" fmla="*/ 590 w 729"/>
                  <a:gd name="T1" fmla="*/ 709 h 1572"/>
                  <a:gd name="T2" fmla="*/ 659 w 729"/>
                  <a:gd name="T3" fmla="*/ 795 h 1572"/>
                  <a:gd name="T4" fmla="*/ 729 w 729"/>
                  <a:gd name="T5" fmla="*/ 710 h 1572"/>
                  <a:gd name="T6" fmla="*/ 728 w 729"/>
                  <a:gd name="T7" fmla="*/ 147 h 1572"/>
                  <a:gd name="T8" fmla="*/ 580 w 729"/>
                  <a:gd name="T9" fmla="*/ 1 h 1572"/>
                  <a:gd name="T10" fmla="*/ 157 w 729"/>
                  <a:gd name="T11" fmla="*/ 1 h 1572"/>
                  <a:gd name="T12" fmla="*/ 2 w 729"/>
                  <a:gd name="T13" fmla="*/ 155 h 1572"/>
                  <a:gd name="T14" fmla="*/ 1 w 729"/>
                  <a:gd name="T15" fmla="*/ 579 h 1572"/>
                  <a:gd name="T16" fmla="*/ 2 w 729"/>
                  <a:gd name="T17" fmla="*/ 728 h 1572"/>
                  <a:gd name="T18" fmla="*/ 71 w 729"/>
                  <a:gd name="T19" fmla="*/ 795 h 1572"/>
                  <a:gd name="T20" fmla="*/ 140 w 729"/>
                  <a:gd name="T21" fmla="*/ 729 h 1572"/>
                  <a:gd name="T22" fmla="*/ 141 w 729"/>
                  <a:gd name="T23" fmla="*/ 691 h 1572"/>
                  <a:gd name="T24" fmla="*/ 141 w 729"/>
                  <a:gd name="T25" fmla="*/ 310 h 1572"/>
                  <a:gd name="T26" fmla="*/ 157 w 729"/>
                  <a:gd name="T27" fmla="*/ 275 h 1572"/>
                  <a:gd name="T28" fmla="*/ 176 w 729"/>
                  <a:gd name="T29" fmla="*/ 311 h 1572"/>
                  <a:gd name="T30" fmla="*/ 176 w 729"/>
                  <a:gd name="T31" fmla="*/ 338 h 1572"/>
                  <a:gd name="T32" fmla="*/ 176 w 729"/>
                  <a:gd name="T33" fmla="*/ 1469 h 1572"/>
                  <a:gd name="T34" fmla="*/ 260 w 729"/>
                  <a:gd name="T35" fmla="*/ 1569 h 1572"/>
                  <a:gd name="T36" fmla="*/ 347 w 729"/>
                  <a:gd name="T37" fmla="*/ 1469 h 1572"/>
                  <a:gd name="T38" fmla="*/ 347 w 729"/>
                  <a:gd name="T39" fmla="*/ 1143 h 1572"/>
                  <a:gd name="T40" fmla="*/ 349 w 729"/>
                  <a:gd name="T41" fmla="*/ 813 h 1572"/>
                  <a:gd name="T42" fmla="*/ 366 w 729"/>
                  <a:gd name="T43" fmla="*/ 792 h 1572"/>
                  <a:gd name="T44" fmla="*/ 383 w 729"/>
                  <a:gd name="T45" fmla="*/ 813 h 1572"/>
                  <a:gd name="T46" fmla="*/ 383 w 729"/>
                  <a:gd name="T47" fmla="*/ 855 h 1572"/>
                  <a:gd name="T48" fmla="*/ 383 w 729"/>
                  <a:gd name="T49" fmla="*/ 1479 h 1572"/>
                  <a:gd name="T50" fmla="*/ 432 w 729"/>
                  <a:gd name="T51" fmla="*/ 1565 h 1572"/>
                  <a:gd name="T52" fmla="*/ 521 w 729"/>
                  <a:gd name="T53" fmla="*/ 1554 h 1572"/>
                  <a:gd name="T54" fmla="*/ 556 w 729"/>
                  <a:gd name="T55" fmla="*/ 1469 h 1572"/>
                  <a:gd name="T56" fmla="*/ 557 w 729"/>
                  <a:gd name="T57" fmla="*/ 325 h 1572"/>
                  <a:gd name="T58" fmla="*/ 557 w 729"/>
                  <a:gd name="T59" fmla="*/ 306 h 1572"/>
                  <a:gd name="T60" fmla="*/ 572 w 729"/>
                  <a:gd name="T61" fmla="*/ 277 h 1572"/>
                  <a:gd name="T62" fmla="*/ 589 w 729"/>
                  <a:gd name="T63" fmla="*/ 303 h 1572"/>
                  <a:gd name="T64" fmla="*/ 590 w 729"/>
                  <a:gd name="T65" fmla="*/ 355 h 1572"/>
                  <a:gd name="T66" fmla="*/ 590 w 729"/>
                  <a:gd name="T67" fmla="*/ 709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9" h="1572">
                    <a:moveTo>
                      <a:pt x="590" y="709"/>
                    </a:moveTo>
                    <a:cubicBezTo>
                      <a:pt x="590" y="765"/>
                      <a:pt x="615" y="795"/>
                      <a:pt x="659" y="795"/>
                    </a:cubicBezTo>
                    <a:cubicBezTo>
                      <a:pt x="704" y="796"/>
                      <a:pt x="728" y="767"/>
                      <a:pt x="729" y="710"/>
                    </a:cubicBezTo>
                    <a:cubicBezTo>
                      <a:pt x="729" y="523"/>
                      <a:pt x="729" y="335"/>
                      <a:pt x="728" y="147"/>
                    </a:cubicBezTo>
                    <a:cubicBezTo>
                      <a:pt x="728" y="54"/>
                      <a:pt x="674" y="1"/>
                      <a:pt x="580" y="1"/>
                    </a:cubicBezTo>
                    <a:cubicBezTo>
                      <a:pt x="439" y="0"/>
                      <a:pt x="298" y="0"/>
                      <a:pt x="157" y="1"/>
                    </a:cubicBezTo>
                    <a:cubicBezTo>
                      <a:pt x="55" y="1"/>
                      <a:pt x="2" y="54"/>
                      <a:pt x="2" y="155"/>
                    </a:cubicBezTo>
                    <a:cubicBezTo>
                      <a:pt x="1" y="297"/>
                      <a:pt x="1" y="438"/>
                      <a:pt x="1" y="579"/>
                    </a:cubicBezTo>
                    <a:cubicBezTo>
                      <a:pt x="1" y="629"/>
                      <a:pt x="0" y="678"/>
                      <a:pt x="2" y="728"/>
                    </a:cubicBezTo>
                    <a:cubicBezTo>
                      <a:pt x="4" y="769"/>
                      <a:pt x="33" y="795"/>
                      <a:pt x="71" y="795"/>
                    </a:cubicBezTo>
                    <a:cubicBezTo>
                      <a:pt x="109" y="795"/>
                      <a:pt x="137" y="769"/>
                      <a:pt x="140" y="729"/>
                    </a:cubicBezTo>
                    <a:cubicBezTo>
                      <a:pt x="141" y="716"/>
                      <a:pt x="141" y="704"/>
                      <a:pt x="141" y="691"/>
                    </a:cubicBezTo>
                    <a:cubicBezTo>
                      <a:pt x="141" y="564"/>
                      <a:pt x="140" y="437"/>
                      <a:pt x="141" y="310"/>
                    </a:cubicBezTo>
                    <a:cubicBezTo>
                      <a:pt x="141" y="299"/>
                      <a:pt x="141" y="275"/>
                      <a:pt x="157" y="275"/>
                    </a:cubicBezTo>
                    <a:cubicBezTo>
                      <a:pt x="176" y="276"/>
                      <a:pt x="176" y="298"/>
                      <a:pt x="176" y="311"/>
                    </a:cubicBezTo>
                    <a:cubicBezTo>
                      <a:pt x="176" y="319"/>
                      <a:pt x="176" y="329"/>
                      <a:pt x="176" y="338"/>
                    </a:cubicBezTo>
                    <a:cubicBezTo>
                      <a:pt x="176" y="715"/>
                      <a:pt x="176" y="1092"/>
                      <a:pt x="176" y="1469"/>
                    </a:cubicBezTo>
                    <a:cubicBezTo>
                      <a:pt x="176" y="1536"/>
                      <a:pt x="208" y="1568"/>
                      <a:pt x="260" y="1569"/>
                    </a:cubicBezTo>
                    <a:cubicBezTo>
                      <a:pt x="316" y="1570"/>
                      <a:pt x="347" y="1539"/>
                      <a:pt x="347" y="1469"/>
                    </a:cubicBezTo>
                    <a:cubicBezTo>
                      <a:pt x="348" y="1360"/>
                      <a:pt x="347" y="1251"/>
                      <a:pt x="347" y="1143"/>
                    </a:cubicBezTo>
                    <a:cubicBezTo>
                      <a:pt x="347" y="1039"/>
                      <a:pt x="348" y="917"/>
                      <a:pt x="349" y="813"/>
                    </a:cubicBezTo>
                    <a:cubicBezTo>
                      <a:pt x="349" y="800"/>
                      <a:pt x="353" y="793"/>
                      <a:pt x="366" y="792"/>
                    </a:cubicBezTo>
                    <a:cubicBezTo>
                      <a:pt x="383" y="792"/>
                      <a:pt x="383" y="809"/>
                      <a:pt x="383" y="813"/>
                    </a:cubicBezTo>
                    <a:cubicBezTo>
                      <a:pt x="383" y="831"/>
                      <a:pt x="383" y="837"/>
                      <a:pt x="383" y="855"/>
                    </a:cubicBezTo>
                    <a:cubicBezTo>
                      <a:pt x="383" y="1063"/>
                      <a:pt x="383" y="1271"/>
                      <a:pt x="383" y="1479"/>
                    </a:cubicBezTo>
                    <a:cubicBezTo>
                      <a:pt x="383" y="1518"/>
                      <a:pt x="394" y="1554"/>
                      <a:pt x="432" y="1565"/>
                    </a:cubicBezTo>
                    <a:cubicBezTo>
                      <a:pt x="460" y="1572"/>
                      <a:pt x="501" y="1571"/>
                      <a:pt x="521" y="1554"/>
                    </a:cubicBezTo>
                    <a:cubicBezTo>
                      <a:pt x="543" y="1538"/>
                      <a:pt x="556" y="1499"/>
                      <a:pt x="556" y="1469"/>
                    </a:cubicBezTo>
                    <a:cubicBezTo>
                      <a:pt x="558" y="1088"/>
                      <a:pt x="557" y="706"/>
                      <a:pt x="557" y="325"/>
                    </a:cubicBezTo>
                    <a:cubicBezTo>
                      <a:pt x="557" y="318"/>
                      <a:pt x="557" y="315"/>
                      <a:pt x="557" y="306"/>
                    </a:cubicBezTo>
                    <a:cubicBezTo>
                      <a:pt x="557" y="296"/>
                      <a:pt x="555" y="277"/>
                      <a:pt x="572" y="277"/>
                    </a:cubicBezTo>
                    <a:cubicBezTo>
                      <a:pt x="589" y="278"/>
                      <a:pt x="589" y="293"/>
                      <a:pt x="589" y="303"/>
                    </a:cubicBezTo>
                    <a:cubicBezTo>
                      <a:pt x="589" y="324"/>
                      <a:pt x="590" y="338"/>
                      <a:pt x="590" y="355"/>
                    </a:cubicBezTo>
                    <a:cubicBezTo>
                      <a:pt x="590" y="473"/>
                      <a:pt x="590" y="591"/>
                      <a:pt x="590" y="709"/>
                    </a:cubicBezTo>
                  </a:path>
                </a:pathLst>
              </a:custGeom>
              <a:grpFill/>
              <a:ln>
                <a:noFill/>
              </a:ln>
            </p:spPr>
            <p:txBody>
              <a:bodyPr vert="horz" wrap="square" lIns="91440" tIns="45720" rIns="91440" bIns="45720" numCol="1" anchor="t" anchorCtr="0" compatLnSpc="1">
                <a:prstTxWarp prst="textNoShape">
                  <a:avLst/>
                </a:prstTxWarp>
              </a:bodyPr>
              <a:lstStyle/>
              <a:p>
                <a:r>
                  <a:rPr lang="en-US" dirty="0">
                    <a:solidFill>
                      <a:schemeClr val="accent6">
                        <a:lumMod val="75000"/>
                      </a:schemeClr>
                    </a:solidFill>
                  </a:rPr>
                  <a:t>    </a:t>
                </a:r>
                <a:endParaRPr lang="en-IN" dirty="0">
                  <a:solidFill>
                    <a:schemeClr val="accent6">
                      <a:lumMod val="75000"/>
                    </a:schemeClr>
                  </a:solidFill>
                </a:endParaRPr>
              </a:p>
            </p:txBody>
          </p:sp>
          <p:sp>
            <p:nvSpPr>
              <p:cNvPr id="202" name="Freeform 80">
                <a:extLst>
                  <a:ext uri="{FF2B5EF4-FFF2-40B4-BE49-F238E27FC236}">
                    <a16:creationId xmlns:a16="http://schemas.microsoft.com/office/drawing/2014/main" id="{5CC34D7D-D38E-477D-AEFE-3F2EB8CDDE0C}"/>
                  </a:ext>
                </a:extLst>
              </p:cNvPr>
              <p:cNvSpPr>
                <a:spLocks/>
              </p:cNvSpPr>
              <p:nvPr/>
            </p:nvSpPr>
            <p:spPr bwMode="auto">
              <a:xfrm>
                <a:off x="5979661" y="1173324"/>
                <a:ext cx="139700" cy="139700"/>
              </a:xfrm>
              <a:custGeom>
                <a:avLst/>
                <a:gdLst>
                  <a:gd name="T0" fmla="*/ 278 w 279"/>
                  <a:gd name="T1" fmla="*/ 139 h 276"/>
                  <a:gd name="T2" fmla="*/ 140 w 279"/>
                  <a:gd name="T3" fmla="*/ 0 h 276"/>
                  <a:gd name="T4" fmla="*/ 1 w 279"/>
                  <a:gd name="T5" fmla="*/ 139 h 276"/>
                  <a:gd name="T6" fmla="*/ 137 w 279"/>
                  <a:gd name="T7" fmla="*/ 275 h 276"/>
                  <a:gd name="T8" fmla="*/ 278 w 279"/>
                  <a:gd name="T9" fmla="*/ 139 h 276"/>
                </a:gdLst>
                <a:ahLst/>
                <a:cxnLst>
                  <a:cxn ang="0">
                    <a:pos x="T0" y="T1"/>
                  </a:cxn>
                  <a:cxn ang="0">
                    <a:pos x="T2" y="T3"/>
                  </a:cxn>
                  <a:cxn ang="0">
                    <a:pos x="T4" y="T5"/>
                  </a:cxn>
                  <a:cxn ang="0">
                    <a:pos x="T6" y="T7"/>
                  </a:cxn>
                  <a:cxn ang="0">
                    <a:pos x="T8" y="T9"/>
                  </a:cxn>
                </a:cxnLst>
                <a:rect l="0" t="0" r="r" b="b"/>
                <a:pathLst>
                  <a:path w="279" h="276">
                    <a:moveTo>
                      <a:pt x="278" y="139"/>
                    </a:moveTo>
                    <a:cubicBezTo>
                      <a:pt x="279" y="62"/>
                      <a:pt x="217" y="0"/>
                      <a:pt x="140" y="0"/>
                    </a:cubicBezTo>
                    <a:cubicBezTo>
                      <a:pt x="63" y="0"/>
                      <a:pt x="0" y="63"/>
                      <a:pt x="1" y="139"/>
                    </a:cubicBezTo>
                    <a:cubicBezTo>
                      <a:pt x="1" y="213"/>
                      <a:pt x="62" y="274"/>
                      <a:pt x="137" y="275"/>
                    </a:cubicBezTo>
                    <a:cubicBezTo>
                      <a:pt x="216" y="276"/>
                      <a:pt x="277" y="217"/>
                      <a:pt x="278" y="139"/>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solidFill>
                    <a:schemeClr val="accent6">
                      <a:lumMod val="75000"/>
                    </a:schemeClr>
                  </a:solidFill>
                </a:endParaRPr>
              </a:p>
            </p:txBody>
          </p:sp>
        </p:grpSp>
        <p:grpSp>
          <p:nvGrpSpPr>
            <p:cNvPr id="205" name="Group 204">
              <a:extLst>
                <a:ext uri="{FF2B5EF4-FFF2-40B4-BE49-F238E27FC236}">
                  <a16:creationId xmlns:a16="http://schemas.microsoft.com/office/drawing/2014/main" id="{F927B2E9-2E46-4342-ABC9-9D9CD840431B}"/>
                </a:ext>
              </a:extLst>
            </p:cNvPr>
            <p:cNvGrpSpPr/>
            <p:nvPr/>
          </p:nvGrpSpPr>
          <p:grpSpPr>
            <a:xfrm>
              <a:off x="670833" y="2727715"/>
              <a:ext cx="287419" cy="754008"/>
              <a:chOff x="5865361" y="1173324"/>
              <a:chExt cx="366713" cy="962026"/>
            </a:xfrm>
            <a:solidFill>
              <a:srgbClr val="92D050"/>
            </a:solidFill>
          </p:grpSpPr>
          <p:sp>
            <p:nvSpPr>
              <p:cNvPr id="230" name="Freeform 79">
                <a:extLst>
                  <a:ext uri="{FF2B5EF4-FFF2-40B4-BE49-F238E27FC236}">
                    <a16:creationId xmlns:a16="http://schemas.microsoft.com/office/drawing/2014/main" id="{07ED85D8-CF50-44DF-A856-AC27DBC3E370}"/>
                  </a:ext>
                </a:extLst>
              </p:cNvPr>
              <p:cNvSpPr>
                <a:spLocks/>
              </p:cNvSpPr>
              <p:nvPr/>
            </p:nvSpPr>
            <p:spPr bwMode="auto">
              <a:xfrm>
                <a:off x="5865361" y="1343187"/>
                <a:ext cx="366713" cy="792163"/>
              </a:xfrm>
              <a:custGeom>
                <a:avLst/>
                <a:gdLst>
                  <a:gd name="T0" fmla="*/ 590 w 729"/>
                  <a:gd name="T1" fmla="*/ 709 h 1572"/>
                  <a:gd name="T2" fmla="*/ 659 w 729"/>
                  <a:gd name="T3" fmla="*/ 795 h 1572"/>
                  <a:gd name="T4" fmla="*/ 729 w 729"/>
                  <a:gd name="T5" fmla="*/ 710 h 1572"/>
                  <a:gd name="T6" fmla="*/ 728 w 729"/>
                  <a:gd name="T7" fmla="*/ 147 h 1572"/>
                  <a:gd name="T8" fmla="*/ 580 w 729"/>
                  <a:gd name="T9" fmla="*/ 1 h 1572"/>
                  <a:gd name="T10" fmla="*/ 157 w 729"/>
                  <a:gd name="T11" fmla="*/ 1 h 1572"/>
                  <a:gd name="T12" fmla="*/ 2 w 729"/>
                  <a:gd name="T13" fmla="*/ 155 h 1572"/>
                  <a:gd name="T14" fmla="*/ 1 w 729"/>
                  <a:gd name="T15" fmla="*/ 579 h 1572"/>
                  <a:gd name="T16" fmla="*/ 2 w 729"/>
                  <a:gd name="T17" fmla="*/ 728 h 1572"/>
                  <a:gd name="T18" fmla="*/ 71 w 729"/>
                  <a:gd name="T19" fmla="*/ 795 h 1572"/>
                  <a:gd name="T20" fmla="*/ 140 w 729"/>
                  <a:gd name="T21" fmla="*/ 729 h 1572"/>
                  <a:gd name="T22" fmla="*/ 141 w 729"/>
                  <a:gd name="T23" fmla="*/ 691 h 1572"/>
                  <a:gd name="T24" fmla="*/ 141 w 729"/>
                  <a:gd name="T25" fmla="*/ 310 h 1572"/>
                  <a:gd name="T26" fmla="*/ 157 w 729"/>
                  <a:gd name="T27" fmla="*/ 275 h 1572"/>
                  <a:gd name="T28" fmla="*/ 176 w 729"/>
                  <a:gd name="T29" fmla="*/ 311 h 1572"/>
                  <a:gd name="T30" fmla="*/ 176 w 729"/>
                  <a:gd name="T31" fmla="*/ 338 h 1572"/>
                  <a:gd name="T32" fmla="*/ 176 w 729"/>
                  <a:gd name="T33" fmla="*/ 1469 h 1572"/>
                  <a:gd name="T34" fmla="*/ 260 w 729"/>
                  <a:gd name="T35" fmla="*/ 1569 h 1572"/>
                  <a:gd name="T36" fmla="*/ 347 w 729"/>
                  <a:gd name="T37" fmla="*/ 1469 h 1572"/>
                  <a:gd name="T38" fmla="*/ 347 w 729"/>
                  <a:gd name="T39" fmla="*/ 1143 h 1572"/>
                  <a:gd name="T40" fmla="*/ 349 w 729"/>
                  <a:gd name="T41" fmla="*/ 813 h 1572"/>
                  <a:gd name="T42" fmla="*/ 366 w 729"/>
                  <a:gd name="T43" fmla="*/ 792 h 1572"/>
                  <a:gd name="T44" fmla="*/ 383 w 729"/>
                  <a:gd name="T45" fmla="*/ 813 h 1572"/>
                  <a:gd name="T46" fmla="*/ 383 w 729"/>
                  <a:gd name="T47" fmla="*/ 855 h 1572"/>
                  <a:gd name="T48" fmla="*/ 383 w 729"/>
                  <a:gd name="T49" fmla="*/ 1479 h 1572"/>
                  <a:gd name="T50" fmla="*/ 432 w 729"/>
                  <a:gd name="T51" fmla="*/ 1565 h 1572"/>
                  <a:gd name="T52" fmla="*/ 521 w 729"/>
                  <a:gd name="T53" fmla="*/ 1554 h 1572"/>
                  <a:gd name="T54" fmla="*/ 556 w 729"/>
                  <a:gd name="T55" fmla="*/ 1469 h 1572"/>
                  <a:gd name="T56" fmla="*/ 557 w 729"/>
                  <a:gd name="T57" fmla="*/ 325 h 1572"/>
                  <a:gd name="T58" fmla="*/ 557 w 729"/>
                  <a:gd name="T59" fmla="*/ 306 h 1572"/>
                  <a:gd name="T60" fmla="*/ 572 w 729"/>
                  <a:gd name="T61" fmla="*/ 277 h 1572"/>
                  <a:gd name="T62" fmla="*/ 589 w 729"/>
                  <a:gd name="T63" fmla="*/ 303 h 1572"/>
                  <a:gd name="T64" fmla="*/ 590 w 729"/>
                  <a:gd name="T65" fmla="*/ 355 h 1572"/>
                  <a:gd name="T66" fmla="*/ 590 w 729"/>
                  <a:gd name="T67" fmla="*/ 709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9" h="1572">
                    <a:moveTo>
                      <a:pt x="590" y="709"/>
                    </a:moveTo>
                    <a:cubicBezTo>
                      <a:pt x="590" y="765"/>
                      <a:pt x="615" y="795"/>
                      <a:pt x="659" y="795"/>
                    </a:cubicBezTo>
                    <a:cubicBezTo>
                      <a:pt x="704" y="796"/>
                      <a:pt x="728" y="767"/>
                      <a:pt x="729" y="710"/>
                    </a:cubicBezTo>
                    <a:cubicBezTo>
                      <a:pt x="729" y="523"/>
                      <a:pt x="729" y="335"/>
                      <a:pt x="728" y="147"/>
                    </a:cubicBezTo>
                    <a:cubicBezTo>
                      <a:pt x="728" y="54"/>
                      <a:pt x="674" y="1"/>
                      <a:pt x="580" y="1"/>
                    </a:cubicBezTo>
                    <a:cubicBezTo>
                      <a:pt x="439" y="0"/>
                      <a:pt x="298" y="0"/>
                      <a:pt x="157" y="1"/>
                    </a:cubicBezTo>
                    <a:cubicBezTo>
                      <a:pt x="55" y="1"/>
                      <a:pt x="2" y="54"/>
                      <a:pt x="2" y="155"/>
                    </a:cubicBezTo>
                    <a:cubicBezTo>
                      <a:pt x="1" y="297"/>
                      <a:pt x="1" y="438"/>
                      <a:pt x="1" y="579"/>
                    </a:cubicBezTo>
                    <a:cubicBezTo>
                      <a:pt x="1" y="629"/>
                      <a:pt x="0" y="678"/>
                      <a:pt x="2" y="728"/>
                    </a:cubicBezTo>
                    <a:cubicBezTo>
                      <a:pt x="4" y="769"/>
                      <a:pt x="33" y="795"/>
                      <a:pt x="71" y="795"/>
                    </a:cubicBezTo>
                    <a:cubicBezTo>
                      <a:pt x="109" y="795"/>
                      <a:pt x="137" y="769"/>
                      <a:pt x="140" y="729"/>
                    </a:cubicBezTo>
                    <a:cubicBezTo>
                      <a:pt x="141" y="716"/>
                      <a:pt x="141" y="704"/>
                      <a:pt x="141" y="691"/>
                    </a:cubicBezTo>
                    <a:cubicBezTo>
                      <a:pt x="141" y="564"/>
                      <a:pt x="140" y="437"/>
                      <a:pt x="141" y="310"/>
                    </a:cubicBezTo>
                    <a:cubicBezTo>
                      <a:pt x="141" y="299"/>
                      <a:pt x="141" y="275"/>
                      <a:pt x="157" y="275"/>
                    </a:cubicBezTo>
                    <a:cubicBezTo>
                      <a:pt x="176" y="276"/>
                      <a:pt x="176" y="298"/>
                      <a:pt x="176" y="311"/>
                    </a:cubicBezTo>
                    <a:cubicBezTo>
                      <a:pt x="176" y="319"/>
                      <a:pt x="176" y="329"/>
                      <a:pt x="176" y="338"/>
                    </a:cubicBezTo>
                    <a:cubicBezTo>
                      <a:pt x="176" y="715"/>
                      <a:pt x="176" y="1092"/>
                      <a:pt x="176" y="1469"/>
                    </a:cubicBezTo>
                    <a:cubicBezTo>
                      <a:pt x="176" y="1536"/>
                      <a:pt x="208" y="1568"/>
                      <a:pt x="260" y="1569"/>
                    </a:cubicBezTo>
                    <a:cubicBezTo>
                      <a:pt x="316" y="1570"/>
                      <a:pt x="347" y="1539"/>
                      <a:pt x="347" y="1469"/>
                    </a:cubicBezTo>
                    <a:cubicBezTo>
                      <a:pt x="348" y="1360"/>
                      <a:pt x="347" y="1251"/>
                      <a:pt x="347" y="1143"/>
                    </a:cubicBezTo>
                    <a:cubicBezTo>
                      <a:pt x="347" y="1039"/>
                      <a:pt x="348" y="917"/>
                      <a:pt x="349" y="813"/>
                    </a:cubicBezTo>
                    <a:cubicBezTo>
                      <a:pt x="349" y="800"/>
                      <a:pt x="353" y="793"/>
                      <a:pt x="366" y="792"/>
                    </a:cubicBezTo>
                    <a:cubicBezTo>
                      <a:pt x="383" y="792"/>
                      <a:pt x="383" y="809"/>
                      <a:pt x="383" y="813"/>
                    </a:cubicBezTo>
                    <a:cubicBezTo>
                      <a:pt x="383" y="831"/>
                      <a:pt x="383" y="837"/>
                      <a:pt x="383" y="855"/>
                    </a:cubicBezTo>
                    <a:cubicBezTo>
                      <a:pt x="383" y="1063"/>
                      <a:pt x="383" y="1271"/>
                      <a:pt x="383" y="1479"/>
                    </a:cubicBezTo>
                    <a:cubicBezTo>
                      <a:pt x="383" y="1518"/>
                      <a:pt x="394" y="1554"/>
                      <a:pt x="432" y="1565"/>
                    </a:cubicBezTo>
                    <a:cubicBezTo>
                      <a:pt x="460" y="1572"/>
                      <a:pt x="501" y="1571"/>
                      <a:pt x="521" y="1554"/>
                    </a:cubicBezTo>
                    <a:cubicBezTo>
                      <a:pt x="543" y="1538"/>
                      <a:pt x="556" y="1499"/>
                      <a:pt x="556" y="1469"/>
                    </a:cubicBezTo>
                    <a:cubicBezTo>
                      <a:pt x="558" y="1088"/>
                      <a:pt x="557" y="706"/>
                      <a:pt x="557" y="325"/>
                    </a:cubicBezTo>
                    <a:cubicBezTo>
                      <a:pt x="557" y="318"/>
                      <a:pt x="557" y="315"/>
                      <a:pt x="557" y="306"/>
                    </a:cubicBezTo>
                    <a:cubicBezTo>
                      <a:pt x="557" y="296"/>
                      <a:pt x="555" y="277"/>
                      <a:pt x="572" y="277"/>
                    </a:cubicBezTo>
                    <a:cubicBezTo>
                      <a:pt x="589" y="278"/>
                      <a:pt x="589" y="293"/>
                      <a:pt x="589" y="303"/>
                    </a:cubicBezTo>
                    <a:cubicBezTo>
                      <a:pt x="589" y="324"/>
                      <a:pt x="590" y="338"/>
                      <a:pt x="590" y="355"/>
                    </a:cubicBezTo>
                    <a:cubicBezTo>
                      <a:pt x="590" y="473"/>
                      <a:pt x="590" y="591"/>
                      <a:pt x="590" y="709"/>
                    </a:cubicBezTo>
                  </a:path>
                </a:pathLst>
              </a:custGeom>
              <a:grpFill/>
              <a:ln>
                <a:noFill/>
              </a:ln>
            </p:spPr>
            <p:txBody>
              <a:bodyPr vert="horz" wrap="square" lIns="91440" tIns="45720" rIns="91440" bIns="45720" numCol="1" anchor="t" anchorCtr="0" compatLnSpc="1">
                <a:prstTxWarp prst="textNoShape">
                  <a:avLst/>
                </a:prstTxWarp>
              </a:bodyPr>
              <a:lstStyle/>
              <a:p>
                <a:r>
                  <a:rPr lang="en-US" dirty="0">
                    <a:solidFill>
                      <a:schemeClr val="accent6">
                        <a:lumMod val="75000"/>
                      </a:schemeClr>
                    </a:solidFill>
                  </a:rPr>
                  <a:t>    </a:t>
                </a:r>
                <a:endParaRPr lang="en-IN" dirty="0">
                  <a:solidFill>
                    <a:schemeClr val="accent6">
                      <a:lumMod val="75000"/>
                    </a:schemeClr>
                  </a:solidFill>
                </a:endParaRPr>
              </a:p>
            </p:txBody>
          </p:sp>
          <p:sp>
            <p:nvSpPr>
              <p:cNvPr id="231" name="Freeform 80">
                <a:extLst>
                  <a:ext uri="{FF2B5EF4-FFF2-40B4-BE49-F238E27FC236}">
                    <a16:creationId xmlns:a16="http://schemas.microsoft.com/office/drawing/2014/main" id="{F2831744-5D77-4DD1-AFBF-79769C05CE8B}"/>
                  </a:ext>
                </a:extLst>
              </p:cNvPr>
              <p:cNvSpPr>
                <a:spLocks/>
              </p:cNvSpPr>
              <p:nvPr/>
            </p:nvSpPr>
            <p:spPr bwMode="auto">
              <a:xfrm>
                <a:off x="5979661" y="1173324"/>
                <a:ext cx="139700" cy="139700"/>
              </a:xfrm>
              <a:custGeom>
                <a:avLst/>
                <a:gdLst>
                  <a:gd name="T0" fmla="*/ 278 w 279"/>
                  <a:gd name="T1" fmla="*/ 139 h 276"/>
                  <a:gd name="T2" fmla="*/ 140 w 279"/>
                  <a:gd name="T3" fmla="*/ 0 h 276"/>
                  <a:gd name="T4" fmla="*/ 1 w 279"/>
                  <a:gd name="T5" fmla="*/ 139 h 276"/>
                  <a:gd name="T6" fmla="*/ 137 w 279"/>
                  <a:gd name="T7" fmla="*/ 275 h 276"/>
                  <a:gd name="T8" fmla="*/ 278 w 279"/>
                  <a:gd name="T9" fmla="*/ 139 h 276"/>
                </a:gdLst>
                <a:ahLst/>
                <a:cxnLst>
                  <a:cxn ang="0">
                    <a:pos x="T0" y="T1"/>
                  </a:cxn>
                  <a:cxn ang="0">
                    <a:pos x="T2" y="T3"/>
                  </a:cxn>
                  <a:cxn ang="0">
                    <a:pos x="T4" y="T5"/>
                  </a:cxn>
                  <a:cxn ang="0">
                    <a:pos x="T6" y="T7"/>
                  </a:cxn>
                  <a:cxn ang="0">
                    <a:pos x="T8" y="T9"/>
                  </a:cxn>
                </a:cxnLst>
                <a:rect l="0" t="0" r="r" b="b"/>
                <a:pathLst>
                  <a:path w="279" h="276">
                    <a:moveTo>
                      <a:pt x="278" y="139"/>
                    </a:moveTo>
                    <a:cubicBezTo>
                      <a:pt x="279" y="62"/>
                      <a:pt x="217" y="0"/>
                      <a:pt x="140" y="0"/>
                    </a:cubicBezTo>
                    <a:cubicBezTo>
                      <a:pt x="63" y="0"/>
                      <a:pt x="0" y="63"/>
                      <a:pt x="1" y="139"/>
                    </a:cubicBezTo>
                    <a:cubicBezTo>
                      <a:pt x="1" y="213"/>
                      <a:pt x="62" y="274"/>
                      <a:pt x="137" y="275"/>
                    </a:cubicBezTo>
                    <a:cubicBezTo>
                      <a:pt x="216" y="276"/>
                      <a:pt x="277" y="217"/>
                      <a:pt x="278" y="139"/>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solidFill>
                    <a:schemeClr val="accent6">
                      <a:lumMod val="75000"/>
                    </a:schemeClr>
                  </a:solidFill>
                </a:endParaRPr>
              </a:p>
            </p:txBody>
          </p:sp>
        </p:grpSp>
        <p:grpSp>
          <p:nvGrpSpPr>
            <p:cNvPr id="206" name="Group 205">
              <a:extLst>
                <a:ext uri="{FF2B5EF4-FFF2-40B4-BE49-F238E27FC236}">
                  <a16:creationId xmlns:a16="http://schemas.microsoft.com/office/drawing/2014/main" id="{781D7329-BAE6-4F8F-9DB8-02C9E457B92E}"/>
                </a:ext>
              </a:extLst>
            </p:cNvPr>
            <p:cNvGrpSpPr/>
            <p:nvPr/>
          </p:nvGrpSpPr>
          <p:grpSpPr>
            <a:xfrm>
              <a:off x="1275632" y="2729951"/>
              <a:ext cx="287419" cy="754008"/>
              <a:chOff x="5865361" y="1173324"/>
              <a:chExt cx="366713" cy="962026"/>
            </a:xfrm>
            <a:solidFill>
              <a:srgbClr val="92D050"/>
            </a:solidFill>
          </p:grpSpPr>
          <p:sp>
            <p:nvSpPr>
              <p:cNvPr id="228" name="Freeform 79">
                <a:extLst>
                  <a:ext uri="{FF2B5EF4-FFF2-40B4-BE49-F238E27FC236}">
                    <a16:creationId xmlns:a16="http://schemas.microsoft.com/office/drawing/2014/main" id="{125685B8-BC9A-4ACD-BD0A-04A1EB0E1443}"/>
                  </a:ext>
                </a:extLst>
              </p:cNvPr>
              <p:cNvSpPr>
                <a:spLocks/>
              </p:cNvSpPr>
              <p:nvPr/>
            </p:nvSpPr>
            <p:spPr bwMode="auto">
              <a:xfrm>
                <a:off x="5865361" y="1343187"/>
                <a:ext cx="366713" cy="792163"/>
              </a:xfrm>
              <a:custGeom>
                <a:avLst/>
                <a:gdLst>
                  <a:gd name="T0" fmla="*/ 590 w 729"/>
                  <a:gd name="T1" fmla="*/ 709 h 1572"/>
                  <a:gd name="T2" fmla="*/ 659 w 729"/>
                  <a:gd name="T3" fmla="*/ 795 h 1572"/>
                  <a:gd name="T4" fmla="*/ 729 w 729"/>
                  <a:gd name="T5" fmla="*/ 710 h 1572"/>
                  <a:gd name="T6" fmla="*/ 728 w 729"/>
                  <a:gd name="T7" fmla="*/ 147 h 1572"/>
                  <a:gd name="T8" fmla="*/ 580 w 729"/>
                  <a:gd name="T9" fmla="*/ 1 h 1572"/>
                  <a:gd name="T10" fmla="*/ 157 w 729"/>
                  <a:gd name="T11" fmla="*/ 1 h 1572"/>
                  <a:gd name="T12" fmla="*/ 2 w 729"/>
                  <a:gd name="T13" fmla="*/ 155 h 1572"/>
                  <a:gd name="T14" fmla="*/ 1 w 729"/>
                  <a:gd name="T15" fmla="*/ 579 h 1572"/>
                  <a:gd name="T16" fmla="*/ 2 w 729"/>
                  <a:gd name="T17" fmla="*/ 728 h 1572"/>
                  <a:gd name="T18" fmla="*/ 71 w 729"/>
                  <a:gd name="T19" fmla="*/ 795 h 1572"/>
                  <a:gd name="T20" fmla="*/ 140 w 729"/>
                  <a:gd name="T21" fmla="*/ 729 h 1572"/>
                  <a:gd name="T22" fmla="*/ 141 w 729"/>
                  <a:gd name="T23" fmla="*/ 691 h 1572"/>
                  <a:gd name="T24" fmla="*/ 141 w 729"/>
                  <a:gd name="T25" fmla="*/ 310 h 1572"/>
                  <a:gd name="T26" fmla="*/ 157 w 729"/>
                  <a:gd name="T27" fmla="*/ 275 h 1572"/>
                  <a:gd name="T28" fmla="*/ 176 w 729"/>
                  <a:gd name="T29" fmla="*/ 311 h 1572"/>
                  <a:gd name="T30" fmla="*/ 176 w 729"/>
                  <a:gd name="T31" fmla="*/ 338 h 1572"/>
                  <a:gd name="T32" fmla="*/ 176 w 729"/>
                  <a:gd name="T33" fmla="*/ 1469 h 1572"/>
                  <a:gd name="T34" fmla="*/ 260 w 729"/>
                  <a:gd name="T35" fmla="*/ 1569 h 1572"/>
                  <a:gd name="T36" fmla="*/ 347 w 729"/>
                  <a:gd name="T37" fmla="*/ 1469 h 1572"/>
                  <a:gd name="T38" fmla="*/ 347 w 729"/>
                  <a:gd name="T39" fmla="*/ 1143 h 1572"/>
                  <a:gd name="T40" fmla="*/ 349 w 729"/>
                  <a:gd name="T41" fmla="*/ 813 h 1572"/>
                  <a:gd name="T42" fmla="*/ 366 w 729"/>
                  <a:gd name="T43" fmla="*/ 792 h 1572"/>
                  <a:gd name="T44" fmla="*/ 383 w 729"/>
                  <a:gd name="T45" fmla="*/ 813 h 1572"/>
                  <a:gd name="T46" fmla="*/ 383 w 729"/>
                  <a:gd name="T47" fmla="*/ 855 h 1572"/>
                  <a:gd name="T48" fmla="*/ 383 w 729"/>
                  <a:gd name="T49" fmla="*/ 1479 h 1572"/>
                  <a:gd name="T50" fmla="*/ 432 w 729"/>
                  <a:gd name="T51" fmla="*/ 1565 h 1572"/>
                  <a:gd name="T52" fmla="*/ 521 w 729"/>
                  <a:gd name="T53" fmla="*/ 1554 h 1572"/>
                  <a:gd name="T54" fmla="*/ 556 w 729"/>
                  <a:gd name="T55" fmla="*/ 1469 h 1572"/>
                  <a:gd name="T56" fmla="*/ 557 w 729"/>
                  <a:gd name="T57" fmla="*/ 325 h 1572"/>
                  <a:gd name="T58" fmla="*/ 557 w 729"/>
                  <a:gd name="T59" fmla="*/ 306 h 1572"/>
                  <a:gd name="T60" fmla="*/ 572 w 729"/>
                  <a:gd name="T61" fmla="*/ 277 h 1572"/>
                  <a:gd name="T62" fmla="*/ 589 w 729"/>
                  <a:gd name="T63" fmla="*/ 303 h 1572"/>
                  <a:gd name="T64" fmla="*/ 590 w 729"/>
                  <a:gd name="T65" fmla="*/ 355 h 1572"/>
                  <a:gd name="T66" fmla="*/ 590 w 729"/>
                  <a:gd name="T67" fmla="*/ 709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9" h="1572">
                    <a:moveTo>
                      <a:pt x="590" y="709"/>
                    </a:moveTo>
                    <a:cubicBezTo>
                      <a:pt x="590" y="765"/>
                      <a:pt x="615" y="795"/>
                      <a:pt x="659" y="795"/>
                    </a:cubicBezTo>
                    <a:cubicBezTo>
                      <a:pt x="704" y="796"/>
                      <a:pt x="728" y="767"/>
                      <a:pt x="729" y="710"/>
                    </a:cubicBezTo>
                    <a:cubicBezTo>
                      <a:pt x="729" y="523"/>
                      <a:pt x="729" y="335"/>
                      <a:pt x="728" y="147"/>
                    </a:cubicBezTo>
                    <a:cubicBezTo>
                      <a:pt x="728" y="54"/>
                      <a:pt x="674" y="1"/>
                      <a:pt x="580" y="1"/>
                    </a:cubicBezTo>
                    <a:cubicBezTo>
                      <a:pt x="439" y="0"/>
                      <a:pt x="298" y="0"/>
                      <a:pt x="157" y="1"/>
                    </a:cubicBezTo>
                    <a:cubicBezTo>
                      <a:pt x="55" y="1"/>
                      <a:pt x="2" y="54"/>
                      <a:pt x="2" y="155"/>
                    </a:cubicBezTo>
                    <a:cubicBezTo>
                      <a:pt x="1" y="297"/>
                      <a:pt x="1" y="438"/>
                      <a:pt x="1" y="579"/>
                    </a:cubicBezTo>
                    <a:cubicBezTo>
                      <a:pt x="1" y="629"/>
                      <a:pt x="0" y="678"/>
                      <a:pt x="2" y="728"/>
                    </a:cubicBezTo>
                    <a:cubicBezTo>
                      <a:pt x="4" y="769"/>
                      <a:pt x="33" y="795"/>
                      <a:pt x="71" y="795"/>
                    </a:cubicBezTo>
                    <a:cubicBezTo>
                      <a:pt x="109" y="795"/>
                      <a:pt x="137" y="769"/>
                      <a:pt x="140" y="729"/>
                    </a:cubicBezTo>
                    <a:cubicBezTo>
                      <a:pt x="141" y="716"/>
                      <a:pt x="141" y="704"/>
                      <a:pt x="141" y="691"/>
                    </a:cubicBezTo>
                    <a:cubicBezTo>
                      <a:pt x="141" y="564"/>
                      <a:pt x="140" y="437"/>
                      <a:pt x="141" y="310"/>
                    </a:cubicBezTo>
                    <a:cubicBezTo>
                      <a:pt x="141" y="299"/>
                      <a:pt x="141" y="275"/>
                      <a:pt x="157" y="275"/>
                    </a:cubicBezTo>
                    <a:cubicBezTo>
                      <a:pt x="176" y="276"/>
                      <a:pt x="176" y="298"/>
                      <a:pt x="176" y="311"/>
                    </a:cubicBezTo>
                    <a:cubicBezTo>
                      <a:pt x="176" y="319"/>
                      <a:pt x="176" y="329"/>
                      <a:pt x="176" y="338"/>
                    </a:cubicBezTo>
                    <a:cubicBezTo>
                      <a:pt x="176" y="715"/>
                      <a:pt x="176" y="1092"/>
                      <a:pt x="176" y="1469"/>
                    </a:cubicBezTo>
                    <a:cubicBezTo>
                      <a:pt x="176" y="1536"/>
                      <a:pt x="208" y="1568"/>
                      <a:pt x="260" y="1569"/>
                    </a:cubicBezTo>
                    <a:cubicBezTo>
                      <a:pt x="316" y="1570"/>
                      <a:pt x="347" y="1539"/>
                      <a:pt x="347" y="1469"/>
                    </a:cubicBezTo>
                    <a:cubicBezTo>
                      <a:pt x="348" y="1360"/>
                      <a:pt x="347" y="1251"/>
                      <a:pt x="347" y="1143"/>
                    </a:cubicBezTo>
                    <a:cubicBezTo>
                      <a:pt x="347" y="1039"/>
                      <a:pt x="348" y="917"/>
                      <a:pt x="349" y="813"/>
                    </a:cubicBezTo>
                    <a:cubicBezTo>
                      <a:pt x="349" y="800"/>
                      <a:pt x="353" y="793"/>
                      <a:pt x="366" y="792"/>
                    </a:cubicBezTo>
                    <a:cubicBezTo>
                      <a:pt x="383" y="792"/>
                      <a:pt x="383" y="809"/>
                      <a:pt x="383" y="813"/>
                    </a:cubicBezTo>
                    <a:cubicBezTo>
                      <a:pt x="383" y="831"/>
                      <a:pt x="383" y="837"/>
                      <a:pt x="383" y="855"/>
                    </a:cubicBezTo>
                    <a:cubicBezTo>
                      <a:pt x="383" y="1063"/>
                      <a:pt x="383" y="1271"/>
                      <a:pt x="383" y="1479"/>
                    </a:cubicBezTo>
                    <a:cubicBezTo>
                      <a:pt x="383" y="1518"/>
                      <a:pt x="394" y="1554"/>
                      <a:pt x="432" y="1565"/>
                    </a:cubicBezTo>
                    <a:cubicBezTo>
                      <a:pt x="460" y="1572"/>
                      <a:pt x="501" y="1571"/>
                      <a:pt x="521" y="1554"/>
                    </a:cubicBezTo>
                    <a:cubicBezTo>
                      <a:pt x="543" y="1538"/>
                      <a:pt x="556" y="1499"/>
                      <a:pt x="556" y="1469"/>
                    </a:cubicBezTo>
                    <a:cubicBezTo>
                      <a:pt x="558" y="1088"/>
                      <a:pt x="557" y="706"/>
                      <a:pt x="557" y="325"/>
                    </a:cubicBezTo>
                    <a:cubicBezTo>
                      <a:pt x="557" y="318"/>
                      <a:pt x="557" y="315"/>
                      <a:pt x="557" y="306"/>
                    </a:cubicBezTo>
                    <a:cubicBezTo>
                      <a:pt x="557" y="296"/>
                      <a:pt x="555" y="277"/>
                      <a:pt x="572" y="277"/>
                    </a:cubicBezTo>
                    <a:cubicBezTo>
                      <a:pt x="589" y="278"/>
                      <a:pt x="589" y="293"/>
                      <a:pt x="589" y="303"/>
                    </a:cubicBezTo>
                    <a:cubicBezTo>
                      <a:pt x="589" y="324"/>
                      <a:pt x="590" y="338"/>
                      <a:pt x="590" y="355"/>
                    </a:cubicBezTo>
                    <a:cubicBezTo>
                      <a:pt x="590" y="473"/>
                      <a:pt x="590" y="591"/>
                      <a:pt x="590" y="709"/>
                    </a:cubicBezTo>
                  </a:path>
                </a:pathLst>
              </a:custGeom>
              <a:grpFill/>
              <a:ln>
                <a:noFill/>
              </a:ln>
            </p:spPr>
            <p:txBody>
              <a:bodyPr vert="horz" wrap="square" lIns="91440" tIns="45720" rIns="91440" bIns="45720" numCol="1" anchor="t" anchorCtr="0" compatLnSpc="1">
                <a:prstTxWarp prst="textNoShape">
                  <a:avLst/>
                </a:prstTxWarp>
              </a:bodyPr>
              <a:lstStyle/>
              <a:p>
                <a:r>
                  <a:rPr lang="en-US" dirty="0">
                    <a:solidFill>
                      <a:schemeClr val="accent6">
                        <a:lumMod val="75000"/>
                      </a:schemeClr>
                    </a:solidFill>
                  </a:rPr>
                  <a:t>    </a:t>
                </a:r>
                <a:endParaRPr lang="en-IN" dirty="0">
                  <a:solidFill>
                    <a:schemeClr val="accent6">
                      <a:lumMod val="75000"/>
                    </a:schemeClr>
                  </a:solidFill>
                </a:endParaRPr>
              </a:p>
            </p:txBody>
          </p:sp>
          <p:sp>
            <p:nvSpPr>
              <p:cNvPr id="229" name="Freeform 80">
                <a:extLst>
                  <a:ext uri="{FF2B5EF4-FFF2-40B4-BE49-F238E27FC236}">
                    <a16:creationId xmlns:a16="http://schemas.microsoft.com/office/drawing/2014/main" id="{BA4AD816-D731-4A71-97AE-C89B93B30CCA}"/>
                  </a:ext>
                </a:extLst>
              </p:cNvPr>
              <p:cNvSpPr>
                <a:spLocks/>
              </p:cNvSpPr>
              <p:nvPr/>
            </p:nvSpPr>
            <p:spPr bwMode="auto">
              <a:xfrm>
                <a:off x="5979661" y="1173324"/>
                <a:ext cx="139700" cy="139700"/>
              </a:xfrm>
              <a:custGeom>
                <a:avLst/>
                <a:gdLst>
                  <a:gd name="T0" fmla="*/ 278 w 279"/>
                  <a:gd name="T1" fmla="*/ 139 h 276"/>
                  <a:gd name="T2" fmla="*/ 140 w 279"/>
                  <a:gd name="T3" fmla="*/ 0 h 276"/>
                  <a:gd name="T4" fmla="*/ 1 w 279"/>
                  <a:gd name="T5" fmla="*/ 139 h 276"/>
                  <a:gd name="T6" fmla="*/ 137 w 279"/>
                  <a:gd name="T7" fmla="*/ 275 h 276"/>
                  <a:gd name="T8" fmla="*/ 278 w 279"/>
                  <a:gd name="T9" fmla="*/ 139 h 276"/>
                </a:gdLst>
                <a:ahLst/>
                <a:cxnLst>
                  <a:cxn ang="0">
                    <a:pos x="T0" y="T1"/>
                  </a:cxn>
                  <a:cxn ang="0">
                    <a:pos x="T2" y="T3"/>
                  </a:cxn>
                  <a:cxn ang="0">
                    <a:pos x="T4" y="T5"/>
                  </a:cxn>
                  <a:cxn ang="0">
                    <a:pos x="T6" y="T7"/>
                  </a:cxn>
                  <a:cxn ang="0">
                    <a:pos x="T8" y="T9"/>
                  </a:cxn>
                </a:cxnLst>
                <a:rect l="0" t="0" r="r" b="b"/>
                <a:pathLst>
                  <a:path w="279" h="276">
                    <a:moveTo>
                      <a:pt x="278" y="139"/>
                    </a:moveTo>
                    <a:cubicBezTo>
                      <a:pt x="279" y="62"/>
                      <a:pt x="217" y="0"/>
                      <a:pt x="140" y="0"/>
                    </a:cubicBezTo>
                    <a:cubicBezTo>
                      <a:pt x="63" y="0"/>
                      <a:pt x="0" y="63"/>
                      <a:pt x="1" y="139"/>
                    </a:cubicBezTo>
                    <a:cubicBezTo>
                      <a:pt x="1" y="213"/>
                      <a:pt x="62" y="274"/>
                      <a:pt x="137" y="275"/>
                    </a:cubicBezTo>
                    <a:cubicBezTo>
                      <a:pt x="216" y="276"/>
                      <a:pt x="277" y="217"/>
                      <a:pt x="278" y="139"/>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solidFill>
                    <a:schemeClr val="accent6">
                      <a:lumMod val="75000"/>
                    </a:schemeClr>
                  </a:solidFill>
                </a:endParaRPr>
              </a:p>
            </p:txBody>
          </p:sp>
        </p:grpSp>
        <p:grpSp>
          <p:nvGrpSpPr>
            <p:cNvPr id="207" name="Group 206">
              <a:extLst>
                <a:ext uri="{FF2B5EF4-FFF2-40B4-BE49-F238E27FC236}">
                  <a16:creationId xmlns:a16="http://schemas.microsoft.com/office/drawing/2014/main" id="{AACC8F3F-02F0-4EBC-A997-5431C76DED57}"/>
                </a:ext>
              </a:extLst>
            </p:cNvPr>
            <p:cNvGrpSpPr/>
            <p:nvPr/>
          </p:nvGrpSpPr>
          <p:grpSpPr>
            <a:xfrm>
              <a:off x="1880431" y="2727715"/>
              <a:ext cx="287419" cy="754008"/>
              <a:chOff x="5865361" y="1173324"/>
              <a:chExt cx="366713" cy="962026"/>
            </a:xfrm>
            <a:solidFill>
              <a:srgbClr val="AB5FAF"/>
            </a:solidFill>
          </p:grpSpPr>
          <p:sp>
            <p:nvSpPr>
              <p:cNvPr id="226" name="Freeform 79">
                <a:extLst>
                  <a:ext uri="{FF2B5EF4-FFF2-40B4-BE49-F238E27FC236}">
                    <a16:creationId xmlns:a16="http://schemas.microsoft.com/office/drawing/2014/main" id="{CA4463A2-0118-41DD-A6E3-71F8905C2890}"/>
                  </a:ext>
                </a:extLst>
              </p:cNvPr>
              <p:cNvSpPr>
                <a:spLocks/>
              </p:cNvSpPr>
              <p:nvPr/>
            </p:nvSpPr>
            <p:spPr bwMode="auto">
              <a:xfrm>
                <a:off x="5865361" y="1343187"/>
                <a:ext cx="366713" cy="792163"/>
              </a:xfrm>
              <a:custGeom>
                <a:avLst/>
                <a:gdLst>
                  <a:gd name="T0" fmla="*/ 590 w 729"/>
                  <a:gd name="T1" fmla="*/ 709 h 1572"/>
                  <a:gd name="T2" fmla="*/ 659 w 729"/>
                  <a:gd name="T3" fmla="*/ 795 h 1572"/>
                  <a:gd name="T4" fmla="*/ 729 w 729"/>
                  <a:gd name="T5" fmla="*/ 710 h 1572"/>
                  <a:gd name="T6" fmla="*/ 728 w 729"/>
                  <a:gd name="T7" fmla="*/ 147 h 1572"/>
                  <a:gd name="T8" fmla="*/ 580 w 729"/>
                  <a:gd name="T9" fmla="*/ 1 h 1572"/>
                  <a:gd name="T10" fmla="*/ 157 w 729"/>
                  <a:gd name="T11" fmla="*/ 1 h 1572"/>
                  <a:gd name="T12" fmla="*/ 2 w 729"/>
                  <a:gd name="T13" fmla="*/ 155 h 1572"/>
                  <a:gd name="T14" fmla="*/ 1 w 729"/>
                  <a:gd name="T15" fmla="*/ 579 h 1572"/>
                  <a:gd name="T16" fmla="*/ 2 w 729"/>
                  <a:gd name="T17" fmla="*/ 728 h 1572"/>
                  <a:gd name="T18" fmla="*/ 71 w 729"/>
                  <a:gd name="T19" fmla="*/ 795 h 1572"/>
                  <a:gd name="T20" fmla="*/ 140 w 729"/>
                  <a:gd name="T21" fmla="*/ 729 h 1572"/>
                  <a:gd name="T22" fmla="*/ 141 w 729"/>
                  <a:gd name="T23" fmla="*/ 691 h 1572"/>
                  <a:gd name="T24" fmla="*/ 141 w 729"/>
                  <a:gd name="T25" fmla="*/ 310 h 1572"/>
                  <a:gd name="T26" fmla="*/ 157 w 729"/>
                  <a:gd name="T27" fmla="*/ 275 h 1572"/>
                  <a:gd name="T28" fmla="*/ 176 w 729"/>
                  <a:gd name="T29" fmla="*/ 311 h 1572"/>
                  <a:gd name="T30" fmla="*/ 176 w 729"/>
                  <a:gd name="T31" fmla="*/ 338 h 1572"/>
                  <a:gd name="T32" fmla="*/ 176 w 729"/>
                  <a:gd name="T33" fmla="*/ 1469 h 1572"/>
                  <a:gd name="T34" fmla="*/ 260 w 729"/>
                  <a:gd name="T35" fmla="*/ 1569 h 1572"/>
                  <a:gd name="T36" fmla="*/ 347 w 729"/>
                  <a:gd name="T37" fmla="*/ 1469 h 1572"/>
                  <a:gd name="T38" fmla="*/ 347 w 729"/>
                  <a:gd name="T39" fmla="*/ 1143 h 1572"/>
                  <a:gd name="T40" fmla="*/ 349 w 729"/>
                  <a:gd name="T41" fmla="*/ 813 h 1572"/>
                  <a:gd name="T42" fmla="*/ 366 w 729"/>
                  <a:gd name="T43" fmla="*/ 792 h 1572"/>
                  <a:gd name="T44" fmla="*/ 383 w 729"/>
                  <a:gd name="T45" fmla="*/ 813 h 1572"/>
                  <a:gd name="T46" fmla="*/ 383 w 729"/>
                  <a:gd name="T47" fmla="*/ 855 h 1572"/>
                  <a:gd name="T48" fmla="*/ 383 w 729"/>
                  <a:gd name="T49" fmla="*/ 1479 h 1572"/>
                  <a:gd name="T50" fmla="*/ 432 w 729"/>
                  <a:gd name="T51" fmla="*/ 1565 h 1572"/>
                  <a:gd name="T52" fmla="*/ 521 w 729"/>
                  <a:gd name="T53" fmla="*/ 1554 h 1572"/>
                  <a:gd name="T54" fmla="*/ 556 w 729"/>
                  <a:gd name="T55" fmla="*/ 1469 h 1572"/>
                  <a:gd name="T56" fmla="*/ 557 w 729"/>
                  <a:gd name="T57" fmla="*/ 325 h 1572"/>
                  <a:gd name="T58" fmla="*/ 557 w 729"/>
                  <a:gd name="T59" fmla="*/ 306 h 1572"/>
                  <a:gd name="T60" fmla="*/ 572 w 729"/>
                  <a:gd name="T61" fmla="*/ 277 h 1572"/>
                  <a:gd name="T62" fmla="*/ 589 w 729"/>
                  <a:gd name="T63" fmla="*/ 303 h 1572"/>
                  <a:gd name="T64" fmla="*/ 590 w 729"/>
                  <a:gd name="T65" fmla="*/ 355 h 1572"/>
                  <a:gd name="T66" fmla="*/ 590 w 729"/>
                  <a:gd name="T67" fmla="*/ 709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9" h="1572">
                    <a:moveTo>
                      <a:pt x="590" y="709"/>
                    </a:moveTo>
                    <a:cubicBezTo>
                      <a:pt x="590" y="765"/>
                      <a:pt x="615" y="795"/>
                      <a:pt x="659" y="795"/>
                    </a:cubicBezTo>
                    <a:cubicBezTo>
                      <a:pt x="704" y="796"/>
                      <a:pt x="728" y="767"/>
                      <a:pt x="729" y="710"/>
                    </a:cubicBezTo>
                    <a:cubicBezTo>
                      <a:pt x="729" y="523"/>
                      <a:pt x="729" y="335"/>
                      <a:pt x="728" y="147"/>
                    </a:cubicBezTo>
                    <a:cubicBezTo>
                      <a:pt x="728" y="54"/>
                      <a:pt x="674" y="1"/>
                      <a:pt x="580" y="1"/>
                    </a:cubicBezTo>
                    <a:cubicBezTo>
                      <a:pt x="439" y="0"/>
                      <a:pt x="298" y="0"/>
                      <a:pt x="157" y="1"/>
                    </a:cubicBezTo>
                    <a:cubicBezTo>
                      <a:pt x="55" y="1"/>
                      <a:pt x="2" y="54"/>
                      <a:pt x="2" y="155"/>
                    </a:cubicBezTo>
                    <a:cubicBezTo>
                      <a:pt x="1" y="297"/>
                      <a:pt x="1" y="438"/>
                      <a:pt x="1" y="579"/>
                    </a:cubicBezTo>
                    <a:cubicBezTo>
                      <a:pt x="1" y="629"/>
                      <a:pt x="0" y="678"/>
                      <a:pt x="2" y="728"/>
                    </a:cubicBezTo>
                    <a:cubicBezTo>
                      <a:pt x="4" y="769"/>
                      <a:pt x="33" y="795"/>
                      <a:pt x="71" y="795"/>
                    </a:cubicBezTo>
                    <a:cubicBezTo>
                      <a:pt x="109" y="795"/>
                      <a:pt x="137" y="769"/>
                      <a:pt x="140" y="729"/>
                    </a:cubicBezTo>
                    <a:cubicBezTo>
                      <a:pt x="141" y="716"/>
                      <a:pt x="141" y="704"/>
                      <a:pt x="141" y="691"/>
                    </a:cubicBezTo>
                    <a:cubicBezTo>
                      <a:pt x="141" y="564"/>
                      <a:pt x="140" y="437"/>
                      <a:pt x="141" y="310"/>
                    </a:cubicBezTo>
                    <a:cubicBezTo>
                      <a:pt x="141" y="299"/>
                      <a:pt x="141" y="275"/>
                      <a:pt x="157" y="275"/>
                    </a:cubicBezTo>
                    <a:cubicBezTo>
                      <a:pt x="176" y="276"/>
                      <a:pt x="176" y="298"/>
                      <a:pt x="176" y="311"/>
                    </a:cubicBezTo>
                    <a:cubicBezTo>
                      <a:pt x="176" y="319"/>
                      <a:pt x="176" y="329"/>
                      <a:pt x="176" y="338"/>
                    </a:cubicBezTo>
                    <a:cubicBezTo>
                      <a:pt x="176" y="715"/>
                      <a:pt x="176" y="1092"/>
                      <a:pt x="176" y="1469"/>
                    </a:cubicBezTo>
                    <a:cubicBezTo>
                      <a:pt x="176" y="1536"/>
                      <a:pt x="208" y="1568"/>
                      <a:pt x="260" y="1569"/>
                    </a:cubicBezTo>
                    <a:cubicBezTo>
                      <a:pt x="316" y="1570"/>
                      <a:pt x="347" y="1539"/>
                      <a:pt x="347" y="1469"/>
                    </a:cubicBezTo>
                    <a:cubicBezTo>
                      <a:pt x="348" y="1360"/>
                      <a:pt x="347" y="1251"/>
                      <a:pt x="347" y="1143"/>
                    </a:cubicBezTo>
                    <a:cubicBezTo>
                      <a:pt x="347" y="1039"/>
                      <a:pt x="348" y="917"/>
                      <a:pt x="349" y="813"/>
                    </a:cubicBezTo>
                    <a:cubicBezTo>
                      <a:pt x="349" y="800"/>
                      <a:pt x="353" y="793"/>
                      <a:pt x="366" y="792"/>
                    </a:cubicBezTo>
                    <a:cubicBezTo>
                      <a:pt x="383" y="792"/>
                      <a:pt x="383" y="809"/>
                      <a:pt x="383" y="813"/>
                    </a:cubicBezTo>
                    <a:cubicBezTo>
                      <a:pt x="383" y="831"/>
                      <a:pt x="383" y="837"/>
                      <a:pt x="383" y="855"/>
                    </a:cubicBezTo>
                    <a:cubicBezTo>
                      <a:pt x="383" y="1063"/>
                      <a:pt x="383" y="1271"/>
                      <a:pt x="383" y="1479"/>
                    </a:cubicBezTo>
                    <a:cubicBezTo>
                      <a:pt x="383" y="1518"/>
                      <a:pt x="394" y="1554"/>
                      <a:pt x="432" y="1565"/>
                    </a:cubicBezTo>
                    <a:cubicBezTo>
                      <a:pt x="460" y="1572"/>
                      <a:pt x="501" y="1571"/>
                      <a:pt x="521" y="1554"/>
                    </a:cubicBezTo>
                    <a:cubicBezTo>
                      <a:pt x="543" y="1538"/>
                      <a:pt x="556" y="1499"/>
                      <a:pt x="556" y="1469"/>
                    </a:cubicBezTo>
                    <a:cubicBezTo>
                      <a:pt x="558" y="1088"/>
                      <a:pt x="557" y="706"/>
                      <a:pt x="557" y="325"/>
                    </a:cubicBezTo>
                    <a:cubicBezTo>
                      <a:pt x="557" y="318"/>
                      <a:pt x="557" y="315"/>
                      <a:pt x="557" y="306"/>
                    </a:cubicBezTo>
                    <a:cubicBezTo>
                      <a:pt x="557" y="296"/>
                      <a:pt x="555" y="277"/>
                      <a:pt x="572" y="277"/>
                    </a:cubicBezTo>
                    <a:cubicBezTo>
                      <a:pt x="589" y="278"/>
                      <a:pt x="589" y="293"/>
                      <a:pt x="589" y="303"/>
                    </a:cubicBezTo>
                    <a:cubicBezTo>
                      <a:pt x="589" y="324"/>
                      <a:pt x="590" y="338"/>
                      <a:pt x="590" y="355"/>
                    </a:cubicBezTo>
                    <a:cubicBezTo>
                      <a:pt x="590" y="473"/>
                      <a:pt x="590" y="591"/>
                      <a:pt x="590" y="709"/>
                    </a:cubicBezTo>
                  </a:path>
                </a:pathLst>
              </a:custGeom>
              <a:grpFill/>
              <a:ln>
                <a:noFill/>
              </a:ln>
            </p:spPr>
            <p:txBody>
              <a:bodyPr vert="horz" wrap="square" lIns="91440" tIns="45720" rIns="91440" bIns="45720" numCol="1" anchor="t" anchorCtr="0" compatLnSpc="1">
                <a:prstTxWarp prst="textNoShape">
                  <a:avLst/>
                </a:prstTxWarp>
              </a:bodyPr>
              <a:lstStyle/>
              <a:p>
                <a:r>
                  <a:rPr lang="en-US" dirty="0"/>
                  <a:t>    </a:t>
                </a:r>
                <a:endParaRPr lang="en-IN" dirty="0"/>
              </a:p>
            </p:txBody>
          </p:sp>
          <p:sp>
            <p:nvSpPr>
              <p:cNvPr id="227" name="Freeform 80">
                <a:extLst>
                  <a:ext uri="{FF2B5EF4-FFF2-40B4-BE49-F238E27FC236}">
                    <a16:creationId xmlns:a16="http://schemas.microsoft.com/office/drawing/2014/main" id="{30604023-94C7-460E-B731-582F6FA007C0}"/>
                  </a:ext>
                </a:extLst>
              </p:cNvPr>
              <p:cNvSpPr>
                <a:spLocks/>
              </p:cNvSpPr>
              <p:nvPr/>
            </p:nvSpPr>
            <p:spPr bwMode="auto">
              <a:xfrm>
                <a:off x="5979661" y="1173324"/>
                <a:ext cx="139700" cy="139700"/>
              </a:xfrm>
              <a:custGeom>
                <a:avLst/>
                <a:gdLst>
                  <a:gd name="T0" fmla="*/ 278 w 279"/>
                  <a:gd name="T1" fmla="*/ 139 h 276"/>
                  <a:gd name="T2" fmla="*/ 140 w 279"/>
                  <a:gd name="T3" fmla="*/ 0 h 276"/>
                  <a:gd name="T4" fmla="*/ 1 w 279"/>
                  <a:gd name="T5" fmla="*/ 139 h 276"/>
                  <a:gd name="T6" fmla="*/ 137 w 279"/>
                  <a:gd name="T7" fmla="*/ 275 h 276"/>
                  <a:gd name="T8" fmla="*/ 278 w 279"/>
                  <a:gd name="T9" fmla="*/ 139 h 276"/>
                </a:gdLst>
                <a:ahLst/>
                <a:cxnLst>
                  <a:cxn ang="0">
                    <a:pos x="T0" y="T1"/>
                  </a:cxn>
                  <a:cxn ang="0">
                    <a:pos x="T2" y="T3"/>
                  </a:cxn>
                  <a:cxn ang="0">
                    <a:pos x="T4" y="T5"/>
                  </a:cxn>
                  <a:cxn ang="0">
                    <a:pos x="T6" y="T7"/>
                  </a:cxn>
                  <a:cxn ang="0">
                    <a:pos x="T8" y="T9"/>
                  </a:cxn>
                </a:cxnLst>
                <a:rect l="0" t="0" r="r" b="b"/>
                <a:pathLst>
                  <a:path w="279" h="276">
                    <a:moveTo>
                      <a:pt x="278" y="139"/>
                    </a:moveTo>
                    <a:cubicBezTo>
                      <a:pt x="279" y="62"/>
                      <a:pt x="217" y="0"/>
                      <a:pt x="140" y="0"/>
                    </a:cubicBezTo>
                    <a:cubicBezTo>
                      <a:pt x="63" y="0"/>
                      <a:pt x="0" y="63"/>
                      <a:pt x="1" y="139"/>
                    </a:cubicBezTo>
                    <a:cubicBezTo>
                      <a:pt x="1" y="213"/>
                      <a:pt x="62" y="274"/>
                      <a:pt x="137" y="275"/>
                    </a:cubicBezTo>
                    <a:cubicBezTo>
                      <a:pt x="216" y="276"/>
                      <a:pt x="277" y="217"/>
                      <a:pt x="278" y="139"/>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grpSp>
        <p:grpSp>
          <p:nvGrpSpPr>
            <p:cNvPr id="208" name="Group 207">
              <a:extLst>
                <a:ext uri="{FF2B5EF4-FFF2-40B4-BE49-F238E27FC236}">
                  <a16:creationId xmlns:a16="http://schemas.microsoft.com/office/drawing/2014/main" id="{B850F835-D4AA-486F-B183-6F958251527C}"/>
                </a:ext>
              </a:extLst>
            </p:cNvPr>
            <p:cNvGrpSpPr/>
            <p:nvPr/>
          </p:nvGrpSpPr>
          <p:grpSpPr>
            <a:xfrm>
              <a:off x="2485230" y="2735335"/>
              <a:ext cx="287419" cy="754008"/>
              <a:chOff x="5865361" y="1173324"/>
              <a:chExt cx="366713" cy="962026"/>
            </a:xfrm>
            <a:solidFill>
              <a:srgbClr val="AB5FAF"/>
            </a:solidFill>
          </p:grpSpPr>
          <p:sp>
            <p:nvSpPr>
              <p:cNvPr id="224" name="Freeform 79">
                <a:extLst>
                  <a:ext uri="{FF2B5EF4-FFF2-40B4-BE49-F238E27FC236}">
                    <a16:creationId xmlns:a16="http://schemas.microsoft.com/office/drawing/2014/main" id="{F8C491E2-3C37-4F77-ACAB-3B7A53B47BDA}"/>
                  </a:ext>
                </a:extLst>
              </p:cNvPr>
              <p:cNvSpPr>
                <a:spLocks/>
              </p:cNvSpPr>
              <p:nvPr/>
            </p:nvSpPr>
            <p:spPr bwMode="auto">
              <a:xfrm>
                <a:off x="5865361" y="1343187"/>
                <a:ext cx="366713" cy="792163"/>
              </a:xfrm>
              <a:custGeom>
                <a:avLst/>
                <a:gdLst>
                  <a:gd name="T0" fmla="*/ 590 w 729"/>
                  <a:gd name="T1" fmla="*/ 709 h 1572"/>
                  <a:gd name="T2" fmla="*/ 659 w 729"/>
                  <a:gd name="T3" fmla="*/ 795 h 1572"/>
                  <a:gd name="T4" fmla="*/ 729 w 729"/>
                  <a:gd name="T5" fmla="*/ 710 h 1572"/>
                  <a:gd name="T6" fmla="*/ 728 w 729"/>
                  <a:gd name="T7" fmla="*/ 147 h 1572"/>
                  <a:gd name="T8" fmla="*/ 580 w 729"/>
                  <a:gd name="T9" fmla="*/ 1 h 1572"/>
                  <a:gd name="T10" fmla="*/ 157 w 729"/>
                  <a:gd name="T11" fmla="*/ 1 h 1572"/>
                  <a:gd name="T12" fmla="*/ 2 w 729"/>
                  <a:gd name="T13" fmla="*/ 155 h 1572"/>
                  <a:gd name="T14" fmla="*/ 1 w 729"/>
                  <a:gd name="T15" fmla="*/ 579 h 1572"/>
                  <a:gd name="T16" fmla="*/ 2 w 729"/>
                  <a:gd name="T17" fmla="*/ 728 h 1572"/>
                  <a:gd name="T18" fmla="*/ 71 w 729"/>
                  <a:gd name="T19" fmla="*/ 795 h 1572"/>
                  <a:gd name="T20" fmla="*/ 140 w 729"/>
                  <a:gd name="T21" fmla="*/ 729 h 1572"/>
                  <a:gd name="T22" fmla="*/ 141 w 729"/>
                  <a:gd name="T23" fmla="*/ 691 h 1572"/>
                  <a:gd name="T24" fmla="*/ 141 w 729"/>
                  <a:gd name="T25" fmla="*/ 310 h 1572"/>
                  <a:gd name="T26" fmla="*/ 157 w 729"/>
                  <a:gd name="T27" fmla="*/ 275 h 1572"/>
                  <a:gd name="T28" fmla="*/ 176 w 729"/>
                  <a:gd name="T29" fmla="*/ 311 h 1572"/>
                  <a:gd name="T30" fmla="*/ 176 w 729"/>
                  <a:gd name="T31" fmla="*/ 338 h 1572"/>
                  <a:gd name="T32" fmla="*/ 176 w 729"/>
                  <a:gd name="T33" fmla="*/ 1469 h 1572"/>
                  <a:gd name="T34" fmla="*/ 260 w 729"/>
                  <a:gd name="T35" fmla="*/ 1569 h 1572"/>
                  <a:gd name="T36" fmla="*/ 347 w 729"/>
                  <a:gd name="T37" fmla="*/ 1469 h 1572"/>
                  <a:gd name="T38" fmla="*/ 347 w 729"/>
                  <a:gd name="T39" fmla="*/ 1143 h 1572"/>
                  <a:gd name="T40" fmla="*/ 349 w 729"/>
                  <a:gd name="T41" fmla="*/ 813 h 1572"/>
                  <a:gd name="T42" fmla="*/ 366 w 729"/>
                  <a:gd name="T43" fmla="*/ 792 h 1572"/>
                  <a:gd name="T44" fmla="*/ 383 w 729"/>
                  <a:gd name="T45" fmla="*/ 813 h 1572"/>
                  <a:gd name="T46" fmla="*/ 383 w 729"/>
                  <a:gd name="T47" fmla="*/ 855 h 1572"/>
                  <a:gd name="T48" fmla="*/ 383 w 729"/>
                  <a:gd name="T49" fmla="*/ 1479 h 1572"/>
                  <a:gd name="T50" fmla="*/ 432 w 729"/>
                  <a:gd name="T51" fmla="*/ 1565 h 1572"/>
                  <a:gd name="T52" fmla="*/ 521 w 729"/>
                  <a:gd name="T53" fmla="*/ 1554 h 1572"/>
                  <a:gd name="T54" fmla="*/ 556 w 729"/>
                  <a:gd name="T55" fmla="*/ 1469 h 1572"/>
                  <a:gd name="T56" fmla="*/ 557 w 729"/>
                  <a:gd name="T57" fmla="*/ 325 h 1572"/>
                  <a:gd name="T58" fmla="*/ 557 w 729"/>
                  <a:gd name="T59" fmla="*/ 306 h 1572"/>
                  <a:gd name="T60" fmla="*/ 572 w 729"/>
                  <a:gd name="T61" fmla="*/ 277 h 1572"/>
                  <a:gd name="T62" fmla="*/ 589 w 729"/>
                  <a:gd name="T63" fmla="*/ 303 h 1572"/>
                  <a:gd name="T64" fmla="*/ 590 w 729"/>
                  <a:gd name="T65" fmla="*/ 355 h 1572"/>
                  <a:gd name="T66" fmla="*/ 590 w 729"/>
                  <a:gd name="T67" fmla="*/ 709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9" h="1572">
                    <a:moveTo>
                      <a:pt x="590" y="709"/>
                    </a:moveTo>
                    <a:cubicBezTo>
                      <a:pt x="590" y="765"/>
                      <a:pt x="615" y="795"/>
                      <a:pt x="659" y="795"/>
                    </a:cubicBezTo>
                    <a:cubicBezTo>
                      <a:pt x="704" y="796"/>
                      <a:pt x="728" y="767"/>
                      <a:pt x="729" y="710"/>
                    </a:cubicBezTo>
                    <a:cubicBezTo>
                      <a:pt x="729" y="523"/>
                      <a:pt x="729" y="335"/>
                      <a:pt x="728" y="147"/>
                    </a:cubicBezTo>
                    <a:cubicBezTo>
                      <a:pt x="728" y="54"/>
                      <a:pt x="674" y="1"/>
                      <a:pt x="580" y="1"/>
                    </a:cubicBezTo>
                    <a:cubicBezTo>
                      <a:pt x="439" y="0"/>
                      <a:pt x="298" y="0"/>
                      <a:pt x="157" y="1"/>
                    </a:cubicBezTo>
                    <a:cubicBezTo>
                      <a:pt x="55" y="1"/>
                      <a:pt x="2" y="54"/>
                      <a:pt x="2" y="155"/>
                    </a:cubicBezTo>
                    <a:cubicBezTo>
                      <a:pt x="1" y="297"/>
                      <a:pt x="1" y="438"/>
                      <a:pt x="1" y="579"/>
                    </a:cubicBezTo>
                    <a:cubicBezTo>
                      <a:pt x="1" y="629"/>
                      <a:pt x="0" y="678"/>
                      <a:pt x="2" y="728"/>
                    </a:cubicBezTo>
                    <a:cubicBezTo>
                      <a:pt x="4" y="769"/>
                      <a:pt x="33" y="795"/>
                      <a:pt x="71" y="795"/>
                    </a:cubicBezTo>
                    <a:cubicBezTo>
                      <a:pt x="109" y="795"/>
                      <a:pt x="137" y="769"/>
                      <a:pt x="140" y="729"/>
                    </a:cubicBezTo>
                    <a:cubicBezTo>
                      <a:pt x="141" y="716"/>
                      <a:pt x="141" y="704"/>
                      <a:pt x="141" y="691"/>
                    </a:cubicBezTo>
                    <a:cubicBezTo>
                      <a:pt x="141" y="564"/>
                      <a:pt x="140" y="437"/>
                      <a:pt x="141" y="310"/>
                    </a:cubicBezTo>
                    <a:cubicBezTo>
                      <a:pt x="141" y="299"/>
                      <a:pt x="141" y="275"/>
                      <a:pt x="157" y="275"/>
                    </a:cubicBezTo>
                    <a:cubicBezTo>
                      <a:pt x="176" y="276"/>
                      <a:pt x="176" y="298"/>
                      <a:pt x="176" y="311"/>
                    </a:cubicBezTo>
                    <a:cubicBezTo>
                      <a:pt x="176" y="319"/>
                      <a:pt x="176" y="329"/>
                      <a:pt x="176" y="338"/>
                    </a:cubicBezTo>
                    <a:cubicBezTo>
                      <a:pt x="176" y="715"/>
                      <a:pt x="176" y="1092"/>
                      <a:pt x="176" y="1469"/>
                    </a:cubicBezTo>
                    <a:cubicBezTo>
                      <a:pt x="176" y="1536"/>
                      <a:pt x="208" y="1568"/>
                      <a:pt x="260" y="1569"/>
                    </a:cubicBezTo>
                    <a:cubicBezTo>
                      <a:pt x="316" y="1570"/>
                      <a:pt x="347" y="1539"/>
                      <a:pt x="347" y="1469"/>
                    </a:cubicBezTo>
                    <a:cubicBezTo>
                      <a:pt x="348" y="1360"/>
                      <a:pt x="347" y="1251"/>
                      <a:pt x="347" y="1143"/>
                    </a:cubicBezTo>
                    <a:cubicBezTo>
                      <a:pt x="347" y="1039"/>
                      <a:pt x="348" y="917"/>
                      <a:pt x="349" y="813"/>
                    </a:cubicBezTo>
                    <a:cubicBezTo>
                      <a:pt x="349" y="800"/>
                      <a:pt x="353" y="793"/>
                      <a:pt x="366" y="792"/>
                    </a:cubicBezTo>
                    <a:cubicBezTo>
                      <a:pt x="383" y="792"/>
                      <a:pt x="383" y="809"/>
                      <a:pt x="383" y="813"/>
                    </a:cubicBezTo>
                    <a:cubicBezTo>
                      <a:pt x="383" y="831"/>
                      <a:pt x="383" y="837"/>
                      <a:pt x="383" y="855"/>
                    </a:cubicBezTo>
                    <a:cubicBezTo>
                      <a:pt x="383" y="1063"/>
                      <a:pt x="383" y="1271"/>
                      <a:pt x="383" y="1479"/>
                    </a:cubicBezTo>
                    <a:cubicBezTo>
                      <a:pt x="383" y="1518"/>
                      <a:pt x="394" y="1554"/>
                      <a:pt x="432" y="1565"/>
                    </a:cubicBezTo>
                    <a:cubicBezTo>
                      <a:pt x="460" y="1572"/>
                      <a:pt x="501" y="1571"/>
                      <a:pt x="521" y="1554"/>
                    </a:cubicBezTo>
                    <a:cubicBezTo>
                      <a:pt x="543" y="1538"/>
                      <a:pt x="556" y="1499"/>
                      <a:pt x="556" y="1469"/>
                    </a:cubicBezTo>
                    <a:cubicBezTo>
                      <a:pt x="558" y="1088"/>
                      <a:pt x="557" y="706"/>
                      <a:pt x="557" y="325"/>
                    </a:cubicBezTo>
                    <a:cubicBezTo>
                      <a:pt x="557" y="318"/>
                      <a:pt x="557" y="315"/>
                      <a:pt x="557" y="306"/>
                    </a:cubicBezTo>
                    <a:cubicBezTo>
                      <a:pt x="557" y="296"/>
                      <a:pt x="555" y="277"/>
                      <a:pt x="572" y="277"/>
                    </a:cubicBezTo>
                    <a:cubicBezTo>
                      <a:pt x="589" y="278"/>
                      <a:pt x="589" y="293"/>
                      <a:pt x="589" y="303"/>
                    </a:cubicBezTo>
                    <a:cubicBezTo>
                      <a:pt x="589" y="324"/>
                      <a:pt x="590" y="338"/>
                      <a:pt x="590" y="355"/>
                    </a:cubicBezTo>
                    <a:cubicBezTo>
                      <a:pt x="590" y="473"/>
                      <a:pt x="590" y="591"/>
                      <a:pt x="590" y="709"/>
                    </a:cubicBezTo>
                  </a:path>
                </a:pathLst>
              </a:custGeom>
              <a:grpFill/>
              <a:ln>
                <a:noFill/>
              </a:ln>
            </p:spPr>
            <p:txBody>
              <a:bodyPr vert="horz" wrap="square" lIns="91440" tIns="45720" rIns="91440" bIns="45720" numCol="1" anchor="t" anchorCtr="0" compatLnSpc="1">
                <a:prstTxWarp prst="textNoShape">
                  <a:avLst/>
                </a:prstTxWarp>
              </a:bodyPr>
              <a:lstStyle/>
              <a:p>
                <a:r>
                  <a:rPr lang="en-US" dirty="0"/>
                  <a:t>    </a:t>
                </a:r>
                <a:endParaRPr lang="en-IN" dirty="0"/>
              </a:p>
            </p:txBody>
          </p:sp>
          <p:sp>
            <p:nvSpPr>
              <p:cNvPr id="225" name="Freeform 80">
                <a:extLst>
                  <a:ext uri="{FF2B5EF4-FFF2-40B4-BE49-F238E27FC236}">
                    <a16:creationId xmlns:a16="http://schemas.microsoft.com/office/drawing/2014/main" id="{CA16482D-3CDD-49D0-885E-C3F38C8FCB7E}"/>
                  </a:ext>
                </a:extLst>
              </p:cNvPr>
              <p:cNvSpPr>
                <a:spLocks/>
              </p:cNvSpPr>
              <p:nvPr/>
            </p:nvSpPr>
            <p:spPr bwMode="auto">
              <a:xfrm>
                <a:off x="5979661" y="1173324"/>
                <a:ext cx="139700" cy="139700"/>
              </a:xfrm>
              <a:custGeom>
                <a:avLst/>
                <a:gdLst>
                  <a:gd name="T0" fmla="*/ 278 w 279"/>
                  <a:gd name="T1" fmla="*/ 139 h 276"/>
                  <a:gd name="T2" fmla="*/ 140 w 279"/>
                  <a:gd name="T3" fmla="*/ 0 h 276"/>
                  <a:gd name="T4" fmla="*/ 1 w 279"/>
                  <a:gd name="T5" fmla="*/ 139 h 276"/>
                  <a:gd name="T6" fmla="*/ 137 w 279"/>
                  <a:gd name="T7" fmla="*/ 275 h 276"/>
                  <a:gd name="T8" fmla="*/ 278 w 279"/>
                  <a:gd name="T9" fmla="*/ 139 h 276"/>
                </a:gdLst>
                <a:ahLst/>
                <a:cxnLst>
                  <a:cxn ang="0">
                    <a:pos x="T0" y="T1"/>
                  </a:cxn>
                  <a:cxn ang="0">
                    <a:pos x="T2" y="T3"/>
                  </a:cxn>
                  <a:cxn ang="0">
                    <a:pos x="T4" y="T5"/>
                  </a:cxn>
                  <a:cxn ang="0">
                    <a:pos x="T6" y="T7"/>
                  </a:cxn>
                  <a:cxn ang="0">
                    <a:pos x="T8" y="T9"/>
                  </a:cxn>
                </a:cxnLst>
                <a:rect l="0" t="0" r="r" b="b"/>
                <a:pathLst>
                  <a:path w="279" h="276">
                    <a:moveTo>
                      <a:pt x="278" y="139"/>
                    </a:moveTo>
                    <a:cubicBezTo>
                      <a:pt x="279" y="62"/>
                      <a:pt x="217" y="0"/>
                      <a:pt x="140" y="0"/>
                    </a:cubicBezTo>
                    <a:cubicBezTo>
                      <a:pt x="63" y="0"/>
                      <a:pt x="0" y="63"/>
                      <a:pt x="1" y="139"/>
                    </a:cubicBezTo>
                    <a:cubicBezTo>
                      <a:pt x="1" y="213"/>
                      <a:pt x="62" y="274"/>
                      <a:pt x="137" y="275"/>
                    </a:cubicBezTo>
                    <a:cubicBezTo>
                      <a:pt x="216" y="276"/>
                      <a:pt x="277" y="217"/>
                      <a:pt x="278" y="139"/>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grpSp>
        <p:grpSp>
          <p:nvGrpSpPr>
            <p:cNvPr id="209" name="Group 208">
              <a:extLst>
                <a:ext uri="{FF2B5EF4-FFF2-40B4-BE49-F238E27FC236}">
                  <a16:creationId xmlns:a16="http://schemas.microsoft.com/office/drawing/2014/main" id="{C200C578-1BBA-4C3B-B82C-6DE7FC109A92}"/>
                </a:ext>
              </a:extLst>
            </p:cNvPr>
            <p:cNvGrpSpPr/>
            <p:nvPr/>
          </p:nvGrpSpPr>
          <p:grpSpPr>
            <a:xfrm>
              <a:off x="3090029" y="2727715"/>
              <a:ext cx="287419" cy="754008"/>
              <a:chOff x="5865361" y="1173324"/>
              <a:chExt cx="366713" cy="962026"/>
            </a:xfrm>
            <a:solidFill>
              <a:srgbClr val="92D050"/>
            </a:solidFill>
          </p:grpSpPr>
          <p:sp>
            <p:nvSpPr>
              <p:cNvPr id="222" name="Freeform 79">
                <a:extLst>
                  <a:ext uri="{FF2B5EF4-FFF2-40B4-BE49-F238E27FC236}">
                    <a16:creationId xmlns:a16="http://schemas.microsoft.com/office/drawing/2014/main" id="{7270E609-E0D1-4479-8438-3D6005E7BB78}"/>
                  </a:ext>
                </a:extLst>
              </p:cNvPr>
              <p:cNvSpPr>
                <a:spLocks/>
              </p:cNvSpPr>
              <p:nvPr/>
            </p:nvSpPr>
            <p:spPr bwMode="auto">
              <a:xfrm>
                <a:off x="5865361" y="1343187"/>
                <a:ext cx="366713" cy="792163"/>
              </a:xfrm>
              <a:custGeom>
                <a:avLst/>
                <a:gdLst>
                  <a:gd name="T0" fmla="*/ 590 w 729"/>
                  <a:gd name="T1" fmla="*/ 709 h 1572"/>
                  <a:gd name="T2" fmla="*/ 659 w 729"/>
                  <a:gd name="T3" fmla="*/ 795 h 1572"/>
                  <a:gd name="T4" fmla="*/ 729 w 729"/>
                  <a:gd name="T5" fmla="*/ 710 h 1572"/>
                  <a:gd name="T6" fmla="*/ 728 w 729"/>
                  <a:gd name="T7" fmla="*/ 147 h 1572"/>
                  <a:gd name="T8" fmla="*/ 580 w 729"/>
                  <a:gd name="T9" fmla="*/ 1 h 1572"/>
                  <a:gd name="T10" fmla="*/ 157 w 729"/>
                  <a:gd name="T11" fmla="*/ 1 h 1572"/>
                  <a:gd name="T12" fmla="*/ 2 w 729"/>
                  <a:gd name="T13" fmla="*/ 155 h 1572"/>
                  <a:gd name="T14" fmla="*/ 1 w 729"/>
                  <a:gd name="T15" fmla="*/ 579 h 1572"/>
                  <a:gd name="T16" fmla="*/ 2 w 729"/>
                  <a:gd name="T17" fmla="*/ 728 h 1572"/>
                  <a:gd name="T18" fmla="*/ 71 w 729"/>
                  <a:gd name="T19" fmla="*/ 795 h 1572"/>
                  <a:gd name="T20" fmla="*/ 140 w 729"/>
                  <a:gd name="T21" fmla="*/ 729 h 1572"/>
                  <a:gd name="T22" fmla="*/ 141 w 729"/>
                  <a:gd name="T23" fmla="*/ 691 h 1572"/>
                  <a:gd name="T24" fmla="*/ 141 w 729"/>
                  <a:gd name="T25" fmla="*/ 310 h 1572"/>
                  <a:gd name="T26" fmla="*/ 157 w 729"/>
                  <a:gd name="T27" fmla="*/ 275 h 1572"/>
                  <a:gd name="T28" fmla="*/ 176 w 729"/>
                  <a:gd name="T29" fmla="*/ 311 h 1572"/>
                  <a:gd name="T30" fmla="*/ 176 w 729"/>
                  <a:gd name="T31" fmla="*/ 338 h 1572"/>
                  <a:gd name="T32" fmla="*/ 176 w 729"/>
                  <a:gd name="T33" fmla="*/ 1469 h 1572"/>
                  <a:gd name="T34" fmla="*/ 260 w 729"/>
                  <a:gd name="T35" fmla="*/ 1569 h 1572"/>
                  <a:gd name="T36" fmla="*/ 347 w 729"/>
                  <a:gd name="T37" fmla="*/ 1469 h 1572"/>
                  <a:gd name="T38" fmla="*/ 347 w 729"/>
                  <a:gd name="T39" fmla="*/ 1143 h 1572"/>
                  <a:gd name="T40" fmla="*/ 349 w 729"/>
                  <a:gd name="T41" fmla="*/ 813 h 1572"/>
                  <a:gd name="T42" fmla="*/ 366 w 729"/>
                  <a:gd name="T43" fmla="*/ 792 h 1572"/>
                  <a:gd name="T44" fmla="*/ 383 w 729"/>
                  <a:gd name="T45" fmla="*/ 813 h 1572"/>
                  <a:gd name="T46" fmla="*/ 383 w 729"/>
                  <a:gd name="T47" fmla="*/ 855 h 1572"/>
                  <a:gd name="T48" fmla="*/ 383 w 729"/>
                  <a:gd name="T49" fmla="*/ 1479 h 1572"/>
                  <a:gd name="T50" fmla="*/ 432 w 729"/>
                  <a:gd name="T51" fmla="*/ 1565 h 1572"/>
                  <a:gd name="T52" fmla="*/ 521 w 729"/>
                  <a:gd name="T53" fmla="*/ 1554 h 1572"/>
                  <a:gd name="T54" fmla="*/ 556 w 729"/>
                  <a:gd name="T55" fmla="*/ 1469 h 1572"/>
                  <a:gd name="T56" fmla="*/ 557 w 729"/>
                  <a:gd name="T57" fmla="*/ 325 h 1572"/>
                  <a:gd name="T58" fmla="*/ 557 w 729"/>
                  <a:gd name="T59" fmla="*/ 306 h 1572"/>
                  <a:gd name="T60" fmla="*/ 572 w 729"/>
                  <a:gd name="T61" fmla="*/ 277 h 1572"/>
                  <a:gd name="T62" fmla="*/ 589 w 729"/>
                  <a:gd name="T63" fmla="*/ 303 h 1572"/>
                  <a:gd name="T64" fmla="*/ 590 w 729"/>
                  <a:gd name="T65" fmla="*/ 355 h 1572"/>
                  <a:gd name="T66" fmla="*/ 590 w 729"/>
                  <a:gd name="T67" fmla="*/ 709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9" h="1572">
                    <a:moveTo>
                      <a:pt x="590" y="709"/>
                    </a:moveTo>
                    <a:cubicBezTo>
                      <a:pt x="590" y="765"/>
                      <a:pt x="615" y="795"/>
                      <a:pt x="659" y="795"/>
                    </a:cubicBezTo>
                    <a:cubicBezTo>
                      <a:pt x="704" y="796"/>
                      <a:pt x="728" y="767"/>
                      <a:pt x="729" y="710"/>
                    </a:cubicBezTo>
                    <a:cubicBezTo>
                      <a:pt x="729" y="523"/>
                      <a:pt x="729" y="335"/>
                      <a:pt x="728" y="147"/>
                    </a:cubicBezTo>
                    <a:cubicBezTo>
                      <a:pt x="728" y="54"/>
                      <a:pt x="674" y="1"/>
                      <a:pt x="580" y="1"/>
                    </a:cubicBezTo>
                    <a:cubicBezTo>
                      <a:pt x="439" y="0"/>
                      <a:pt x="298" y="0"/>
                      <a:pt x="157" y="1"/>
                    </a:cubicBezTo>
                    <a:cubicBezTo>
                      <a:pt x="55" y="1"/>
                      <a:pt x="2" y="54"/>
                      <a:pt x="2" y="155"/>
                    </a:cubicBezTo>
                    <a:cubicBezTo>
                      <a:pt x="1" y="297"/>
                      <a:pt x="1" y="438"/>
                      <a:pt x="1" y="579"/>
                    </a:cubicBezTo>
                    <a:cubicBezTo>
                      <a:pt x="1" y="629"/>
                      <a:pt x="0" y="678"/>
                      <a:pt x="2" y="728"/>
                    </a:cubicBezTo>
                    <a:cubicBezTo>
                      <a:pt x="4" y="769"/>
                      <a:pt x="33" y="795"/>
                      <a:pt x="71" y="795"/>
                    </a:cubicBezTo>
                    <a:cubicBezTo>
                      <a:pt x="109" y="795"/>
                      <a:pt x="137" y="769"/>
                      <a:pt x="140" y="729"/>
                    </a:cubicBezTo>
                    <a:cubicBezTo>
                      <a:pt x="141" y="716"/>
                      <a:pt x="141" y="704"/>
                      <a:pt x="141" y="691"/>
                    </a:cubicBezTo>
                    <a:cubicBezTo>
                      <a:pt x="141" y="564"/>
                      <a:pt x="140" y="437"/>
                      <a:pt x="141" y="310"/>
                    </a:cubicBezTo>
                    <a:cubicBezTo>
                      <a:pt x="141" y="299"/>
                      <a:pt x="141" y="275"/>
                      <a:pt x="157" y="275"/>
                    </a:cubicBezTo>
                    <a:cubicBezTo>
                      <a:pt x="176" y="276"/>
                      <a:pt x="176" y="298"/>
                      <a:pt x="176" y="311"/>
                    </a:cubicBezTo>
                    <a:cubicBezTo>
                      <a:pt x="176" y="319"/>
                      <a:pt x="176" y="329"/>
                      <a:pt x="176" y="338"/>
                    </a:cubicBezTo>
                    <a:cubicBezTo>
                      <a:pt x="176" y="715"/>
                      <a:pt x="176" y="1092"/>
                      <a:pt x="176" y="1469"/>
                    </a:cubicBezTo>
                    <a:cubicBezTo>
                      <a:pt x="176" y="1536"/>
                      <a:pt x="208" y="1568"/>
                      <a:pt x="260" y="1569"/>
                    </a:cubicBezTo>
                    <a:cubicBezTo>
                      <a:pt x="316" y="1570"/>
                      <a:pt x="347" y="1539"/>
                      <a:pt x="347" y="1469"/>
                    </a:cubicBezTo>
                    <a:cubicBezTo>
                      <a:pt x="348" y="1360"/>
                      <a:pt x="347" y="1251"/>
                      <a:pt x="347" y="1143"/>
                    </a:cubicBezTo>
                    <a:cubicBezTo>
                      <a:pt x="347" y="1039"/>
                      <a:pt x="348" y="917"/>
                      <a:pt x="349" y="813"/>
                    </a:cubicBezTo>
                    <a:cubicBezTo>
                      <a:pt x="349" y="800"/>
                      <a:pt x="353" y="793"/>
                      <a:pt x="366" y="792"/>
                    </a:cubicBezTo>
                    <a:cubicBezTo>
                      <a:pt x="383" y="792"/>
                      <a:pt x="383" y="809"/>
                      <a:pt x="383" y="813"/>
                    </a:cubicBezTo>
                    <a:cubicBezTo>
                      <a:pt x="383" y="831"/>
                      <a:pt x="383" y="837"/>
                      <a:pt x="383" y="855"/>
                    </a:cubicBezTo>
                    <a:cubicBezTo>
                      <a:pt x="383" y="1063"/>
                      <a:pt x="383" y="1271"/>
                      <a:pt x="383" y="1479"/>
                    </a:cubicBezTo>
                    <a:cubicBezTo>
                      <a:pt x="383" y="1518"/>
                      <a:pt x="394" y="1554"/>
                      <a:pt x="432" y="1565"/>
                    </a:cubicBezTo>
                    <a:cubicBezTo>
                      <a:pt x="460" y="1572"/>
                      <a:pt x="501" y="1571"/>
                      <a:pt x="521" y="1554"/>
                    </a:cubicBezTo>
                    <a:cubicBezTo>
                      <a:pt x="543" y="1538"/>
                      <a:pt x="556" y="1499"/>
                      <a:pt x="556" y="1469"/>
                    </a:cubicBezTo>
                    <a:cubicBezTo>
                      <a:pt x="558" y="1088"/>
                      <a:pt x="557" y="706"/>
                      <a:pt x="557" y="325"/>
                    </a:cubicBezTo>
                    <a:cubicBezTo>
                      <a:pt x="557" y="318"/>
                      <a:pt x="557" y="315"/>
                      <a:pt x="557" y="306"/>
                    </a:cubicBezTo>
                    <a:cubicBezTo>
                      <a:pt x="557" y="296"/>
                      <a:pt x="555" y="277"/>
                      <a:pt x="572" y="277"/>
                    </a:cubicBezTo>
                    <a:cubicBezTo>
                      <a:pt x="589" y="278"/>
                      <a:pt x="589" y="293"/>
                      <a:pt x="589" y="303"/>
                    </a:cubicBezTo>
                    <a:cubicBezTo>
                      <a:pt x="589" y="324"/>
                      <a:pt x="590" y="338"/>
                      <a:pt x="590" y="355"/>
                    </a:cubicBezTo>
                    <a:cubicBezTo>
                      <a:pt x="590" y="473"/>
                      <a:pt x="590" y="591"/>
                      <a:pt x="590" y="709"/>
                    </a:cubicBezTo>
                  </a:path>
                </a:pathLst>
              </a:custGeom>
              <a:grpFill/>
              <a:ln>
                <a:noFill/>
              </a:ln>
            </p:spPr>
            <p:txBody>
              <a:bodyPr vert="horz" wrap="square" lIns="91440" tIns="45720" rIns="91440" bIns="45720" numCol="1" anchor="t" anchorCtr="0" compatLnSpc="1">
                <a:prstTxWarp prst="textNoShape">
                  <a:avLst/>
                </a:prstTxWarp>
              </a:bodyPr>
              <a:lstStyle/>
              <a:p>
                <a:r>
                  <a:rPr lang="en-US" dirty="0">
                    <a:solidFill>
                      <a:schemeClr val="accent6">
                        <a:lumMod val="75000"/>
                      </a:schemeClr>
                    </a:solidFill>
                  </a:rPr>
                  <a:t>    </a:t>
                </a:r>
                <a:endParaRPr lang="en-IN" dirty="0">
                  <a:solidFill>
                    <a:schemeClr val="accent6">
                      <a:lumMod val="75000"/>
                    </a:schemeClr>
                  </a:solidFill>
                </a:endParaRPr>
              </a:p>
            </p:txBody>
          </p:sp>
          <p:sp>
            <p:nvSpPr>
              <p:cNvPr id="223" name="Freeform 80">
                <a:extLst>
                  <a:ext uri="{FF2B5EF4-FFF2-40B4-BE49-F238E27FC236}">
                    <a16:creationId xmlns:a16="http://schemas.microsoft.com/office/drawing/2014/main" id="{214FFC2A-3840-4BFB-881F-08EECF56619D}"/>
                  </a:ext>
                </a:extLst>
              </p:cNvPr>
              <p:cNvSpPr>
                <a:spLocks/>
              </p:cNvSpPr>
              <p:nvPr/>
            </p:nvSpPr>
            <p:spPr bwMode="auto">
              <a:xfrm>
                <a:off x="5979661" y="1173324"/>
                <a:ext cx="139700" cy="139700"/>
              </a:xfrm>
              <a:custGeom>
                <a:avLst/>
                <a:gdLst>
                  <a:gd name="T0" fmla="*/ 278 w 279"/>
                  <a:gd name="T1" fmla="*/ 139 h 276"/>
                  <a:gd name="T2" fmla="*/ 140 w 279"/>
                  <a:gd name="T3" fmla="*/ 0 h 276"/>
                  <a:gd name="T4" fmla="*/ 1 w 279"/>
                  <a:gd name="T5" fmla="*/ 139 h 276"/>
                  <a:gd name="T6" fmla="*/ 137 w 279"/>
                  <a:gd name="T7" fmla="*/ 275 h 276"/>
                  <a:gd name="T8" fmla="*/ 278 w 279"/>
                  <a:gd name="T9" fmla="*/ 139 h 276"/>
                </a:gdLst>
                <a:ahLst/>
                <a:cxnLst>
                  <a:cxn ang="0">
                    <a:pos x="T0" y="T1"/>
                  </a:cxn>
                  <a:cxn ang="0">
                    <a:pos x="T2" y="T3"/>
                  </a:cxn>
                  <a:cxn ang="0">
                    <a:pos x="T4" y="T5"/>
                  </a:cxn>
                  <a:cxn ang="0">
                    <a:pos x="T6" y="T7"/>
                  </a:cxn>
                  <a:cxn ang="0">
                    <a:pos x="T8" y="T9"/>
                  </a:cxn>
                </a:cxnLst>
                <a:rect l="0" t="0" r="r" b="b"/>
                <a:pathLst>
                  <a:path w="279" h="276">
                    <a:moveTo>
                      <a:pt x="278" y="139"/>
                    </a:moveTo>
                    <a:cubicBezTo>
                      <a:pt x="279" y="62"/>
                      <a:pt x="217" y="0"/>
                      <a:pt x="140" y="0"/>
                    </a:cubicBezTo>
                    <a:cubicBezTo>
                      <a:pt x="63" y="0"/>
                      <a:pt x="0" y="63"/>
                      <a:pt x="1" y="139"/>
                    </a:cubicBezTo>
                    <a:cubicBezTo>
                      <a:pt x="1" y="213"/>
                      <a:pt x="62" y="274"/>
                      <a:pt x="137" y="275"/>
                    </a:cubicBezTo>
                    <a:cubicBezTo>
                      <a:pt x="216" y="276"/>
                      <a:pt x="277" y="217"/>
                      <a:pt x="278" y="139"/>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solidFill>
                    <a:schemeClr val="accent6">
                      <a:lumMod val="75000"/>
                    </a:schemeClr>
                  </a:solidFill>
                </a:endParaRPr>
              </a:p>
            </p:txBody>
          </p:sp>
        </p:grpSp>
        <p:grpSp>
          <p:nvGrpSpPr>
            <p:cNvPr id="210" name="Group 209">
              <a:extLst>
                <a:ext uri="{FF2B5EF4-FFF2-40B4-BE49-F238E27FC236}">
                  <a16:creationId xmlns:a16="http://schemas.microsoft.com/office/drawing/2014/main" id="{1284ACDC-363F-469C-BE27-BB38027F0B72}"/>
                </a:ext>
              </a:extLst>
            </p:cNvPr>
            <p:cNvGrpSpPr/>
            <p:nvPr/>
          </p:nvGrpSpPr>
          <p:grpSpPr>
            <a:xfrm>
              <a:off x="3694828" y="2727715"/>
              <a:ext cx="287419" cy="754008"/>
              <a:chOff x="5865361" y="1173324"/>
              <a:chExt cx="366713" cy="962026"/>
            </a:xfrm>
            <a:solidFill>
              <a:srgbClr val="92D050"/>
            </a:solidFill>
          </p:grpSpPr>
          <p:sp>
            <p:nvSpPr>
              <p:cNvPr id="220" name="Freeform 79">
                <a:extLst>
                  <a:ext uri="{FF2B5EF4-FFF2-40B4-BE49-F238E27FC236}">
                    <a16:creationId xmlns:a16="http://schemas.microsoft.com/office/drawing/2014/main" id="{7924410C-A468-42F3-82D0-28B2BDF3099D}"/>
                  </a:ext>
                </a:extLst>
              </p:cNvPr>
              <p:cNvSpPr>
                <a:spLocks/>
              </p:cNvSpPr>
              <p:nvPr/>
            </p:nvSpPr>
            <p:spPr bwMode="auto">
              <a:xfrm>
                <a:off x="5865361" y="1343187"/>
                <a:ext cx="366713" cy="792163"/>
              </a:xfrm>
              <a:custGeom>
                <a:avLst/>
                <a:gdLst>
                  <a:gd name="T0" fmla="*/ 590 w 729"/>
                  <a:gd name="T1" fmla="*/ 709 h 1572"/>
                  <a:gd name="T2" fmla="*/ 659 w 729"/>
                  <a:gd name="T3" fmla="*/ 795 h 1572"/>
                  <a:gd name="T4" fmla="*/ 729 w 729"/>
                  <a:gd name="T5" fmla="*/ 710 h 1572"/>
                  <a:gd name="T6" fmla="*/ 728 w 729"/>
                  <a:gd name="T7" fmla="*/ 147 h 1572"/>
                  <a:gd name="T8" fmla="*/ 580 w 729"/>
                  <a:gd name="T9" fmla="*/ 1 h 1572"/>
                  <a:gd name="T10" fmla="*/ 157 w 729"/>
                  <a:gd name="T11" fmla="*/ 1 h 1572"/>
                  <a:gd name="T12" fmla="*/ 2 w 729"/>
                  <a:gd name="T13" fmla="*/ 155 h 1572"/>
                  <a:gd name="T14" fmla="*/ 1 w 729"/>
                  <a:gd name="T15" fmla="*/ 579 h 1572"/>
                  <a:gd name="T16" fmla="*/ 2 w 729"/>
                  <a:gd name="T17" fmla="*/ 728 h 1572"/>
                  <a:gd name="T18" fmla="*/ 71 w 729"/>
                  <a:gd name="T19" fmla="*/ 795 h 1572"/>
                  <a:gd name="T20" fmla="*/ 140 w 729"/>
                  <a:gd name="T21" fmla="*/ 729 h 1572"/>
                  <a:gd name="T22" fmla="*/ 141 w 729"/>
                  <a:gd name="T23" fmla="*/ 691 h 1572"/>
                  <a:gd name="T24" fmla="*/ 141 w 729"/>
                  <a:gd name="T25" fmla="*/ 310 h 1572"/>
                  <a:gd name="T26" fmla="*/ 157 w 729"/>
                  <a:gd name="T27" fmla="*/ 275 h 1572"/>
                  <a:gd name="T28" fmla="*/ 176 w 729"/>
                  <a:gd name="T29" fmla="*/ 311 h 1572"/>
                  <a:gd name="T30" fmla="*/ 176 w 729"/>
                  <a:gd name="T31" fmla="*/ 338 h 1572"/>
                  <a:gd name="T32" fmla="*/ 176 w 729"/>
                  <a:gd name="T33" fmla="*/ 1469 h 1572"/>
                  <a:gd name="T34" fmla="*/ 260 w 729"/>
                  <a:gd name="T35" fmla="*/ 1569 h 1572"/>
                  <a:gd name="T36" fmla="*/ 347 w 729"/>
                  <a:gd name="T37" fmla="*/ 1469 h 1572"/>
                  <a:gd name="T38" fmla="*/ 347 w 729"/>
                  <a:gd name="T39" fmla="*/ 1143 h 1572"/>
                  <a:gd name="T40" fmla="*/ 349 w 729"/>
                  <a:gd name="T41" fmla="*/ 813 h 1572"/>
                  <a:gd name="T42" fmla="*/ 366 w 729"/>
                  <a:gd name="T43" fmla="*/ 792 h 1572"/>
                  <a:gd name="T44" fmla="*/ 383 w 729"/>
                  <a:gd name="T45" fmla="*/ 813 h 1572"/>
                  <a:gd name="T46" fmla="*/ 383 w 729"/>
                  <a:gd name="T47" fmla="*/ 855 h 1572"/>
                  <a:gd name="T48" fmla="*/ 383 w 729"/>
                  <a:gd name="T49" fmla="*/ 1479 h 1572"/>
                  <a:gd name="T50" fmla="*/ 432 w 729"/>
                  <a:gd name="T51" fmla="*/ 1565 h 1572"/>
                  <a:gd name="T52" fmla="*/ 521 w 729"/>
                  <a:gd name="T53" fmla="*/ 1554 h 1572"/>
                  <a:gd name="T54" fmla="*/ 556 w 729"/>
                  <a:gd name="T55" fmla="*/ 1469 h 1572"/>
                  <a:gd name="T56" fmla="*/ 557 w 729"/>
                  <a:gd name="T57" fmla="*/ 325 h 1572"/>
                  <a:gd name="T58" fmla="*/ 557 w 729"/>
                  <a:gd name="T59" fmla="*/ 306 h 1572"/>
                  <a:gd name="T60" fmla="*/ 572 w 729"/>
                  <a:gd name="T61" fmla="*/ 277 h 1572"/>
                  <a:gd name="T62" fmla="*/ 589 w 729"/>
                  <a:gd name="T63" fmla="*/ 303 h 1572"/>
                  <a:gd name="T64" fmla="*/ 590 w 729"/>
                  <a:gd name="T65" fmla="*/ 355 h 1572"/>
                  <a:gd name="T66" fmla="*/ 590 w 729"/>
                  <a:gd name="T67" fmla="*/ 709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9" h="1572">
                    <a:moveTo>
                      <a:pt x="590" y="709"/>
                    </a:moveTo>
                    <a:cubicBezTo>
                      <a:pt x="590" y="765"/>
                      <a:pt x="615" y="795"/>
                      <a:pt x="659" y="795"/>
                    </a:cubicBezTo>
                    <a:cubicBezTo>
                      <a:pt x="704" y="796"/>
                      <a:pt x="728" y="767"/>
                      <a:pt x="729" y="710"/>
                    </a:cubicBezTo>
                    <a:cubicBezTo>
                      <a:pt x="729" y="523"/>
                      <a:pt x="729" y="335"/>
                      <a:pt x="728" y="147"/>
                    </a:cubicBezTo>
                    <a:cubicBezTo>
                      <a:pt x="728" y="54"/>
                      <a:pt x="674" y="1"/>
                      <a:pt x="580" y="1"/>
                    </a:cubicBezTo>
                    <a:cubicBezTo>
                      <a:pt x="439" y="0"/>
                      <a:pt x="298" y="0"/>
                      <a:pt x="157" y="1"/>
                    </a:cubicBezTo>
                    <a:cubicBezTo>
                      <a:pt x="55" y="1"/>
                      <a:pt x="2" y="54"/>
                      <a:pt x="2" y="155"/>
                    </a:cubicBezTo>
                    <a:cubicBezTo>
                      <a:pt x="1" y="297"/>
                      <a:pt x="1" y="438"/>
                      <a:pt x="1" y="579"/>
                    </a:cubicBezTo>
                    <a:cubicBezTo>
                      <a:pt x="1" y="629"/>
                      <a:pt x="0" y="678"/>
                      <a:pt x="2" y="728"/>
                    </a:cubicBezTo>
                    <a:cubicBezTo>
                      <a:pt x="4" y="769"/>
                      <a:pt x="33" y="795"/>
                      <a:pt x="71" y="795"/>
                    </a:cubicBezTo>
                    <a:cubicBezTo>
                      <a:pt x="109" y="795"/>
                      <a:pt x="137" y="769"/>
                      <a:pt x="140" y="729"/>
                    </a:cubicBezTo>
                    <a:cubicBezTo>
                      <a:pt x="141" y="716"/>
                      <a:pt x="141" y="704"/>
                      <a:pt x="141" y="691"/>
                    </a:cubicBezTo>
                    <a:cubicBezTo>
                      <a:pt x="141" y="564"/>
                      <a:pt x="140" y="437"/>
                      <a:pt x="141" y="310"/>
                    </a:cubicBezTo>
                    <a:cubicBezTo>
                      <a:pt x="141" y="299"/>
                      <a:pt x="141" y="275"/>
                      <a:pt x="157" y="275"/>
                    </a:cubicBezTo>
                    <a:cubicBezTo>
                      <a:pt x="176" y="276"/>
                      <a:pt x="176" y="298"/>
                      <a:pt x="176" y="311"/>
                    </a:cubicBezTo>
                    <a:cubicBezTo>
                      <a:pt x="176" y="319"/>
                      <a:pt x="176" y="329"/>
                      <a:pt x="176" y="338"/>
                    </a:cubicBezTo>
                    <a:cubicBezTo>
                      <a:pt x="176" y="715"/>
                      <a:pt x="176" y="1092"/>
                      <a:pt x="176" y="1469"/>
                    </a:cubicBezTo>
                    <a:cubicBezTo>
                      <a:pt x="176" y="1536"/>
                      <a:pt x="208" y="1568"/>
                      <a:pt x="260" y="1569"/>
                    </a:cubicBezTo>
                    <a:cubicBezTo>
                      <a:pt x="316" y="1570"/>
                      <a:pt x="347" y="1539"/>
                      <a:pt x="347" y="1469"/>
                    </a:cubicBezTo>
                    <a:cubicBezTo>
                      <a:pt x="348" y="1360"/>
                      <a:pt x="347" y="1251"/>
                      <a:pt x="347" y="1143"/>
                    </a:cubicBezTo>
                    <a:cubicBezTo>
                      <a:pt x="347" y="1039"/>
                      <a:pt x="348" y="917"/>
                      <a:pt x="349" y="813"/>
                    </a:cubicBezTo>
                    <a:cubicBezTo>
                      <a:pt x="349" y="800"/>
                      <a:pt x="353" y="793"/>
                      <a:pt x="366" y="792"/>
                    </a:cubicBezTo>
                    <a:cubicBezTo>
                      <a:pt x="383" y="792"/>
                      <a:pt x="383" y="809"/>
                      <a:pt x="383" y="813"/>
                    </a:cubicBezTo>
                    <a:cubicBezTo>
                      <a:pt x="383" y="831"/>
                      <a:pt x="383" y="837"/>
                      <a:pt x="383" y="855"/>
                    </a:cubicBezTo>
                    <a:cubicBezTo>
                      <a:pt x="383" y="1063"/>
                      <a:pt x="383" y="1271"/>
                      <a:pt x="383" y="1479"/>
                    </a:cubicBezTo>
                    <a:cubicBezTo>
                      <a:pt x="383" y="1518"/>
                      <a:pt x="394" y="1554"/>
                      <a:pt x="432" y="1565"/>
                    </a:cubicBezTo>
                    <a:cubicBezTo>
                      <a:pt x="460" y="1572"/>
                      <a:pt x="501" y="1571"/>
                      <a:pt x="521" y="1554"/>
                    </a:cubicBezTo>
                    <a:cubicBezTo>
                      <a:pt x="543" y="1538"/>
                      <a:pt x="556" y="1499"/>
                      <a:pt x="556" y="1469"/>
                    </a:cubicBezTo>
                    <a:cubicBezTo>
                      <a:pt x="558" y="1088"/>
                      <a:pt x="557" y="706"/>
                      <a:pt x="557" y="325"/>
                    </a:cubicBezTo>
                    <a:cubicBezTo>
                      <a:pt x="557" y="318"/>
                      <a:pt x="557" y="315"/>
                      <a:pt x="557" y="306"/>
                    </a:cubicBezTo>
                    <a:cubicBezTo>
                      <a:pt x="557" y="296"/>
                      <a:pt x="555" y="277"/>
                      <a:pt x="572" y="277"/>
                    </a:cubicBezTo>
                    <a:cubicBezTo>
                      <a:pt x="589" y="278"/>
                      <a:pt x="589" y="293"/>
                      <a:pt x="589" y="303"/>
                    </a:cubicBezTo>
                    <a:cubicBezTo>
                      <a:pt x="589" y="324"/>
                      <a:pt x="590" y="338"/>
                      <a:pt x="590" y="355"/>
                    </a:cubicBezTo>
                    <a:cubicBezTo>
                      <a:pt x="590" y="473"/>
                      <a:pt x="590" y="591"/>
                      <a:pt x="590" y="709"/>
                    </a:cubicBezTo>
                  </a:path>
                </a:pathLst>
              </a:custGeom>
              <a:grpFill/>
              <a:ln>
                <a:noFill/>
              </a:ln>
            </p:spPr>
            <p:txBody>
              <a:bodyPr vert="horz" wrap="square" lIns="91440" tIns="45720" rIns="91440" bIns="45720" numCol="1" anchor="t" anchorCtr="0" compatLnSpc="1">
                <a:prstTxWarp prst="textNoShape">
                  <a:avLst/>
                </a:prstTxWarp>
              </a:bodyPr>
              <a:lstStyle/>
              <a:p>
                <a:r>
                  <a:rPr lang="en-US" dirty="0">
                    <a:solidFill>
                      <a:schemeClr val="accent6">
                        <a:lumMod val="75000"/>
                      </a:schemeClr>
                    </a:solidFill>
                  </a:rPr>
                  <a:t>    </a:t>
                </a:r>
                <a:endParaRPr lang="en-IN" dirty="0">
                  <a:solidFill>
                    <a:schemeClr val="accent6">
                      <a:lumMod val="75000"/>
                    </a:schemeClr>
                  </a:solidFill>
                </a:endParaRPr>
              </a:p>
            </p:txBody>
          </p:sp>
          <p:sp>
            <p:nvSpPr>
              <p:cNvPr id="221" name="Freeform 80">
                <a:extLst>
                  <a:ext uri="{FF2B5EF4-FFF2-40B4-BE49-F238E27FC236}">
                    <a16:creationId xmlns:a16="http://schemas.microsoft.com/office/drawing/2014/main" id="{049EB04B-EBA3-4E9E-B3D3-B0D9356CF917}"/>
                  </a:ext>
                </a:extLst>
              </p:cNvPr>
              <p:cNvSpPr>
                <a:spLocks/>
              </p:cNvSpPr>
              <p:nvPr/>
            </p:nvSpPr>
            <p:spPr bwMode="auto">
              <a:xfrm>
                <a:off x="5979661" y="1173324"/>
                <a:ext cx="139700" cy="139700"/>
              </a:xfrm>
              <a:custGeom>
                <a:avLst/>
                <a:gdLst>
                  <a:gd name="T0" fmla="*/ 278 w 279"/>
                  <a:gd name="T1" fmla="*/ 139 h 276"/>
                  <a:gd name="T2" fmla="*/ 140 w 279"/>
                  <a:gd name="T3" fmla="*/ 0 h 276"/>
                  <a:gd name="T4" fmla="*/ 1 w 279"/>
                  <a:gd name="T5" fmla="*/ 139 h 276"/>
                  <a:gd name="T6" fmla="*/ 137 w 279"/>
                  <a:gd name="T7" fmla="*/ 275 h 276"/>
                  <a:gd name="T8" fmla="*/ 278 w 279"/>
                  <a:gd name="T9" fmla="*/ 139 h 276"/>
                </a:gdLst>
                <a:ahLst/>
                <a:cxnLst>
                  <a:cxn ang="0">
                    <a:pos x="T0" y="T1"/>
                  </a:cxn>
                  <a:cxn ang="0">
                    <a:pos x="T2" y="T3"/>
                  </a:cxn>
                  <a:cxn ang="0">
                    <a:pos x="T4" y="T5"/>
                  </a:cxn>
                  <a:cxn ang="0">
                    <a:pos x="T6" y="T7"/>
                  </a:cxn>
                  <a:cxn ang="0">
                    <a:pos x="T8" y="T9"/>
                  </a:cxn>
                </a:cxnLst>
                <a:rect l="0" t="0" r="r" b="b"/>
                <a:pathLst>
                  <a:path w="279" h="276">
                    <a:moveTo>
                      <a:pt x="278" y="139"/>
                    </a:moveTo>
                    <a:cubicBezTo>
                      <a:pt x="279" y="62"/>
                      <a:pt x="217" y="0"/>
                      <a:pt x="140" y="0"/>
                    </a:cubicBezTo>
                    <a:cubicBezTo>
                      <a:pt x="63" y="0"/>
                      <a:pt x="0" y="63"/>
                      <a:pt x="1" y="139"/>
                    </a:cubicBezTo>
                    <a:cubicBezTo>
                      <a:pt x="1" y="213"/>
                      <a:pt x="62" y="274"/>
                      <a:pt x="137" y="275"/>
                    </a:cubicBezTo>
                    <a:cubicBezTo>
                      <a:pt x="216" y="276"/>
                      <a:pt x="277" y="217"/>
                      <a:pt x="278" y="139"/>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solidFill>
                    <a:schemeClr val="accent6">
                      <a:lumMod val="75000"/>
                    </a:schemeClr>
                  </a:solidFill>
                </a:endParaRPr>
              </a:p>
            </p:txBody>
          </p:sp>
        </p:grpSp>
        <p:grpSp>
          <p:nvGrpSpPr>
            <p:cNvPr id="211" name="Group 210">
              <a:extLst>
                <a:ext uri="{FF2B5EF4-FFF2-40B4-BE49-F238E27FC236}">
                  <a16:creationId xmlns:a16="http://schemas.microsoft.com/office/drawing/2014/main" id="{F778B898-4493-4DDE-B7DD-C4470572EB3E}"/>
                </a:ext>
              </a:extLst>
            </p:cNvPr>
            <p:cNvGrpSpPr/>
            <p:nvPr/>
          </p:nvGrpSpPr>
          <p:grpSpPr>
            <a:xfrm>
              <a:off x="4299627" y="2735335"/>
              <a:ext cx="287419" cy="754008"/>
              <a:chOff x="5865361" y="1173324"/>
              <a:chExt cx="366713" cy="962026"/>
            </a:xfrm>
            <a:solidFill>
              <a:srgbClr val="92D050"/>
            </a:solidFill>
          </p:grpSpPr>
          <p:sp>
            <p:nvSpPr>
              <p:cNvPr id="218" name="Freeform 79">
                <a:extLst>
                  <a:ext uri="{FF2B5EF4-FFF2-40B4-BE49-F238E27FC236}">
                    <a16:creationId xmlns:a16="http://schemas.microsoft.com/office/drawing/2014/main" id="{37B242CD-EF88-49FF-98E8-4AF628360722}"/>
                  </a:ext>
                </a:extLst>
              </p:cNvPr>
              <p:cNvSpPr>
                <a:spLocks/>
              </p:cNvSpPr>
              <p:nvPr/>
            </p:nvSpPr>
            <p:spPr bwMode="auto">
              <a:xfrm>
                <a:off x="5865361" y="1343187"/>
                <a:ext cx="366713" cy="792163"/>
              </a:xfrm>
              <a:custGeom>
                <a:avLst/>
                <a:gdLst>
                  <a:gd name="T0" fmla="*/ 590 w 729"/>
                  <a:gd name="T1" fmla="*/ 709 h 1572"/>
                  <a:gd name="T2" fmla="*/ 659 w 729"/>
                  <a:gd name="T3" fmla="*/ 795 h 1572"/>
                  <a:gd name="T4" fmla="*/ 729 w 729"/>
                  <a:gd name="T5" fmla="*/ 710 h 1572"/>
                  <a:gd name="T6" fmla="*/ 728 w 729"/>
                  <a:gd name="T7" fmla="*/ 147 h 1572"/>
                  <a:gd name="T8" fmla="*/ 580 w 729"/>
                  <a:gd name="T9" fmla="*/ 1 h 1572"/>
                  <a:gd name="T10" fmla="*/ 157 w 729"/>
                  <a:gd name="T11" fmla="*/ 1 h 1572"/>
                  <a:gd name="T12" fmla="*/ 2 w 729"/>
                  <a:gd name="T13" fmla="*/ 155 h 1572"/>
                  <a:gd name="T14" fmla="*/ 1 w 729"/>
                  <a:gd name="T15" fmla="*/ 579 h 1572"/>
                  <a:gd name="T16" fmla="*/ 2 w 729"/>
                  <a:gd name="T17" fmla="*/ 728 h 1572"/>
                  <a:gd name="T18" fmla="*/ 71 w 729"/>
                  <a:gd name="T19" fmla="*/ 795 h 1572"/>
                  <a:gd name="T20" fmla="*/ 140 w 729"/>
                  <a:gd name="T21" fmla="*/ 729 h 1572"/>
                  <a:gd name="T22" fmla="*/ 141 w 729"/>
                  <a:gd name="T23" fmla="*/ 691 h 1572"/>
                  <a:gd name="T24" fmla="*/ 141 w 729"/>
                  <a:gd name="T25" fmla="*/ 310 h 1572"/>
                  <a:gd name="T26" fmla="*/ 157 w 729"/>
                  <a:gd name="T27" fmla="*/ 275 h 1572"/>
                  <a:gd name="T28" fmla="*/ 176 w 729"/>
                  <a:gd name="T29" fmla="*/ 311 h 1572"/>
                  <a:gd name="T30" fmla="*/ 176 w 729"/>
                  <a:gd name="T31" fmla="*/ 338 h 1572"/>
                  <a:gd name="T32" fmla="*/ 176 w 729"/>
                  <a:gd name="T33" fmla="*/ 1469 h 1572"/>
                  <a:gd name="T34" fmla="*/ 260 w 729"/>
                  <a:gd name="T35" fmla="*/ 1569 h 1572"/>
                  <a:gd name="T36" fmla="*/ 347 w 729"/>
                  <a:gd name="T37" fmla="*/ 1469 h 1572"/>
                  <a:gd name="T38" fmla="*/ 347 w 729"/>
                  <a:gd name="T39" fmla="*/ 1143 h 1572"/>
                  <a:gd name="T40" fmla="*/ 349 w 729"/>
                  <a:gd name="T41" fmla="*/ 813 h 1572"/>
                  <a:gd name="T42" fmla="*/ 366 w 729"/>
                  <a:gd name="T43" fmla="*/ 792 h 1572"/>
                  <a:gd name="T44" fmla="*/ 383 w 729"/>
                  <a:gd name="T45" fmla="*/ 813 h 1572"/>
                  <a:gd name="T46" fmla="*/ 383 w 729"/>
                  <a:gd name="T47" fmla="*/ 855 h 1572"/>
                  <a:gd name="T48" fmla="*/ 383 w 729"/>
                  <a:gd name="T49" fmla="*/ 1479 h 1572"/>
                  <a:gd name="T50" fmla="*/ 432 w 729"/>
                  <a:gd name="T51" fmla="*/ 1565 h 1572"/>
                  <a:gd name="T52" fmla="*/ 521 w 729"/>
                  <a:gd name="T53" fmla="*/ 1554 h 1572"/>
                  <a:gd name="T54" fmla="*/ 556 w 729"/>
                  <a:gd name="T55" fmla="*/ 1469 h 1572"/>
                  <a:gd name="T56" fmla="*/ 557 w 729"/>
                  <a:gd name="T57" fmla="*/ 325 h 1572"/>
                  <a:gd name="T58" fmla="*/ 557 w 729"/>
                  <a:gd name="T59" fmla="*/ 306 h 1572"/>
                  <a:gd name="T60" fmla="*/ 572 w 729"/>
                  <a:gd name="T61" fmla="*/ 277 h 1572"/>
                  <a:gd name="T62" fmla="*/ 589 w 729"/>
                  <a:gd name="T63" fmla="*/ 303 h 1572"/>
                  <a:gd name="T64" fmla="*/ 590 w 729"/>
                  <a:gd name="T65" fmla="*/ 355 h 1572"/>
                  <a:gd name="T66" fmla="*/ 590 w 729"/>
                  <a:gd name="T67" fmla="*/ 709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9" h="1572">
                    <a:moveTo>
                      <a:pt x="590" y="709"/>
                    </a:moveTo>
                    <a:cubicBezTo>
                      <a:pt x="590" y="765"/>
                      <a:pt x="615" y="795"/>
                      <a:pt x="659" y="795"/>
                    </a:cubicBezTo>
                    <a:cubicBezTo>
                      <a:pt x="704" y="796"/>
                      <a:pt x="728" y="767"/>
                      <a:pt x="729" y="710"/>
                    </a:cubicBezTo>
                    <a:cubicBezTo>
                      <a:pt x="729" y="523"/>
                      <a:pt x="729" y="335"/>
                      <a:pt x="728" y="147"/>
                    </a:cubicBezTo>
                    <a:cubicBezTo>
                      <a:pt x="728" y="54"/>
                      <a:pt x="674" y="1"/>
                      <a:pt x="580" y="1"/>
                    </a:cubicBezTo>
                    <a:cubicBezTo>
                      <a:pt x="439" y="0"/>
                      <a:pt x="298" y="0"/>
                      <a:pt x="157" y="1"/>
                    </a:cubicBezTo>
                    <a:cubicBezTo>
                      <a:pt x="55" y="1"/>
                      <a:pt x="2" y="54"/>
                      <a:pt x="2" y="155"/>
                    </a:cubicBezTo>
                    <a:cubicBezTo>
                      <a:pt x="1" y="297"/>
                      <a:pt x="1" y="438"/>
                      <a:pt x="1" y="579"/>
                    </a:cubicBezTo>
                    <a:cubicBezTo>
                      <a:pt x="1" y="629"/>
                      <a:pt x="0" y="678"/>
                      <a:pt x="2" y="728"/>
                    </a:cubicBezTo>
                    <a:cubicBezTo>
                      <a:pt x="4" y="769"/>
                      <a:pt x="33" y="795"/>
                      <a:pt x="71" y="795"/>
                    </a:cubicBezTo>
                    <a:cubicBezTo>
                      <a:pt x="109" y="795"/>
                      <a:pt x="137" y="769"/>
                      <a:pt x="140" y="729"/>
                    </a:cubicBezTo>
                    <a:cubicBezTo>
                      <a:pt x="141" y="716"/>
                      <a:pt x="141" y="704"/>
                      <a:pt x="141" y="691"/>
                    </a:cubicBezTo>
                    <a:cubicBezTo>
                      <a:pt x="141" y="564"/>
                      <a:pt x="140" y="437"/>
                      <a:pt x="141" y="310"/>
                    </a:cubicBezTo>
                    <a:cubicBezTo>
                      <a:pt x="141" y="299"/>
                      <a:pt x="141" y="275"/>
                      <a:pt x="157" y="275"/>
                    </a:cubicBezTo>
                    <a:cubicBezTo>
                      <a:pt x="176" y="276"/>
                      <a:pt x="176" y="298"/>
                      <a:pt x="176" y="311"/>
                    </a:cubicBezTo>
                    <a:cubicBezTo>
                      <a:pt x="176" y="319"/>
                      <a:pt x="176" y="329"/>
                      <a:pt x="176" y="338"/>
                    </a:cubicBezTo>
                    <a:cubicBezTo>
                      <a:pt x="176" y="715"/>
                      <a:pt x="176" y="1092"/>
                      <a:pt x="176" y="1469"/>
                    </a:cubicBezTo>
                    <a:cubicBezTo>
                      <a:pt x="176" y="1536"/>
                      <a:pt x="208" y="1568"/>
                      <a:pt x="260" y="1569"/>
                    </a:cubicBezTo>
                    <a:cubicBezTo>
                      <a:pt x="316" y="1570"/>
                      <a:pt x="347" y="1539"/>
                      <a:pt x="347" y="1469"/>
                    </a:cubicBezTo>
                    <a:cubicBezTo>
                      <a:pt x="348" y="1360"/>
                      <a:pt x="347" y="1251"/>
                      <a:pt x="347" y="1143"/>
                    </a:cubicBezTo>
                    <a:cubicBezTo>
                      <a:pt x="347" y="1039"/>
                      <a:pt x="348" y="917"/>
                      <a:pt x="349" y="813"/>
                    </a:cubicBezTo>
                    <a:cubicBezTo>
                      <a:pt x="349" y="800"/>
                      <a:pt x="353" y="793"/>
                      <a:pt x="366" y="792"/>
                    </a:cubicBezTo>
                    <a:cubicBezTo>
                      <a:pt x="383" y="792"/>
                      <a:pt x="383" y="809"/>
                      <a:pt x="383" y="813"/>
                    </a:cubicBezTo>
                    <a:cubicBezTo>
                      <a:pt x="383" y="831"/>
                      <a:pt x="383" y="837"/>
                      <a:pt x="383" y="855"/>
                    </a:cubicBezTo>
                    <a:cubicBezTo>
                      <a:pt x="383" y="1063"/>
                      <a:pt x="383" y="1271"/>
                      <a:pt x="383" y="1479"/>
                    </a:cubicBezTo>
                    <a:cubicBezTo>
                      <a:pt x="383" y="1518"/>
                      <a:pt x="394" y="1554"/>
                      <a:pt x="432" y="1565"/>
                    </a:cubicBezTo>
                    <a:cubicBezTo>
                      <a:pt x="460" y="1572"/>
                      <a:pt x="501" y="1571"/>
                      <a:pt x="521" y="1554"/>
                    </a:cubicBezTo>
                    <a:cubicBezTo>
                      <a:pt x="543" y="1538"/>
                      <a:pt x="556" y="1499"/>
                      <a:pt x="556" y="1469"/>
                    </a:cubicBezTo>
                    <a:cubicBezTo>
                      <a:pt x="558" y="1088"/>
                      <a:pt x="557" y="706"/>
                      <a:pt x="557" y="325"/>
                    </a:cubicBezTo>
                    <a:cubicBezTo>
                      <a:pt x="557" y="318"/>
                      <a:pt x="557" y="315"/>
                      <a:pt x="557" y="306"/>
                    </a:cubicBezTo>
                    <a:cubicBezTo>
                      <a:pt x="557" y="296"/>
                      <a:pt x="555" y="277"/>
                      <a:pt x="572" y="277"/>
                    </a:cubicBezTo>
                    <a:cubicBezTo>
                      <a:pt x="589" y="278"/>
                      <a:pt x="589" y="293"/>
                      <a:pt x="589" y="303"/>
                    </a:cubicBezTo>
                    <a:cubicBezTo>
                      <a:pt x="589" y="324"/>
                      <a:pt x="590" y="338"/>
                      <a:pt x="590" y="355"/>
                    </a:cubicBezTo>
                    <a:cubicBezTo>
                      <a:pt x="590" y="473"/>
                      <a:pt x="590" y="591"/>
                      <a:pt x="590" y="709"/>
                    </a:cubicBezTo>
                  </a:path>
                </a:pathLst>
              </a:custGeom>
              <a:grpFill/>
              <a:ln>
                <a:noFill/>
              </a:ln>
            </p:spPr>
            <p:txBody>
              <a:bodyPr vert="horz" wrap="square" lIns="91440" tIns="45720" rIns="91440" bIns="45720" numCol="1" anchor="t" anchorCtr="0" compatLnSpc="1">
                <a:prstTxWarp prst="textNoShape">
                  <a:avLst/>
                </a:prstTxWarp>
              </a:bodyPr>
              <a:lstStyle/>
              <a:p>
                <a:r>
                  <a:rPr lang="en-US" dirty="0">
                    <a:solidFill>
                      <a:schemeClr val="accent6">
                        <a:lumMod val="75000"/>
                      </a:schemeClr>
                    </a:solidFill>
                  </a:rPr>
                  <a:t>    </a:t>
                </a:r>
                <a:endParaRPr lang="en-IN" dirty="0">
                  <a:solidFill>
                    <a:schemeClr val="accent6">
                      <a:lumMod val="75000"/>
                    </a:schemeClr>
                  </a:solidFill>
                </a:endParaRPr>
              </a:p>
            </p:txBody>
          </p:sp>
          <p:sp>
            <p:nvSpPr>
              <p:cNvPr id="219" name="Freeform 80">
                <a:extLst>
                  <a:ext uri="{FF2B5EF4-FFF2-40B4-BE49-F238E27FC236}">
                    <a16:creationId xmlns:a16="http://schemas.microsoft.com/office/drawing/2014/main" id="{4D42CDB7-400C-485D-87E0-1F60D88AC84B}"/>
                  </a:ext>
                </a:extLst>
              </p:cNvPr>
              <p:cNvSpPr>
                <a:spLocks/>
              </p:cNvSpPr>
              <p:nvPr/>
            </p:nvSpPr>
            <p:spPr bwMode="auto">
              <a:xfrm>
                <a:off x="5979661" y="1173324"/>
                <a:ext cx="139700" cy="139700"/>
              </a:xfrm>
              <a:custGeom>
                <a:avLst/>
                <a:gdLst>
                  <a:gd name="T0" fmla="*/ 278 w 279"/>
                  <a:gd name="T1" fmla="*/ 139 h 276"/>
                  <a:gd name="T2" fmla="*/ 140 w 279"/>
                  <a:gd name="T3" fmla="*/ 0 h 276"/>
                  <a:gd name="T4" fmla="*/ 1 w 279"/>
                  <a:gd name="T5" fmla="*/ 139 h 276"/>
                  <a:gd name="T6" fmla="*/ 137 w 279"/>
                  <a:gd name="T7" fmla="*/ 275 h 276"/>
                  <a:gd name="T8" fmla="*/ 278 w 279"/>
                  <a:gd name="T9" fmla="*/ 139 h 276"/>
                </a:gdLst>
                <a:ahLst/>
                <a:cxnLst>
                  <a:cxn ang="0">
                    <a:pos x="T0" y="T1"/>
                  </a:cxn>
                  <a:cxn ang="0">
                    <a:pos x="T2" y="T3"/>
                  </a:cxn>
                  <a:cxn ang="0">
                    <a:pos x="T4" y="T5"/>
                  </a:cxn>
                  <a:cxn ang="0">
                    <a:pos x="T6" y="T7"/>
                  </a:cxn>
                  <a:cxn ang="0">
                    <a:pos x="T8" y="T9"/>
                  </a:cxn>
                </a:cxnLst>
                <a:rect l="0" t="0" r="r" b="b"/>
                <a:pathLst>
                  <a:path w="279" h="276">
                    <a:moveTo>
                      <a:pt x="278" y="139"/>
                    </a:moveTo>
                    <a:cubicBezTo>
                      <a:pt x="279" y="62"/>
                      <a:pt x="217" y="0"/>
                      <a:pt x="140" y="0"/>
                    </a:cubicBezTo>
                    <a:cubicBezTo>
                      <a:pt x="63" y="0"/>
                      <a:pt x="0" y="63"/>
                      <a:pt x="1" y="139"/>
                    </a:cubicBezTo>
                    <a:cubicBezTo>
                      <a:pt x="1" y="213"/>
                      <a:pt x="62" y="274"/>
                      <a:pt x="137" y="275"/>
                    </a:cubicBezTo>
                    <a:cubicBezTo>
                      <a:pt x="216" y="276"/>
                      <a:pt x="277" y="217"/>
                      <a:pt x="278" y="139"/>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solidFill>
                    <a:schemeClr val="accent6">
                      <a:lumMod val="75000"/>
                    </a:schemeClr>
                  </a:solidFill>
                </a:endParaRPr>
              </a:p>
            </p:txBody>
          </p:sp>
        </p:grpSp>
        <p:grpSp>
          <p:nvGrpSpPr>
            <p:cNvPr id="212" name="Group 211">
              <a:extLst>
                <a:ext uri="{FF2B5EF4-FFF2-40B4-BE49-F238E27FC236}">
                  <a16:creationId xmlns:a16="http://schemas.microsoft.com/office/drawing/2014/main" id="{AC4C8798-F4A3-47FA-865E-DE84AE0A2415}"/>
                </a:ext>
              </a:extLst>
            </p:cNvPr>
            <p:cNvGrpSpPr/>
            <p:nvPr/>
          </p:nvGrpSpPr>
          <p:grpSpPr>
            <a:xfrm>
              <a:off x="4904426" y="2735335"/>
              <a:ext cx="287419" cy="754008"/>
              <a:chOff x="5865361" y="1173324"/>
              <a:chExt cx="366713" cy="962026"/>
            </a:xfrm>
            <a:solidFill>
              <a:srgbClr val="92D050"/>
            </a:solidFill>
          </p:grpSpPr>
          <p:sp>
            <p:nvSpPr>
              <p:cNvPr id="216" name="Freeform 79">
                <a:extLst>
                  <a:ext uri="{FF2B5EF4-FFF2-40B4-BE49-F238E27FC236}">
                    <a16:creationId xmlns:a16="http://schemas.microsoft.com/office/drawing/2014/main" id="{FA5E0B9F-B07E-48A2-9F66-055426318097}"/>
                  </a:ext>
                </a:extLst>
              </p:cNvPr>
              <p:cNvSpPr>
                <a:spLocks/>
              </p:cNvSpPr>
              <p:nvPr/>
            </p:nvSpPr>
            <p:spPr bwMode="auto">
              <a:xfrm>
                <a:off x="5865361" y="1343187"/>
                <a:ext cx="366713" cy="792163"/>
              </a:xfrm>
              <a:custGeom>
                <a:avLst/>
                <a:gdLst>
                  <a:gd name="T0" fmla="*/ 590 w 729"/>
                  <a:gd name="T1" fmla="*/ 709 h 1572"/>
                  <a:gd name="T2" fmla="*/ 659 w 729"/>
                  <a:gd name="T3" fmla="*/ 795 h 1572"/>
                  <a:gd name="T4" fmla="*/ 729 w 729"/>
                  <a:gd name="T5" fmla="*/ 710 h 1572"/>
                  <a:gd name="T6" fmla="*/ 728 w 729"/>
                  <a:gd name="T7" fmla="*/ 147 h 1572"/>
                  <a:gd name="T8" fmla="*/ 580 w 729"/>
                  <a:gd name="T9" fmla="*/ 1 h 1572"/>
                  <a:gd name="T10" fmla="*/ 157 w 729"/>
                  <a:gd name="T11" fmla="*/ 1 h 1572"/>
                  <a:gd name="T12" fmla="*/ 2 w 729"/>
                  <a:gd name="T13" fmla="*/ 155 h 1572"/>
                  <a:gd name="T14" fmla="*/ 1 w 729"/>
                  <a:gd name="T15" fmla="*/ 579 h 1572"/>
                  <a:gd name="T16" fmla="*/ 2 w 729"/>
                  <a:gd name="T17" fmla="*/ 728 h 1572"/>
                  <a:gd name="T18" fmla="*/ 71 w 729"/>
                  <a:gd name="T19" fmla="*/ 795 h 1572"/>
                  <a:gd name="T20" fmla="*/ 140 w 729"/>
                  <a:gd name="T21" fmla="*/ 729 h 1572"/>
                  <a:gd name="T22" fmla="*/ 141 w 729"/>
                  <a:gd name="T23" fmla="*/ 691 h 1572"/>
                  <a:gd name="T24" fmla="*/ 141 w 729"/>
                  <a:gd name="T25" fmla="*/ 310 h 1572"/>
                  <a:gd name="T26" fmla="*/ 157 w 729"/>
                  <a:gd name="T27" fmla="*/ 275 h 1572"/>
                  <a:gd name="T28" fmla="*/ 176 w 729"/>
                  <a:gd name="T29" fmla="*/ 311 h 1572"/>
                  <a:gd name="T30" fmla="*/ 176 w 729"/>
                  <a:gd name="T31" fmla="*/ 338 h 1572"/>
                  <a:gd name="T32" fmla="*/ 176 w 729"/>
                  <a:gd name="T33" fmla="*/ 1469 h 1572"/>
                  <a:gd name="T34" fmla="*/ 260 w 729"/>
                  <a:gd name="T35" fmla="*/ 1569 h 1572"/>
                  <a:gd name="T36" fmla="*/ 347 w 729"/>
                  <a:gd name="T37" fmla="*/ 1469 h 1572"/>
                  <a:gd name="T38" fmla="*/ 347 w 729"/>
                  <a:gd name="T39" fmla="*/ 1143 h 1572"/>
                  <a:gd name="T40" fmla="*/ 349 w 729"/>
                  <a:gd name="T41" fmla="*/ 813 h 1572"/>
                  <a:gd name="T42" fmla="*/ 366 w 729"/>
                  <a:gd name="T43" fmla="*/ 792 h 1572"/>
                  <a:gd name="T44" fmla="*/ 383 w 729"/>
                  <a:gd name="T45" fmla="*/ 813 h 1572"/>
                  <a:gd name="T46" fmla="*/ 383 w 729"/>
                  <a:gd name="T47" fmla="*/ 855 h 1572"/>
                  <a:gd name="T48" fmla="*/ 383 w 729"/>
                  <a:gd name="T49" fmla="*/ 1479 h 1572"/>
                  <a:gd name="T50" fmla="*/ 432 w 729"/>
                  <a:gd name="T51" fmla="*/ 1565 h 1572"/>
                  <a:gd name="T52" fmla="*/ 521 w 729"/>
                  <a:gd name="T53" fmla="*/ 1554 h 1572"/>
                  <a:gd name="T54" fmla="*/ 556 w 729"/>
                  <a:gd name="T55" fmla="*/ 1469 h 1572"/>
                  <a:gd name="T56" fmla="*/ 557 w 729"/>
                  <a:gd name="T57" fmla="*/ 325 h 1572"/>
                  <a:gd name="T58" fmla="*/ 557 w 729"/>
                  <a:gd name="T59" fmla="*/ 306 h 1572"/>
                  <a:gd name="T60" fmla="*/ 572 w 729"/>
                  <a:gd name="T61" fmla="*/ 277 h 1572"/>
                  <a:gd name="T62" fmla="*/ 589 w 729"/>
                  <a:gd name="T63" fmla="*/ 303 h 1572"/>
                  <a:gd name="T64" fmla="*/ 590 w 729"/>
                  <a:gd name="T65" fmla="*/ 355 h 1572"/>
                  <a:gd name="T66" fmla="*/ 590 w 729"/>
                  <a:gd name="T67" fmla="*/ 709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9" h="1572">
                    <a:moveTo>
                      <a:pt x="590" y="709"/>
                    </a:moveTo>
                    <a:cubicBezTo>
                      <a:pt x="590" y="765"/>
                      <a:pt x="615" y="795"/>
                      <a:pt x="659" y="795"/>
                    </a:cubicBezTo>
                    <a:cubicBezTo>
                      <a:pt x="704" y="796"/>
                      <a:pt x="728" y="767"/>
                      <a:pt x="729" y="710"/>
                    </a:cubicBezTo>
                    <a:cubicBezTo>
                      <a:pt x="729" y="523"/>
                      <a:pt x="729" y="335"/>
                      <a:pt x="728" y="147"/>
                    </a:cubicBezTo>
                    <a:cubicBezTo>
                      <a:pt x="728" y="54"/>
                      <a:pt x="674" y="1"/>
                      <a:pt x="580" y="1"/>
                    </a:cubicBezTo>
                    <a:cubicBezTo>
                      <a:pt x="439" y="0"/>
                      <a:pt x="298" y="0"/>
                      <a:pt x="157" y="1"/>
                    </a:cubicBezTo>
                    <a:cubicBezTo>
                      <a:pt x="55" y="1"/>
                      <a:pt x="2" y="54"/>
                      <a:pt x="2" y="155"/>
                    </a:cubicBezTo>
                    <a:cubicBezTo>
                      <a:pt x="1" y="297"/>
                      <a:pt x="1" y="438"/>
                      <a:pt x="1" y="579"/>
                    </a:cubicBezTo>
                    <a:cubicBezTo>
                      <a:pt x="1" y="629"/>
                      <a:pt x="0" y="678"/>
                      <a:pt x="2" y="728"/>
                    </a:cubicBezTo>
                    <a:cubicBezTo>
                      <a:pt x="4" y="769"/>
                      <a:pt x="33" y="795"/>
                      <a:pt x="71" y="795"/>
                    </a:cubicBezTo>
                    <a:cubicBezTo>
                      <a:pt x="109" y="795"/>
                      <a:pt x="137" y="769"/>
                      <a:pt x="140" y="729"/>
                    </a:cubicBezTo>
                    <a:cubicBezTo>
                      <a:pt x="141" y="716"/>
                      <a:pt x="141" y="704"/>
                      <a:pt x="141" y="691"/>
                    </a:cubicBezTo>
                    <a:cubicBezTo>
                      <a:pt x="141" y="564"/>
                      <a:pt x="140" y="437"/>
                      <a:pt x="141" y="310"/>
                    </a:cubicBezTo>
                    <a:cubicBezTo>
                      <a:pt x="141" y="299"/>
                      <a:pt x="141" y="275"/>
                      <a:pt x="157" y="275"/>
                    </a:cubicBezTo>
                    <a:cubicBezTo>
                      <a:pt x="176" y="276"/>
                      <a:pt x="176" y="298"/>
                      <a:pt x="176" y="311"/>
                    </a:cubicBezTo>
                    <a:cubicBezTo>
                      <a:pt x="176" y="319"/>
                      <a:pt x="176" y="329"/>
                      <a:pt x="176" y="338"/>
                    </a:cubicBezTo>
                    <a:cubicBezTo>
                      <a:pt x="176" y="715"/>
                      <a:pt x="176" y="1092"/>
                      <a:pt x="176" y="1469"/>
                    </a:cubicBezTo>
                    <a:cubicBezTo>
                      <a:pt x="176" y="1536"/>
                      <a:pt x="208" y="1568"/>
                      <a:pt x="260" y="1569"/>
                    </a:cubicBezTo>
                    <a:cubicBezTo>
                      <a:pt x="316" y="1570"/>
                      <a:pt x="347" y="1539"/>
                      <a:pt x="347" y="1469"/>
                    </a:cubicBezTo>
                    <a:cubicBezTo>
                      <a:pt x="348" y="1360"/>
                      <a:pt x="347" y="1251"/>
                      <a:pt x="347" y="1143"/>
                    </a:cubicBezTo>
                    <a:cubicBezTo>
                      <a:pt x="347" y="1039"/>
                      <a:pt x="348" y="917"/>
                      <a:pt x="349" y="813"/>
                    </a:cubicBezTo>
                    <a:cubicBezTo>
                      <a:pt x="349" y="800"/>
                      <a:pt x="353" y="793"/>
                      <a:pt x="366" y="792"/>
                    </a:cubicBezTo>
                    <a:cubicBezTo>
                      <a:pt x="383" y="792"/>
                      <a:pt x="383" y="809"/>
                      <a:pt x="383" y="813"/>
                    </a:cubicBezTo>
                    <a:cubicBezTo>
                      <a:pt x="383" y="831"/>
                      <a:pt x="383" y="837"/>
                      <a:pt x="383" y="855"/>
                    </a:cubicBezTo>
                    <a:cubicBezTo>
                      <a:pt x="383" y="1063"/>
                      <a:pt x="383" y="1271"/>
                      <a:pt x="383" y="1479"/>
                    </a:cubicBezTo>
                    <a:cubicBezTo>
                      <a:pt x="383" y="1518"/>
                      <a:pt x="394" y="1554"/>
                      <a:pt x="432" y="1565"/>
                    </a:cubicBezTo>
                    <a:cubicBezTo>
                      <a:pt x="460" y="1572"/>
                      <a:pt x="501" y="1571"/>
                      <a:pt x="521" y="1554"/>
                    </a:cubicBezTo>
                    <a:cubicBezTo>
                      <a:pt x="543" y="1538"/>
                      <a:pt x="556" y="1499"/>
                      <a:pt x="556" y="1469"/>
                    </a:cubicBezTo>
                    <a:cubicBezTo>
                      <a:pt x="558" y="1088"/>
                      <a:pt x="557" y="706"/>
                      <a:pt x="557" y="325"/>
                    </a:cubicBezTo>
                    <a:cubicBezTo>
                      <a:pt x="557" y="318"/>
                      <a:pt x="557" y="315"/>
                      <a:pt x="557" y="306"/>
                    </a:cubicBezTo>
                    <a:cubicBezTo>
                      <a:pt x="557" y="296"/>
                      <a:pt x="555" y="277"/>
                      <a:pt x="572" y="277"/>
                    </a:cubicBezTo>
                    <a:cubicBezTo>
                      <a:pt x="589" y="278"/>
                      <a:pt x="589" y="293"/>
                      <a:pt x="589" y="303"/>
                    </a:cubicBezTo>
                    <a:cubicBezTo>
                      <a:pt x="589" y="324"/>
                      <a:pt x="590" y="338"/>
                      <a:pt x="590" y="355"/>
                    </a:cubicBezTo>
                    <a:cubicBezTo>
                      <a:pt x="590" y="473"/>
                      <a:pt x="590" y="591"/>
                      <a:pt x="590" y="709"/>
                    </a:cubicBezTo>
                  </a:path>
                </a:pathLst>
              </a:custGeom>
              <a:grpFill/>
              <a:ln>
                <a:noFill/>
              </a:ln>
            </p:spPr>
            <p:txBody>
              <a:bodyPr vert="horz" wrap="square" lIns="91440" tIns="45720" rIns="91440" bIns="45720" numCol="1" anchor="t" anchorCtr="0" compatLnSpc="1">
                <a:prstTxWarp prst="textNoShape">
                  <a:avLst/>
                </a:prstTxWarp>
              </a:bodyPr>
              <a:lstStyle/>
              <a:p>
                <a:r>
                  <a:rPr lang="en-US" dirty="0">
                    <a:solidFill>
                      <a:schemeClr val="accent6">
                        <a:lumMod val="75000"/>
                      </a:schemeClr>
                    </a:solidFill>
                  </a:rPr>
                  <a:t>    </a:t>
                </a:r>
                <a:endParaRPr lang="en-IN" dirty="0">
                  <a:solidFill>
                    <a:schemeClr val="accent6">
                      <a:lumMod val="75000"/>
                    </a:schemeClr>
                  </a:solidFill>
                </a:endParaRPr>
              </a:p>
            </p:txBody>
          </p:sp>
          <p:sp>
            <p:nvSpPr>
              <p:cNvPr id="217" name="Freeform 80">
                <a:extLst>
                  <a:ext uri="{FF2B5EF4-FFF2-40B4-BE49-F238E27FC236}">
                    <a16:creationId xmlns:a16="http://schemas.microsoft.com/office/drawing/2014/main" id="{14DDC4F8-95CD-4B05-82B8-ECBE12C725C4}"/>
                  </a:ext>
                </a:extLst>
              </p:cNvPr>
              <p:cNvSpPr>
                <a:spLocks/>
              </p:cNvSpPr>
              <p:nvPr/>
            </p:nvSpPr>
            <p:spPr bwMode="auto">
              <a:xfrm>
                <a:off x="5979661" y="1173324"/>
                <a:ext cx="139700" cy="139700"/>
              </a:xfrm>
              <a:custGeom>
                <a:avLst/>
                <a:gdLst>
                  <a:gd name="T0" fmla="*/ 278 w 279"/>
                  <a:gd name="T1" fmla="*/ 139 h 276"/>
                  <a:gd name="T2" fmla="*/ 140 w 279"/>
                  <a:gd name="T3" fmla="*/ 0 h 276"/>
                  <a:gd name="T4" fmla="*/ 1 w 279"/>
                  <a:gd name="T5" fmla="*/ 139 h 276"/>
                  <a:gd name="T6" fmla="*/ 137 w 279"/>
                  <a:gd name="T7" fmla="*/ 275 h 276"/>
                  <a:gd name="T8" fmla="*/ 278 w 279"/>
                  <a:gd name="T9" fmla="*/ 139 h 276"/>
                </a:gdLst>
                <a:ahLst/>
                <a:cxnLst>
                  <a:cxn ang="0">
                    <a:pos x="T0" y="T1"/>
                  </a:cxn>
                  <a:cxn ang="0">
                    <a:pos x="T2" y="T3"/>
                  </a:cxn>
                  <a:cxn ang="0">
                    <a:pos x="T4" y="T5"/>
                  </a:cxn>
                  <a:cxn ang="0">
                    <a:pos x="T6" y="T7"/>
                  </a:cxn>
                  <a:cxn ang="0">
                    <a:pos x="T8" y="T9"/>
                  </a:cxn>
                </a:cxnLst>
                <a:rect l="0" t="0" r="r" b="b"/>
                <a:pathLst>
                  <a:path w="279" h="276">
                    <a:moveTo>
                      <a:pt x="278" y="139"/>
                    </a:moveTo>
                    <a:cubicBezTo>
                      <a:pt x="279" y="62"/>
                      <a:pt x="217" y="0"/>
                      <a:pt x="140" y="0"/>
                    </a:cubicBezTo>
                    <a:cubicBezTo>
                      <a:pt x="63" y="0"/>
                      <a:pt x="0" y="63"/>
                      <a:pt x="1" y="139"/>
                    </a:cubicBezTo>
                    <a:cubicBezTo>
                      <a:pt x="1" y="213"/>
                      <a:pt x="62" y="274"/>
                      <a:pt x="137" y="275"/>
                    </a:cubicBezTo>
                    <a:cubicBezTo>
                      <a:pt x="216" y="276"/>
                      <a:pt x="277" y="217"/>
                      <a:pt x="278" y="139"/>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solidFill>
                    <a:schemeClr val="accent6">
                      <a:lumMod val="75000"/>
                    </a:schemeClr>
                  </a:solidFill>
                </a:endParaRPr>
              </a:p>
            </p:txBody>
          </p:sp>
        </p:grpSp>
        <p:grpSp>
          <p:nvGrpSpPr>
            <p:cNvPr id="213" name="Group 212">
              <a:extLst>
                <a:ext uri="{FF2B5EF4-FFF2-40B4-BE49-F238E27FC236}">
                  <a16:creationId xmlns:a16="http://schemas.microsoft.com/office/drawing/2014/main" id="{868C3876-DE8B-43BB-A001-07ADC2E9762E}"/>
                </a:ext>
              </a:extLst>
            </p:cNvPr>
            <p:cNvGrpSpPr/>
            <p:nvPr/>
          </p:nvGrpSpPr>
          <p:grpSpPr>
            <a:xfrm>
              <a:off x="5509224" y="2735335"/>
              <a:ext cx="287419" cy="754008"/>
              <a:chOff x="5865361" y="1173324"/>
              <a:chExt cx="366713" cy="962026"/>
            </a:xfrm>
            <a:solidFill>
              <a:srgbClr val="92D050"/>
            </a:solidFill>
          </p:grpSpPr>
          <p:sp>
            <p:nvSpPr>
              <p:cNvPr id="214" name="Freeform 79">
                <a:extLst>
                  <a:ext uri="{FF2B5EF4-FFF2-40B4-BE49-F238E27FC236}">
                    <a16:creationId xmlns:a16="http://schemas.microsoft.com/office/drawing/2014/main" id="{6210ECE6-3992-4712-B7D1-AB3621F15651}"/>
                  </a:ext>
                </a:extLst>
              </p:cNvPr>
              <p:cNvSpPr>
                <a:spLocks/>
              </p:cNvSpPr>
              <p:nvPr/>
            </p:nvSpPr>
            <p:spPr bwMode="auto">
              <a:xfrm>
                <a:off x="5865361" y="1343187"/>
                <a:ext cx="366713" cy="792163"/>
              </a:xfrm>
              <a:custGeom>
                <a:avLst/>
                <a:gdLst>
                  <a:gd name="T0" fmla="*/ 590 w 729"/>
                  <a:gd name="T1" fmla="*/ 709 h 1572"/>
                  <a:gd name="T2" fmla="*/ 659 w 729"/>
                  <a:gd name="T3" fmla="*/ 795 h 1572"/>
                  <a:gd name="T4" fmla="*/ 729 w 729"/>
                  <a:gd name="T5" fmla="*/ 710 h 1572"/>
                  <a:gd name="T6" fmla="*/ 728 w 729"/>
                  <a:gd name="T7" fmla="*/ 147 h 1572"/>
                  <a:gd name="T8" fmla="*/ 580 w 729"/>
                  <a:gd name="T9" fmla="*/ 1 h 1572"/>
                  <a:gd name="T10" fmla="*/ 157 w 729"/>
                  <a:gd name="T11" fmla="*/ 1 h 1572"/>
                  <a:gd name="T12" fmla="*/ 2 w 729"/>
                  <a:gd name="T13" fmla="*/ 155 h 1572"/>
                  <a:gd name="T14" fmla="*/ 1 w 729"/>
                  <a:gd name="T15" fmla="*/ 579 h 1572"/>
                  <a:gd name="T16" fmla="*/ 2 w 729"/>
                  <a:gd name="T17" fmla="*/ 728 h 1572"/>
                  <a:gd name="T18" fmla="*/ 71 w 729"/>
                  <a:gd name="T19" fmla="*/ 795 h 1572"/>
                  <a:gd name="T20" fmla="*/ 140 w 729"/>
                  <a:gd name="T21" fmla="*/ 729 h 1572"/>
                  <a:gd name="T22" fmla="*/ 141 w 729"/>
                  <a:gd name="T23" fmla="*/ 691 h 1572"/>
                  <a:gd name="T24" fmla="*/ 141 w 729"/>
                  <a:gd name="T25" fmla="*/ 310 h 1572"/>
                  <a:gd name="T26" fmla="*/ 157 w 729"/>
                  <a:gd name="T27" fmla="*/ 275 h 1572"/>
                  <a:gd name="T28" fmla="*/ 176 w 729"/>
                  <a:gd name="T29" fmla="*/ 311 h 1572"/>
                  <a:gd name="T30" fmla="*/ 176 w 729"/>
                  <a:gd name="T31" fmla="*/ 338 h 1572"/>
                  <a:gd name="T32" fmla="*/ 176 w 729"/>
                  <a:gd name="T33" fmla="*/ 1469 h 1572"/>
                  <a:gd name="T34" fmla="*/ 260 w 729"/>
                  <a:gd name="T35" fmla="*/ 1569 h 1572"/>
                  <a:gd name="T36" fmla="*/ 347 w 729"/>
                  <a:gd name="T37" fmla="*/ 1469 h 1572"/>
                  <a:gd name="T38" fmla="*/ 347 w 729"/>
                  <a:gd name="T39" fmla="*/ 1143 h 1572"/>
                  <a:gd name="T40" fmla="*/ 349 w 729"/>
                  <a:gd name="T41" fmla="*/ 813 h 1572"/>
                  <a:gd name="T42" fmla="*/ 366 w 729"/>
                  <a:gd name="T43" fmla="*/ 792 h 1572"/>
                  <a:gd name="T44" fmla="*/ 383 w 729"/>
                  <a:gd name="T45" fmla="*/ 813 h 1572"/>
                  <a:gd name="T46" fmla="*/ 383 w 729"/>
                  <a:gd name="T47" fmla="*/ 855 h 1572"/>
                  <a:gd name="T48" fmla="*/ 383 w 729"/>
                  <a:gd name="T49" fmla="*/ 1479 h 1572"/>
                  <a:gd name="T50" fmla="*/ 432 w 729"/>
                  <a:gd name="T51" fmla="*/ 1565 h 1572"/>
                  <a:gd name="T52" fmla="*/ 521 w 729"/>
                  <a:gd name="T53" fmla="*/ 1554 h 1572"/>
                  <a:gd name="T54" fmla="*/ 556 w 729"/>
                  <a:gd name="T55" fmla="*/ 1469 h 1572"/>
                  <a:gd name="T56" fmla="*/ 557 w 729"/>
                  <a:gd name="T57" fmla="*/ 325 h 1572"/>
                  <a:gd name="T58" fmla="*/ 557 w 729"/>
                  <a:gd name="T59" fmla="*/ 306 h 1572"/>
                  <a:gd name="T60" fmla="*/ 572 w 729"/>
                  <a:gd name="T61" fmla="*/ 277 h 1572"/>
                  <a:gd name="T62" fmla="*/ 589 w 729"/>
                  <a:gd name="T63" fmla="*/ 303 h 1572"/>
                  <a:gd name="T64" fmla="*/ 590 w 729"/>
                  <a:gd name="T65" fmla="*/ 355 h 1572"/>
                  <a:gd name="T66" fmla="*/ 590 w 729"/>
                  <a:gd name="T67" fmla="*/ 709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9" h="1572">
                    <a:moveTo>
                      <a:pt x="590" y="709"/>
                    </a:moveTo>
                    <a:cubicBezTo>
                      <a:pt x="590" y="765"/>
                      <a:pt x="615" y="795"/>
                      <a:pt x="659" y="795"/>
                    </a:cubicBezTo>
                    <a:cubicBezTo>
                      <a:pt x="704" y="796"/>
                      <a:pt x="728" y="767"/>
                      <a:pt x="729" y="710"/>
                    </a:cubicBezTo>
                    <a:cubicBezTo>
                      <a:pt x="729" y="523"/>
                      <a:pt x="729" y="335"/>
                      <a:pt x="728" y="147"/>
                    </a:cubicBezTo>
                    <a:cubicBezTo>
                      <a:pt x="728" y="54"/>
                      <a:pt x="674" y="1"/>
                      <a:pt x="580" y="1"/>
                    </a:cubicBezTo>
                    <a:cubicBezTo>
                      <a:pt x="439" y="0"/>
                      <a:pt x="298" y="0"/>
                      <a:pt x="157" y="1"/>
                    </a:cubicBezTo>
                    <a:cubicBezTo>
                      <a:pt x="55" y="1"/>
                      <a:pt x="2" y="54"/>
                      <a:pt x="2" y="155"/>
                    </a:cubicBezTo>
                    <a:cubicBezTo>
                      <a:pt x="1" y="297"/>
                      <a:pt x="1" y="438"/>
                      <a:pt x="1" y="579"/>
                    </a:cubicBezTo>
                    <a:cubicBezTo>
                      <a:pt x="1" y="629"/>
                      <a:pt x="0" y="678"/>
                      <a:pt x="2" y="728"/>
                    </a:cubicBezTo>
                    <a:cubicBezTo>
                      <a:pt x="4" y="769"/>
                      <a:pt x="33" y="795"/>
                      <a:pt x="71" y="795"/>
                    </a:cubicBezTo>
                    <a:cubicBezTo>
                      <a:pt x="109" y="795"/>
                      <a:pt x="137" y="769"/>
                      <a:pt x="140" y="729"/>
                    </a:cubicBezTo>
                    <a:cubicBezTo>
                      <a:pt x="141" y="716"/>
                      <a:pt x="141" y="704"/>
                      <a:pt x="141" y="691"/>
                    </a:cubicBezTo>
                    <a:cubicBezTo>
                      <a:pt x="141" y="564"/>
                      <a:pt x="140" y="437"/>
                      <a:pt x="141" y="310"/>
                    </a:cubicBezTo>
                    <a:cubicBezTo>
                      <a:pt x="141" y="299"/>
                      <a:pt x="141" y="275"/>
                      <a:pt x="157" y="275"/>
                    </a:cubicBezTo>
                    <a:cubicBezTo>
                      <a:pt x="176" y="276"/>
                      <a:pt x="176" y="298"/>
                      <a:pt x="176" y="311"/>
                    </a:cubicBezTo>
                    <a:cubicBezTo>
                      <a:pt x="176" y="319"/>
                      <a:pt x="176" y="329"/>
                      <a:pt x="176" y="338"/>
                    </a:cubicBezTo>
                    <a:cubicBezTo>
                      <a:pt x="176" y="715"/>
                      <a:pt x="176" y="1092"/>
                      <a:pt x="176" y="1469"/>
                    </a:cubicBezTo>
                    <a:cubicBezTo>
                      <a:pt x="176" y="1536"/>
                      <a:pt x="208" y="1568"/>
                      <a:pt x="260" y="1569"/>
                    </a:cubicBezTo>
                    <a:cubicBezTo>
                      <a:pt x="316" y="1570"/>
                      <a:pt x="347" y="1539"/>
                      <a:pt x="347" y="1469"/>
                    </a:cubicBezTo>
                    <a:cubicBezTo>
                      <a:pt x="348" y="1360"/>
                      <a:pt x="347" y="1251"/>
                      <a:pt x="347" y="1143"/>
                    </a:cubicBezTo>
                    <a:cubicBezTo>
                      <a:pt x="347" y="1039"/>
                      <a:pt x="348" y="917"/>
                      <a:pt x="349" y="813"/>
                    </a:cubicBezTo>
                    <a:cubicBezTo>
                      <a:pt x="349" y="800"/>
                      <a:pt x="353" y="793"/>
                      <a:pt x="366" y="792"/>
                    </a:cubicBezTo>
                    <a:cubicBezTo>
                      <a:pt x="383" y="792"/>
                      <a:pt x="383" y="809"/>
                      <a:pt x="383" y="813"/>
                    </a:cubicBezTo>
                    <a:cubicBezTo>
                      <a:pt x="383" y="831"/>
                      <a:pt x="383" y="837"/>
                      <a:pt x="383" y="855"/>
                    </a:cubicBezTo>
                    <a:cubicBezTo>
                      <a:pt x="383" y="1063"/>
                      <a:pt x="383" y="1271"/>
                      <a:pt x="383" y="1479"/>
                    </a:cubicBezTo>
                    <a:cubicBezTo>
                      <a:pt x="383" y="1518"/>
                      <a:pt x="394" y="1554"/>
                      <a:pt x="432" y="1565"/>
                    </a:cubicBezTo>
                    <a:cubicBezTo>
                      <a:pt x="460" y="1572"/>
                      <a:pt x="501" y="1571"/>
                      <a:pt x="521" y="1554"/>
                    </a:cubicBezTo>
                    <a:cubicBezTo>
                      <a:pt x="543" y="1538"/>
                      <a:pt x="556" y="1499"/>
                      <a:pt x="556" y="1469"/>
                    </a:cubicBezTo>
                    <a:cubicBezTo>
                      <a:pt x="558" y="1088"/>
                      <a:pt x="557" y="706"/>
                      <a:pt x="557" y="325"/>
                    </a:cubicBezTo>
                    <a:cubicBezTo>
                      <a:pt x="557" y="318"/>
                      <a:pt x="557" y="315"/>
                      <a:pt x="557" y="306"/>
                    </a:cubicBezTo>
                    <a:cubicBezTo>
                      <a:pt x="557" y="296"/>
                      <a:pt x="555" y="277"/>
                      <a:pt x="572" y="277"/>
                    </a:cubicBezTo>
                    <a:cubicBezTo>
                      <a:pt x="589" y="278"/>
                      <a:pt x="589" y="293"/>
                      <a:pt x="589" y="303"/>
                    </a:cubicBezTo>
                    <a:cubicBezTo>
                      <a:pt x="589" y="324"/>
                      <a:pt x="590" y="338"/>
                      <a:pt x="590" y="355"/>
                    </a:cubicBezTo>
                    <a:cubicBezTo>
                      <a:pt x="590" y="473"/>
                      <a:pt x="590" y="591"/>
                      <a:pt x="590" y="709"/>
                    </a:cubicBezTo>
                  </a:path>
                </a:pathLst>
              </a:custGeom>
              <a:grpFill/>
              <a:ln>
                <a:noFill/>
              </a:ln>
            </p:spPr>
            <p:txBody>
              <a:bodyPr vert="horz" wrap="square" lIns="91440" tIns="45720" rIns="91440" bIns="45720" numCol="1" anchor="t" anchorCtr="0" compatLnSpc="1">
                <a:prstTxWarp prst="textNoShape">
                  <a:avLst/>
                </a:prstTxWarp>
              </a:bodyPr>
              <a:lstStyle/>
              <a:p>
                <a:r>
                  <a:rPr lang="en-US" dirty="0">
                    <a:solidFill>
                      <a:schemeClr val="accent6">
                        <a:lumMod val="75000"/>
                      </a:schemeClr>
                    </a:solidFill>
                  </a:rPr>
                  <a:t>    </a:t>
                </a:r>
                <a:endParaRPr lang="en-IN" dirty="0">
                  <a:solidFill>
                    <a:schemeClr val="accent6">
                      <a:lumMod val="75000"/>
                    </a:schemeClr>
                  </a:solidFill>
                </a:endParaRPr>
              </a:p>
            </p:txBody>
          </p:sp>
          <p:sp>
            <p:nvSpPr>
              <p:cNvPr id="215" name="Freeform 80">
                <a:extLst>
                  <a:ext uri="{FF2B5EF4-FFF2-40B4-BE49-F238E27FC236}">
                    <a16:creationId xmlns:a16="http://schemas.microsoft.com/office/drawing/2014/main" id="{A8C1CA0B-771D-4230-BD82-5B6681241A7F}"/>
                  </a:ext>
                </a:extLst>
              </p:cNvPr>
              <p:cNvSpPr>
                <a:spLocks/>
              </p:cNvSpPr>
              <p:nvPr/>
            </p:nvSpPr>
            <p:spPr bwMode="auto">
              <a:xfrm>
                <a:off x="5979661" y="1173324"/>
                <a:ext cx="139700" cy="139700"/>
              </a:xfrm>
              <a:custGeom>
                <a:avLst/>
                <a:gdLst>
                  <a:gd name="T0" fmla="*/ 278 w 279"/>
                  <a:gd name="T1" fmla="*/ 139 h 276"/>
                  <a:gd name="T2" fmla="*/ 140 w 279"/>
                  <a:gd name="T3" fmla="*/ 0 h 276"/>
                  <a:gd name="T4" fmla="*/ 1 w 279"/>
                  <a:gd name="T5" fmla="*/ 139 h 276"/>
                  <a:gd name="T6" fmla="*/ 137 w 279"/>
                  <a:gd name="T7" fmla="*/ 275 h 276"/>
                  <a:gd name="T8" fmla="*/ 278 w 279"/>
                  <a:gd name="T9" fmla="*/ 139 h 276"/>
                </a:gdLst>
                <a:ahLst/>
                <a:cxnLst>
                  <a:cxn ang="0">
                    <a:pos x="T0" y="T1"/>
                  </a:cxn>
                  <a:cxn ang="0">
                    <a:pos x="T2" y="T3"/>
                  </a:cxn>
                  <a:cxn ang="0">
                    <a:pos x="T4" y="T5"/>
                  </a:cxn>
                  <a:cxn ang="0">
                    <a:pos x="T6" y="T7"/>
                  </a:cxn>
                  <a:cxn ang="0">
                    <a:pos x="T8" y="T9"/>
                  </a:cxn>
                </a:cxnLst>
                <a:rect l="0" t="0" r="r" b="b"/>
                <a:pathLst>
                  <a:path w="279" h="276">
                    <a:moveTo>
                      <a:pt x="278" y="139"/>
                    </a:moveTo>
                    <a:cubicBezTo>
                      <a:pt x="279" y="62"/>
                      <a:pt x="217" y="0"/>
                      <a:pt x="140" y="0"/>
                    </a:cubicBezTo>
                    <a:cubicBezTo>
                      <a:pt x="63" y="0"/>
                      <a:pt x="0" y="63"/>
                      <a:pt x="1" y="139"/>
                    </a:cubicBezTo>
                    <a:cubicBezTo>
                      <a:pt x="1" y="213"/>
                      <a:pt x="62" y="274"/>
                      <a:pt x="137" y="275"/>
                    </a:cubicBezTo>
                    <a:cubicBezTo>
                      <a:pt x="216" y="276"/>
                      <a:pt x="277" y="217"/>
                      <a:pt x="278" y="139"/>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solidFill>
                    <a:schemeClr val="accent6">
                      <a:lumMod val="75000"/>
                    </a:schemeClr>
                  </a:solidFill>
                </a:endParaRPr>
              </a:p>
            </p:txBody>
          </p:sp>
        </p:grpSp>
        <p:grpSp>
          <p:nvGrpSpPr>
            <p:cNvPr id="233" name="Group 232">
              <a:extLst>
                <a:ext uri="{FF2B5EF4-FFF2-40B4-BE49-F238E27FC236}">
                  <a16:creationId xmlns:a16="http://schemas.microsoft.com/office/drawing/2014/main" id="{99E46BF7-DFC9-4631-973B-322B27B91095}"/>
                </a:ext>
              </a:extLst>
            </p:cNvPr>
            <p:cNvGrpSpPr/>
            <p:nvPr/>
          </p:nvGrpSpPr>
          <p:grpSpPr>
            <a:xfrm>
              <a:off x="670833" y="4122665"/>
              <a:ext cx="287419" cy="754008"/>
              <a:chOff x="5865361" y="1173324"/>
              <a:chExt cx="366713" cy="962026"/>
            </a:xfrm>
            <a:solidFill>
              <a:srgbClr val="92D050"/>
            </a:solidFill>
          </p:grpSpPr>
          <p:sp>
            <p:nvSpPr>
              <p:cNvPr id="258" name="Freeform 79">
                <a:extLst>
                  <a:ext uri="{FF2B5EF4-FFF2-40B4-BE49-F238E27FC236}">
                    <a16:creationId xmlns:a16="http://schemas.microsoft.com/office/drawing/2014/main" id="{0D918518-2010-432B-B4B5-0E8C1D0FC116}"/>
                  </a:ext>
                </a:extLst>
              </p:cNvPr>
              <p:cNvSpPr>
                <a:spLocks/>
              </p:cNvSpPr>
              <p:nvPr/>
            </p:nvSpPr>
            <p:spPr bwMode="auto">
              <a:xfrm>
                <a:off x="5865361" y="1343187"/>
                <a:ext cx="366713" cy="792163"/>
              </a:xfrm>
              <a:custGeom>
                <a:avLst/>
                <a:gdLst>
                  <a:gd name="T0" fmla="*/ 590 w 729"/>
                  <a:gd name="T1" fmla="*/ 709 h 1572"/>
                  <a:gd name="T2" fmla="*/ 659 w 729"/>
                  <a:gd name="T3" fmla="*/ 795 h 1572"/>
                  <a:gd name="T4" fmla="*/ 729 w 729"/>
                  <a:gd name="T5" fmla="*/ 710 h 1572"/>
                  <a:gd name="T6" fmla="*/ 728 w 729"/>
                  <a:gd name="T7" fmla="*/ 147 h 1572"/>
                  <a:gd name="T8" fmla="*/ 580 w 729"/>
                  <a:gd name="T9" fmla="*/ 1 h 1572"/>
                  <a:gd name="T10" fmla="*/ 157 w 729"/>
                  <a:gd name="T11" fmla="*/ 1 h 1572"/>
                  <a:gd name="T12" fmla="*/ 2 w 729"/>
                  <a:gd name="T13" fmla="*/ 155 h 1572"/>
                  <a:gd name="T14" fmla="*/ 1 w 729"/>
                  <a:gd name="T15" fmla="*/ 579 h 1572"/>
                  <a:gd name="T16" fmla="*/ 2 w 729"/>
                  <a:gd name="T17" fmla="*/ 728 h 1572"/>
                  <a:gd name="T18" fmla="*/ 71 w 729"/>
                  <a:gd name="T19" fmla="*/ 795 h 1572"/>
                  <a:gd name="T20" fmla="*/ 140 w 729"/>
                  <a:gd name="T21" fmla="*/ 729 h 1572"/>
                  <a:gd name="T22" fmla="*/ 141 w 729"/>
                  <a:gd name="T23" fmla="*/ 691 h 1572"/>
                  <a:gd name="T24" fmla="*/ 141 w 729"/>
                  <a:gd name="T25" fmla="*/ 310 h 1572"/>
                  <a:gd name="T26" fmla="*/ 157 w 729"/>
                  <a:gd name="T27" fmla="*/ 275 h 1572"/>
                  <a:gd name="T28" fmla="*/ 176 w 729"/>
                  <a:gd name="T29" fmla="*/ 311 h 1572"/>
                  <a:gd name="T30" fmla="*/ 176 w 729"/>
                  <a:gd name="T31" fmla="*/ 338 h 1572"/>
                  <a:gd name="T32" fmla="*/ 176 w 729"/>
                  <a:gd name="T33" fmla="*/ 1469 h 1572"/>
                  <a:gd name="T34" fmla="*/ 260 w 729"/>
                  <a:gd name="T35" fmla="*/ 1569 h 1572"/>
                  <a:gd name="T36" fmla="*/ 347 w 729"/>
                  <a:gd name="T37" fmla="*/ 1469 h 1572"/>
                  <a:gd name="T38" fmla="*/ 347 w 729"/>
                  <a:gd name="T39" fmla="*/ 1143 h 1572"/>
                  <a:gd name="T40" fmla="*/ 349 w 729"/>
                  <a:gd name="T41" fmla="*/ 813 h 1572"/>
                  <a:gd name="T42" fmla="*/ 366 w 729"/>
                  <a:gd name="T43" fmla="*/ 792 h 1572"/>
                  <a:gd name="T44" fmla="*/ 383 w 729"/>
                  <a:gd name="T45" fmla="*/ 813 h 1572"/>
                  <a:gd name="T46" fmla="*/ 383 w 729"/>
                  <a:gd name="T47" fmla="*/ 855 h 1572"/>
                  <a:gd name="T48" fmla="*/ 383 w 729"/>
                  <a:gd name="T49" fmla="*/ 1479 h 1572"/>
                  <a:gd name="T50" fmla="*/ 432 w 729"/>
                  <a:gd name="T51" fmla="*/ 1565 h 1572"/>
                  <a:gd name="T52" fmla="*/ 521 w 729"/>
                  <a:gd name="T53" fmla="*/ 1554 h 1572"/>
                  <a:gd name="T54" fmla="*/ 556 w 729"/>
                  <a:gd name="T55" fmla="*/ 1469 h 1572"/>
                  <a:gd name="T56" fmla="*/ 557 w 729"/>
                  <a:gd name="T57" fmla="*/ 325 h 1572"/>
                  <a:gd name="T58" fmla="*/ 557 w 729"/>
                  <a:gd name="T59" fmla="*/ 306 h 1572"/>
                  <a:gd name="T60" fmla="*/ 572 w 729"/>
                  <a:gd name="T61" fmla="*/ 277 h 1572"/>
                  <a:gd name="T62" fmla="*/ 589 w 729"/>
                  <a:gd name="T63" fmla="*/ 303 h 1572"/>
                  <a:gd name="T64" fmla="*/ 590 w 729"/>
                  <a:gd name="T65" fmla="*/ 355 h 1572"/>
                  <a:gd name="T66" fmla="*/ 590 w 729"/>
                  <a:gd name="T67" fmla="*/ 709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9" h="1572">
                    <a:moveTo>
                      <a:pt x="590" y="709"/>
                    </a:moveTo>
                    <a:cubicBezTo>
                      <a:pt x="590" y="765"/>
                      <a:pt x="615" y="795"/>
                      <a:pt x="659" y="795"/>
                    </a:cubicBezTo>
                    <a:cubicBezTo>
                      <a:pt x="704" y="796"/>
                      <a:pt x="728" y="767"/>
                      <a:pt x="729" y="710"/>
                    </a:cubicBezTo>
                    <a:cubicBezTo>
                      <a:pt x="729" y="523"/>
                      <a:pt x="729" y="335"/>
                      <a:pt x="728" y="147"/>
                    </a:cubicBezTo>
                    <a:cubicBezTo>
                      <a:pt x="728" y="54"/>
                      <a:pt x="674" y="1"/>
                      <a:pt x="580" y="1"/>
                    </a:cubicBezTo>
                    <a:cubicBezTo>
                      <a:pt x="439" y="0"/>
                      <a:pt x="298" y="0"/>
                      <a:pt x="157" y="1"/>
                    </a:cubicBezTo>
                    <a:cubicBezTo>
                      <a:pt x="55" y="1"/>
                      <a:pt x="2" y="54"/>
                      <a:pt x="2" y="155"/>
                    </a:cubicBezTo>
                    <a:cubicBezTo>
                      <a:pt x="1" y="297"/>
                      <a:pt x="1" y="438"/>
                      <a:pt x="1" y="579"/>
                    </a:cubicBezTo>
                    <a:cubicBezTo>
                      <a:pt x="1" y="629"/>
                      <a:pt x="0" y="678"/>
                      <a:pt x="2" y="728"/>
                    </a:cubicBezTo>
                    <a:cubicBezTo>
                      <a:pt x="4" y="769"/>
                      <a:pt x="33" y="795"/>
                      <a:pt x="71" y="795"/>
                    </a:cubicBezTo>
                    <a:cubicBezTo>
                      <a:pt x="109" y="795"/>
                      <a:pt x="137" y="769"/>
                      <a:pt x="140" y="729"/>
                    </a:cubicBezTo>
                    <a:cubicBezTo>
                      <a:pt x="141" y="716"/>
                      <a:pt x="141" y="704"/>
                      <a:pt x="141" y="691"/>
                    </a:cubicBezTo>
                    <a:cubicBezTo>
                      <a:pt x="141" y="564"/>
                      <a:pt x="140" y="437"/>
                      <a:pt x="141" y="310"/>
                    </a:cubicBezTo>
                    <a:cubicBezTo>
                      <a:pt x="141" y="299"/>
                      <a:pt x="141" y="275"/>
                      <a:pt x="157" y="275"/>
                    </a:cubicBezTo>
                    <a:cubicBezTo>
                      <a:pt x="176" y="276"/>
                      <a:pt x="176" y="298"/>
                      <a:pt x="176" y="311"/>
                    </a:cubicBezTo>
                    <a:cubicBezTo>
                      <a:pt x="176" y="319"/>
                      <a:pt x="176" y="329"/>
                      <a:pt x="176" y="338"/>
                    </a:cubicBezTo>
                    <a:cubicBezTo>
                      <a:pt x="176" y="715"/>
                      <a:pt x="176" y="1092"/>
                      <a:pt x="176" y="1469"/>
                    </a:cubicBezTo>
                    <a:cubicBezTo>
                      <a:pt x="176" y="1536"/>
                      <a:pt x="208" y="1568"/>
                      <a:pt x="260" y="1569"/>
                    </a:cubicBezTo>
                    <a:cubicBezTo>
                      <a:pt x="316" y="1570"/>
                      <a:pt x="347" y="1539"/>
                      <a:pt x="347" y="1469"/>
                    </a:cubicBezTo>
                    <a:cubicBezTo>
                      <a:pt x="348" y="1360"/>
                      <a:pt x="347" y="1251"/>
                      <a:pt x="347" y="1143"/>
                    </a:cubicBezTo>
                    <a:cubicBezTo>
                      <a:pt x="347" y="1039"/>
                      <a:pt x="348" y="917"/>
                      <a:pt x="349" y="813"/>
                    </a:cubicBezTo>
                    <a:cubicBezTo>
                      <a:pt x="349" y="800"/>
                      <a:pt x="353" y="793"/>
                      <a:pt x="366" y="792"/>
                    </a:cubicBezTo>
                    <a:cubicBezTo>
                      <a:pt x="383" y="792"/>
                      <a:pt x="383" y="809"/>
                      <a:pt x="383" y="813"/>
                    </a:cubicBezTo>
                    <a:cubicBezTo>
                      <a:pt x="383" y="831"/>
                      <a:pt x="383" y="837"/>
                      <a:pt x="383" y="855"/>
                    </a:cubicBezTo>
                    <a:cubicBezTo>
                      <a:pt x="383" y="1063"/>
                      <a:pt x="383" y="1271"/>
                      <a:pt x="383" y="1479"/>
                    </a:cubicBezTo>
                    <a:cubicBezTo>
                      <a:pt x="383" y="1518"/>
                      <a:pt x="394" y="1554"/>
                      <a:pt x="432" y="1565"/>
                    </a:cubicBezTo>
                    <a:cubicBezTo>
                      <a:pt x="460" y="1572"/>
                      <a:pt x="501" y="1571"/>
                      <a:pt x="521" y="1554"/>
                    </a:cubicBezTo>
                    <a:cubicBezTo>
                      <a:pt x="543" y="1538"/>
                      <a:pt x="556" y="1499"/>
                      <a:pt x="556" y="1469"/>
                    </a:cubicBezTo>
                    <a:cubicBezTo>
                      <a:pt x="558" y="1088"/>
                      <a:pt x="557" y="706"/>
                      <a:pt x="557" y="325"/>
                    </a:cubicBezTo>
                    <a:cubicBezTo>
                      <a:pt x="557" y="318"/>
                      <a:pt x="557" y="315"/>
                      <a:pt x="557" y="306"/>
                    </a:cubicBezTo>
                    <a:cubicBezTo>
                      <a:pt x="557" y="296"/>
                      <a:pt x="555" y="277"/>
                      <a:pt x="572" y="277"/>
                    </a:cubicBezTo>
                    <a:cubicBezTo>
                      <a:pt x="589" y="278"/>
                      <a:pt x="589" y="293"/>
                      <a:pt x="589" y="303"/>
                    </a:cubicBezTo>
                    <a:cubicBezTo>
                      <a:pt x="589" y="324"/>
                      <a:pt x="590" y="338"/>
                      <a:pt x="590" y="355"/>
                    </a:cubicBezTo>
                    <a:cubicBezTo>
                      <a:pt x="590" y="473"/>
                      <a:pt x="590" y="591"/>
                      <a:pt x="590" y="709"/>
                    </a:cubicBezTo>
                  </a:path>
                </a:pathLst>
              </a:custGeom>
              <a:grpFill/>
              <a:ln>
                <a:noFill/>
              </a:ln>
            </p:spPr>
            <p:txBody>
              <a:bodyPr vert="horz" wrap="square" lIns="91440" tIns="45720" rIns="91440" bIns="45720" numCol="1" anchor="t" anchorCtr="0" compatLnSpc="1">
                <a:prstTxWarp prst="textNoShape">
                  <a:avLst/>
                </a:prstTxWarp>
              </a:bodyPr>
              <a:lstStyle/>
              <a:p>
                <a:r>
                  <a:rPr lang="en-US" dirty="0">
                    <a:solidFill>
                      <a:schemeClr val="accent6">
                        <a:lumMod val="75000"/>
                      </a:schemeClr>
                    </a:solidFill>
                  </a:rPr>
                  <a:t>    </a:t>
                </a:r>
                <a:endParaRPr lang="en-IN" dirty="0">
                  <a:solidFill>
                    <a:schemeClr val="accent6">
                      <a:lumMod val="75000"/>
                    </a:schemeClr>
                  </a:solidFill>
                </a:endParaRPr>
              </a:p>
            </p:txBody>
          </p:sp>
          <p:sp>
            <p:nvSpPr>
              <p:cNvPr id="259" name="Freeform 80">
                <a:extLst>
                  <a:ext uri="{FF2B5EF4-FFF2-40B4-BE49-F238E27FC236}">
                    <a16:creationId xmlns:a16="http://schemas.microsoft.com/office/drawing/2014/main" id="{83640062-898A-4F8C-91CA-71DE4985CAB7}"/>
                  </a:ext>
                </a:extLst>
              </p:cNvPr>
              <p:cNvSpPr>
                <a:spLocks/>
              </p:cNvSpPr>
              <p:nvPr/>
            </p:nvSpPr>
            <p:spPr bwMode="auto">
              <a:xfrm>
                <a:off x="5979661" y="1173324"/>
                <a:ext cx="139700" cy="139700"/>
              </a:xfrm>
              <a:custGeom>
                <a:avLst/>
                <a:gdLst>
                  <a:gd name="T0" fmla="*/ 278 w 279"/>
                  <a:gd name="T1" fmla="*/ 139 h 276"/>
                  <a:gd name="T2" fmla="*/ 140 w 279"/>
                  <a:gd name="T3" fmla="*/ 0 h 276"/>
                  <a:gd name="T4" fmla="*/ 1 w 279"/>
                  <a:gd name="T5" fmla="*/ 139 h 276"/>
                  <a:gd name="T6" fmla="*/ 137 w 279"/>
                  <a:gd name="T7" fmla="*/ 275 h 276"/>
                  <a:gd name="T8" fmla="*/ 278 w 279"/>
                  <a:gd name="T9" fmla="*/ 139 h 276"/>
                </a:gdLst>
                <a:ahLst/>
                <a:cxnLst>
                  <a:cxn ang="0">
                    <a:pos x="T0" y="T1"/>
                  </a:cxn>
                  <a:cxn ang="0">
                    <a:pos x="T2" y="T3"/>
                  </a:cxn>
                  <a:cxn ang="0">
                    <a:pos x="T4" y="T5"/>
                  </a:cxn>
                  <a:cxn ang="0">
                    <a:pos x="T6" y="T7"/>
                  </a:cxn>
                  <a:cxn ang="0">
                    <a:pos x="T8" y="T9"/>
                  </a:cxn>
                </a:cxnLst>
                <a:rect l="0" t="0" r="r" b="b"/>
                <a:pathLst>
                  <a:path w="279" h="276">
                    <a:moveTo>
                      <a:pt x="278" y="139"/>
                    </a:moveTo>
                    <a:cubicBezTo>
                      <a:pt x="279" y="62"/>
                      <a:pt x="217" y="0"/>
                      <a:pt x="140" y="0"/>
                    </a:cubicBezTo>
                    <a:cubicBezTo>
                      <a:pt x="63" y="0"/>
                      <a:pt x="0" y="63"/>
                      <a:pt x="1" y="139"/>
                    </a:cubicBezTo>
                    <a:cubicBezTo>
                      <a:pt x="1" y="213"/>
                      <a:pt x="62" y="274"/>
                      <a:pt x="137" y="275"/>
                    </a:cubicBezTo>
                    <a:cubicBezTo>
                      <a:pt x="216" y="276"/>
                      <a:pt x="277" y="217"/>
                      <a:pt x="278" y="139"/>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solidFill>
                    <a:schemeClr val="accent6">
                      <a:lumMod val="75000"/>
                    </a:schemeClr>
                  </a:solidFill>
                </a:endParaRPr>
              </a:p>
            </p:txBody>
          </p:sp>
        </p:grpSp>
        <p:grpSp>
          <p:nvGrpSpPr>
            <p:cNvPr id="234" name="Group 233">
              <a:extLst>
                <a:ext uri="{FF2B5EF4-FFF2-40B4-BE49-F238E27FC236}">
                  <a16:creationId xmlns:a16="http://schemas.microsoft.com/office/drawing/2014/main" id="{A8B48EC7-5C4B-40CD-AFFE-188870E72737}"/>
                </a:ext>
              </a:extLst>
            </p:cNvPr>
            <p:cNvGrpSpPr/>
            <p:nvPr/>
          </p:nvGrpSpPr>
          <p:grpSpPr>
            <a:xfrm>
              <a:off x="1275632" y="4124901"/>
              <a:ext cx="287419" cy="754008"/>
              <a:chOff x="5865361" y="1173324"/>
              <a:chExt cx="366713" cy="962026"/>
            </a:xfrm>
            <a:solidFill>
              <a:srgbClr val="92D050"/>
            </a:solidFill>
          </p:grpSpPr>
          <p:sp>
            <p:nvSpPr>
              <p:cNvPr id="256" name="Freeform 79">
                <a:extLst>
                  <a:ext uri="{FF2B5EF4-FFF2-40B4-BE49-F238E27FC236}">
                    <a16:creationId xmlns:a16="http://schemas.microsoft.com/office/drawing/2014/main" id="{52DEDB0C-5AB1-4574-80DD-E5796003B63D}"/>
                  </a:ext>
                </a:extLst>
              </p:cNvPr>
              <p:cNvSpPr>
                <a:spLocks/>
              </p:cNvSpPr>
              <p:nvPr/>
            </p:nvSpPr>
            <p:spPr bwMode="auto">
              <a:xfrm>
                <a:off x="5865361" y="1343187"/>
                <a:ext cx="366713" cy="792163"/>
              </a:xfrm>
              <a:custGeom>
                <a:avLst/>
                <a:gdLst>
                  <a:gd name="T0" fmla="*/ 590 w 729"/>
                  <a:gd name="T1" fmla="*/ 709 h 1572"/>
                  <a:gd name="T2" fmla="*/ 659 w 729"/>
                  <a:gd name="T3" fmla="*/ 795 h 1572"/>
                  <a:gd name="T4" fmla="*/ 729 w 729"/>
                  <a:gd name="T5" fmla="*/ 710 h 1572"/>
                  <a:gd name="T6" fmla="*/ 728 w 729"/>
                  <a:gd name="T7" fmla="*/ 147 h 1572"/>
                  <a:gd name="T8" fmla="*/ 580 w 729"/>
                  <a:gd name="T9" fmla="*/ 1 h 1572"/>
                  <a:gd name="T10" fmla="*/ 157 w 729"/>
                  <a:gd name="T11" fmla="*/ 1 h 1572"/>
                  <a:gd name="T12" fmla="*/ 2 w 729"/>
                  <a:gd name="T13" fmla="*/ 155 h 1572"/>
                  <a:gd name="T14" fmla="*/ 1 w 729"/>
                  <a:gd name="T15" fmla="*/ 579 h 1572"/>
                  <a:gd name="T16" fmla="*/ 2 w 729"/>
                  <a:gd name="T17" fmla="*/ 728 h 1572"/>
                  <a:gd name="T18" fmla="*/ 71 w 729"/>
                  <a:gd name="T19" fmla="*/ 795 h 1572"/>
                  <a:gd name="T20" fmla="*/ 140 w 729"/>
                  <a:gd name="T21" fmla="*/ 729 h 1572"/>
                  <a:gd name="T22" fmla="*/ 141 w 729"/>
                  <a:gd name="T23" fmla="*/ 691 h 1572"/>
                  <a:gd name="T24" fmla="*/ 141 w 729"/>
                  <a:gd name="T25" fmla="*/ 310 h 1572"/>
                  <a:gd name="T26" fmla="*/ 157 w 729"/>
                  <a:gd name="T27" fmla="*/ 275 h 1572"/>
                  <a:gd name="T28" fmla="*/ 176 w 729"/>
                  <a:gd name="T29" fmla="*/ 311 h 1572"/>
                  <a:gd name="T30" fmla="*/ 176 w 729"/>
                  <a:gd name="T31" fmla="*/ 338 h 1572"/>
                  <a:gd name="T32" fmla="*/ 176 w 729"/>
                  <a:gd name="T33" fmla="*/ 1469 h 1572"/>
                  <a:gd name="T34" fmla="*/ 260 w 729"/>
                  <a:gd name="T35" fmla="*/ 1569 h 1572"/>
                  <a:gd name="T36" fmla="*/ 347 w 729"/>
                  <a:gd name="T37" fmla="*/ 1469 h 1572"/>
                  <a:gd name="T38" fmla="*/ 347 w 729"/>
                  <a:gd name="T39" fmla="*/ 1143 h 1572"/>
                  <a:gd name="T40" fmla="*/ 349 w 729"/>
                  <a:gd name="T41" fmla="*/ 813 h 1572"/>
                  <a:gd name="T42" fmla="*/ 366 w 729"/>
                  <a:gd name="T43" fmla="*/ 792 h 1572"/>
                  <a:gd name="T44" fmla="*/ 383 w 729"/>
                  <a:gd name="T45" fmla="*/ 813 h 1572"/>
                  <a:gd name="T46" fmla="*/ 383 w 729"/>
                  <a:gd name="T47" fmla="*/ 855 h 1572"/>
                  <a:gd name="T48" fmla="*/ 383 w 729"/>
                  <a:gd name="T49" fmla="*/ 1479 h 1572"/>
                  <a:gd name="T50" fmla="*/ 432 w 729"/>
                  <a:gd name="T51" fmla="*/ 1565 h 1572"/>
                  <a:gd name="T52" fmla="*/ 521 w 729"/>
                  <a:gd name="T53" fmla="*/ 1554 h 1572"/>
                  <a:gd name="T54" fmla="*/ 556 w 729"/>
                  <a:gd name="T55" fmla="*/ 1469 h 1572"/>
                  <a:gd name="T56" fmla="*/ 557 w 729"/>
                  <a:gd name="T57" fmla="*/ 325 h 1572"/>
                  <a:gd name="T58" fmla="*/ 557 w 729"/>
                  <a:gd name="T59" fmla="*/ 306 h 1572"/>
                  <a:gd name="T60" fmla="*/ 572 w 729"/>
                  <a:gd name="T61" fmla="*/ 277 h 1572"/>
                  <a:gd name="T62" fmla="*/ 589 w 729"/>
                  <a:gd name="T63" fmla="*/ 303 h 1572"/>
                  <a:gd name="T64" fmla="*/ 590 w 729"/>
                  <a:gd name="T65" fmla="*/ 355 h 1572"/>
                  <a:gd name="T66" fmla="*/ 590 w 729"/>
                  <a:gd name="T67" fmla="*/ 709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9" h="1572">
                    <a:moveTo>
                      <a:pt x="590" y="709"/>
                    </a:moveTo>
                    <a:cubicBezTo>
                      <a:pt x="590" y="765"/>
                      <a:pt x="615" y="795"/>
                      <a:pt x="659" y="795"/>
                    </a:cubicBezTo>
                    <a:cubicBezTo>
                      <a:pt x="704" y="796"/>
                      <a:pt x="728" y="767"/>
                      <a:pt x="729" y="710"/>
                    </a:cubicBezTo>
                    <a:cubicBezTo>
                      <a:pt x="729" y="523"/>
                      <a:pt x="729" y="335"/>
                      <a:pt x="728" y="147"/>
                    </a:cubicBezTo>
                    <a:cubicBezTo>
                      <a:pt x="728" y="54"/>
                      <a:pt x="674" y="1"/>
                      <a:pt x="580" y="1"/>
                    </a:cubicBezTo>
                    <a:cubicBezTo>
                      <a:pt x="439" y="0"/>
                      <a:pt x="298" y="0"/>
                      <a:pt x="157" y="1"/>
                    </a:cubicBezTo>
                    <a:cubicBezTo>
                      <a:pt x="55" y="1"/>
                      <a:pt x="2" y="54"/>
                      <a:pt x="2" y="155"/>
                    </a:cubicBezTo>
                    <a:cubicBezTo>
                      <a:pt x="1" y="297"/>
                      <a:pt x="1" y="438"/>
                      <a:pt x="1" y="579"/>
                    </a:cubicBezTo>
                    <a:cubicBezTo>
                      <a:pt x="1" y="629"/>
                      <a:pt x="0" y="678"/>
                      <a:pt x="2" y="728"/>
                    </a:cubicBezTo>
                    <a:cubicBezTo>
                      <a:pt x="4" y="769"/>
                      <a:pt x="33" y="795"/>
                      <a:pt x="71" y="795"/>
                    </a:cubicBezTo>
                    <a:cubicBezTo>
                      <a:pt x="109" y="795"/>
                      <a:pt x="137" y="769"/>
                      <a:pt x="140" y="729"/>
                    </a:cubicBezTo>
                    <a:cubicBezTo>
                      <a:pt x="141" y="716"/>
                      <a:pt x="141" y="704"/>
                      <a:pt x="141" y="691"/>
                    </a:cubicBezTo>
                    <a:cubicBezTo>
                      <a:pt x="141" y="564"/>
                      <a:pt x="140" y="437"/>
                      <a:pt x="141" y="310"/>
                    </a:cubicBezTo>
                    <a:cubicBezTo>
                      <a:pt x="141" y="299"/>
                      <a:pt x="141" y="275"/>
                      <a:pt x="157" y="275"/>
                    </a:cubicBezTo>
                    <a:cubicBezTo>
                      <a:pt x="176" y="276"/>
                      <a:pt x="176" y="298"/>
                      <a:pt x="176" y="311"/>
                    </a:cubicBezTo>
                    <a:cubicBezTo>
                      <a:pt x="176" y="319"/>
                      <a:pt x="176" y="329"/>
                      <a:pt x="176" y="338"/>
                    </a:cubicBezTo>
                    <a:cubicBezTo>
                      <a:pt x="176" y="715"/>
                      <a:pt x="176" y="1092"/>
                      <a:pt x="176" y="1469"/>
                    </a:cubicBezTo>
                    <a:cubicBezTo>
                      <a:pt x="176" y="1536"/>
                      <a:pt x="208" y="1568"/>
                      <a:pt x="260" y="1569"/>
                    </a:cubicBezTo>
                    <a:cubicBezTo>
                      <a:pt x="316" y="1570"/>
                      <a:pt x="347" y="1539"/>
                      <a:pt x="347" y="1469"/>
                    </a:cubicBezTo>
                    <a:cubicBezTo>
                      <a:pt x="348" y="1360"/>
                      <a:pt x="347" y="1251"/>
                      <a:pt x="347" y="1143"/>
                    </a:cubicBezTo>
                    <a:cubicBezTo>
                      <a:pt x="347" y="1039"/>
                      <a:pt x="348" y="917"/>
                      <a:pt x="349" y="813"/>
                    </a:cubicBezTo>
                    <a:cubicBezTo>
                      <a:pt x="349" y="800"/>
                      <a:pt x="353" y="793"/>
                      <a:pt x="366" y="792"/>
                    </a:cubicBezTo>
                    <a:cubicBezTo>
                      <a:pt x="383" y="792"/>
                      <a:pt x="383" y="809"/>
                      <a:pt x="383" y="813"/>
                    </a:cubicBezTo>
                    <a:cubicBezTo>
                      <a:pt x="383" y="831"/>
                      <a:pt x="383" y="837"/>
                      <a:pt x="383" y="855"/>
                    </a:cubicBezTo>
                    <a:cubicBezTo>
                      <a:pt x="383" y="1063"/>
                      <a:pt x="383" y="1271"/>
                      <a:pt x="383" y="1479"/>
                    </a:cubicBezTo>
                    <a:cubicBezTo>
                      <a:pt x="383" y="1518"/>
                      <a:pt x="394" y="1554"/>
                      <a:pt x="432" y="1565"/>
                    </a:cubicBezTo>
                    <a:cubicBezTo>
                      <a:pt x="460" y="1572"/>
                      <a:pt x="501" y="1571"/>
                      <a:pt x="521" y="1554"/>
                    </a:cubicBezTo>
                    <a:cubicBezTo>
                      <a:pt x="543" y="1538"/>
                      <a:pt x="556" y="1499"/>
                      <a:pt x="556" y="1469"/>
                    </a:cubicBezTo>
                    <a:cubicBezTo>
                      <a:pt x="558" y="1088"/>
                      <a:pt x="557" y="706"/>
                      <a:pt x="557" y="325"/>
                    </a:cubicBezTo>
                    <a:cubicBezTo>
                      <a:pt x="557" y="318"/>
                      <a:pt x="557" y="315"/>
                      <a:pt x="557" y="306"/>
                    </a:cubicBezTo>
                    <a:cubicBezTo>
                      <a:pt x="557" y="296"/>
                      <a:pt x="555" y="277"/>
                      <a:pt x="572" y="277"/>
                    </a:cubicBezTo>
                    <a:cubicBezTo>
                      <a:pt x="589" y="278"/>
                      <a:pt x="589" y="293"/>
                      <a:pt x="589" y="303"/>
                    </a:cubicBezTo>
                    <a:cubicBezTo>
                      <a:pt x="589" y="324"/>
                      <a:pt x="590" y="338"/>
                      <a:pt x="590" y="355"/>
                    </a:cubicBezTo>
                    <a:cubicBezTo>
                      <a:pt x="590" y="473"/>
                      <a:pt x="590" y="591"/>
                      <a:pt x="590" y="709"/>
                    </a:cubicBezTo>
                  </a:path>
                </a:pathLst>
              </a:custGeom>
              <a:grpFill/>
              <a:ln>
                <a:noFill/>
              </a:ln>
            </p:spPr>
            <p:txBody>
              <a:bodyPr vert="horz" wrap="square" lIns="91440" tIns="45720" rIns="91440" bIns="45720" numCol="1" anchor="t" anchorCtr="0" compatLnSpc="1">
                <a:prstTxWarp prst="textNoShape">
                  <a:avLst/>
                </a:prstTxWarp>
              </a:bodyPr>
              <a:lstStyle/>
              <a:p>
                <a:r>
                  <a:rPr lang="en-US" dirty="0">
                    <a:solidFill>
                      <a:schemeClr val="accent6">
                        <a:lumMod val="75000"/>
                      </a:schemeClr>
                    </a:solidFill>
                  </a:rPr>
                  <a:t>    </a:t>
                </a:r>
                <a:endParaRPr lang="en-IN" dirty="0">
                  <a:solidFill>
                    <a:schemeClr val="accent6">
                      <a:lumMod val="75000"/>
                    </a:schemeClr>
                  </a:solidFill>
                </a:endParaRPr>
              </a:p>
            </p:txBody>
          </p:sp>
          <p:sp>
            <p:nvSpPr>
              <p:cNvPr id="257" name="Freeform 80">
                <a:extLst>
                  <a:ext uri="{FF2B5EF4-FFF2-40B4-BE49-F238E27FC236}">
                    <a16:creationId xmlns:a16="http://schemas.microsoft.com/office/drawing/2014/main" id="{461715DE-6AFC-4B15-B989-37FC23DC3E0B}"/>
                  </a:ext>
                </a:extLst>
              </p:cNvPr>
              <p:cNvSpPr>
                <a:spLocks/>
              </p:cNvSpPr>
              <p:nvPr/>
            </p:nvSpPr>
            <p:spPr bwMode="auto">
              <a:xfrm>
                <a:off x="5979661" y="1173324"/>
                <a:ext cx="139700" cy="139700"/>
              </a:xfrm>
              <a:custGeom>
                <a:avLst/>
                <a:gdLst>
                  <a:gd name="T0" fmla="*/ 278 w 279"/>
                  <a:gd name="T1" fmla="*/ 139 h 276"/>
                  <a:gd name="T2" fmla="*/ 140 w 279"/>
                  <a:gd name="T3" fmla="*/ 0 h 276"/>
                  <a:gd name="T4" fmla="*/ 1 w 279"/>
                  <a:gd name="T5" fmla="*/ 139 h 276"/>
                  <a:gd name="T6" fmla="*/ 137 w 279"/>
                  <a:gd name="T7" fmla="*/ 275 h 276"/>
                  <a:gd name="T8" fmla="*/ 278 w 279"/>
                  <a:gd name="T9" fmla="*/ 139 h 276"/>
                </a:gdLst>
                <a:ahLst/>
                <a:cxnLst>
                  <a:cxn ang="0">
                    <a:pos x="T0" y="T1"/>
                  </a:cxn>
                  <a:cxn ang="0">
                    <a:pos x="T2" y="T3"/>
                  </a:cxn>
                  <a:cxn ang="0">
                    <a:pos x="T4" y="T5"/>
                  </a:cxn>
                  <a:cxn ang="0">
                    <a:pos x="T6" y="T7"/>
                  </a:cxn>
                  <a:cxn ang="0">
                    <a:pos x="T8" y="T9"/>
                  </a:cxn>
                </a:cxnLst>
                <a:rect l="0" t="0" r="r" b="b"/>
                <a:pathLst>
                  <a:path w="279" h="276">
                    <a:moveTo>
                      <a:pt x="278" y="139"/>
                    </a:moveTo>
                    <a:cubicBezTo>
                      <a:pt x="279" y="62"/>
                      <a:pt x="217" y="0"/>
                      <a:pt x="140" y="0"/>
                    </a:cubicBezTo>
                    <a:cubicBezTo>
                      <a:pt x="63" y="0"/>
                      <a:pt x="0" y="63"/>
                      <a:pt x="1" y="139"/>
                    </a:cubicBezTo>
                    <a:cubicBezTo>
                      <a:pt x="1" y="213"/>
                      <a:pt x="62" y="274"/>
                      <a:pt x="137" y="275"/>
                    </a:cubicBezTo>
                    <a:cubicBezTo>
                      <a:pt x="216" y="276"/>
                      <a:pt x="277" y="217"/>
                      <a:pt x="278" y="139"/>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solidFill>
                    <a:schemeClr val="accent6">
                      <a:lumMod val="75000"/>
                    </a:schemeClr>
                  </a:solidFill>
                </a:endParaRPr>
              </a:p>
            </p:txBody>
          </p:sp>
        </p:grpSp>
        <p:grpSp>
          <p:nvGrpSpPr>
            <p:cNvPr id="235" name="Group 234">
              <a:extLst>
                <a:ext uri="{FF2B5EF4-FFF2-40B4-BE49-F238E27FC236}">
                  <a16:creationId xmlns:a16="http://schemas.microsoft.com/office/drawing/2014/main" id="{372E0161-B383-419F-9D90-AC4550758EC5}"/>
                </a:ext>
              </a:extLst>
            </p:cNvPr>
            <p:cNvGrpSpPr/>
            <p:nvPr/>
          </p:nvGrpSpPr>
          <p:grpSpPr>
            <a:xfrm>
              <a:off x="1880431" y="4122665"/>
              <a:ext cx="287419" cy="754008"/>
              <a:chOff x="5865361" y="1173324"/>
              <a:chExt cx="366713" cy="962026"/>
            </a:xfrm>
            <a:solidFill>
              <a:srgbClr val="92D050"/>
            </a:solidFill>
          </p:grpSpPr>
          <p:sp>
            <p:nvSpPr>
              <p:cNvPr id="254" name="Freeform 79">
                <a:extLst>
                  <a:ext uri="{FF2B5EF4-FFF2-40B4-BE49-F238E27FC236}">
                    <a16:creationId xmlns:a16="http://schemas.microsoft.com/office/drawing/2014/main" id="{F2033AFF-5F0B-4055-BDC1-F01FA62ACB4F}"/>
                  </a:ext>
                </a:extLst>
              </p:cNvPr>
              <p:cNvSpPr>
                <a:spLocks/>
              </p:cNvSpPr>
              <p:nvPr/>
            </p:nvSpPr>
            <p:spPr bwMode="auto">
              <a:xfrm>
                <a:off x="5865361" y="1343187"/>
                <a:ext cx="366713" cy="792163"/>
              </a:xfrm>
              <a:custGeom>
                <a:avLst/>
                <a:gdLst>
                  <a:gd name="T0" fmla="*/ 590 w 729"/>
                  <a:gd name="T1" fmla="*/ 709 h 1572"/>
                  <a:gd name="T2" fmla="*/ 659 w 729"/>
                  <a:gd name="T3" fmla="*/ 795 h 1572"/>
                  <a:gd name="T4" fmla="*/ 729 w 729"/>
                  <a:gd name="T5" fmla="*/ 710 h 1572"/>
                  <a:gd name="T6" fmla="*/ 728 w 729"/>
                  <a:gd name="T7" fmla="*/ 147 h 1572"/>
                  <a:gd name="T8" fmla="*/ 580 w 729"/>
                  <a:gd name="T9" fmla="*/ 1 h 1572"/>
                  <a:gd name="T10" fmla="*/ 157 w 729"/>
                  <a:gd name="T11" fmla="*/ 1 h 1572"/>
                  <a:gd name="T12" fmla="*/ 2 w 729"/>
                  <a:gd name="T13" fmla="*/ 155 h 1572"/>
                  <a:gd name="T14" fmla="*/ 1 w 729"/>
                  <a:gd name="T15" fmla="*/ 579 h 1572"/>
                  <a:gd name="T16" fmla="*/ 2 w 729"/>
                  <a:gd name="T17" fmla="*/ 728 h 1572"/>
                  <a:gd name="T18" fmla="*/ 71 w 729"/>
                  <a:gd name="T19" fmla="*/ 795 h 1572"/>
                  <a:gd name="T20" fmla="*/ 140 w 729"/>
                  <a:gd name="T21" fmla="*/ 729 h 1572"/>
                  <a:gd name="T22" fmla="*/ 141 w 729"/>
                  <a:gd name="T23" fmla="*/ 691 h 1572"/>
                  <a:gd name="T24" fmla="*/ 141 w 729"/>
                  <a:gd name="T25" fmla="*/ 310 h 1572"/>
                  <a:gd name="T26" fmla="*/ 157 w 729"/>
                  <a:gd name="T27" fmla="*/ 275 h 1572"/>
                  <a:gd name="T28" fmla="*/ 176 w 729"/>
                  <a:gd name="T29" fmla="*/ 311 h 1572"/>
                  <a:gd name="T30" fmla="*/ 176 w 729"/>
                  <a:gd name="T31" fmla="*/ 338 h 1572"/>
                  <a:gd name="T32" fmla="*/ 176 w 729"/>
                  <a:gd name="T33" fmla="*/ 1469 h 1572"/>
                  <a:gd name="T34" fmla="*/ 260 w 729"/>
                  <a:gd name="T35" fmla="*/ 1569 h 1572"/>
                  <a:gd name="T36" fmla="*/ 347 w 729"/>
                  <a:gd name="T37" fmla="*/ 1469 h 1572"/>
                  <a:gd name="T38" fmla="*/ 347 w 729"/>
                  <a:gd name="T39" fmla="*/ 1143 h 1572"/>
                  <a:gd name="T40" fmla="*/ 349 w 729"/>
                  <a:gd name="T41" fmla="*/ 813 h 1572"/>
                  <a:gd name="T42" fmla="*/ 366 w 729"/>
                  <a:gd name="T43" fmla="*/ 792 h 1572"/>
                  <a:gd name="T44" fmla="*/ 383 w 729"/>
                  <a:gd name="T45" fmla="*/ 813 h 1572"/>
                  <a:gd name="T46" fmla="*/ 383 w 729"/>
                  <a:gd name="T47" fmla="*/ 855 h 1572"/>
                  <a:gd name="T48" fmla="*/ 383 w 729"/>
                  <a:gd name="T49" fmla="*/ 1479 h 1572"/>
                  <a:gd name="T50" fmla="*/ 432 w 729"/>
                  <a:gd name="T51" fmla="*/ 1565 h 1572"/>
                  <a:gd name="T52" fmla="*/ 521 w 729"/>
                  <a:gd name="T53" fmla="*/ 1554 h 1572"/>
                  <a:gd name="T54" fmla="*/ 556 w 729"/>
                  <a:gd name="T55" fmla="*/ 1469 h 1572"/>
                  <a:gd name="T56" fmla="*/ 557 w 729"/>
                  <a:gd name="T57" fmla="*/ 325 h 1572"/>
                  <a:gd name="T58" fmla="*/ 557 w 729"/>
                  <a:gd name="T59" fmla="*/ 306 h 1572"/>
                  <a:gd name="T60" fmla="*/ 572 w 729"/>
                  <a:gd name="T61" fmla="*/ 277 h 1572"/>
                  <a:gd name="T62" fmla="*/ 589 w 729"/>
                  <a:gd name="T63" fmla="*/ 303 h 1572"/>
                  <a:gd name="T64" fmla="*/ 590 w 729"/>
                  <a:gd name="T65" fmla="*/ 355 h 1572"/>
                  <a:gd name="T66" fmla="*/ 590 w 729"/>
                  <a:gd name="T67" fmla="*/ 709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9" h="1572">
                    <a:moveTo>
                      <a:pt x="590" y="709"/>
                    </a:moveTo>
                    <a:cubicBezTo>
                      <a:pt x="590" y="765"/>
                      <a:pt x="615" y="795"/>
                      <a:pt x="659" y="795"/>
                    </a:cubicBezTo>
                    <a:cubicBezTo>
                      <a:pt x="704" y="796"/>
                      <a:pt x="728" y="767"/>
                      <a:pt x="729" y="710"/>
                    </a:cubicBezTo>
                    <a:cubicBezTo>
                      <a:pt x="729" y="523"/>
                      <a:pt x="729" y="335"/>
                      <a:pt x="728" y="147"/>
                    </a:cubicBezTo>
                    <a:cubicBezTo>
                      <a:pt x="728" y="54"/>
                      <a:pt x="674" y="1"/>
                      <a:pt x="580" y="1"/>
                    </a:cubicBezTo>
                    <a:cubicBezTo>
                      <a:pt x="439" y="0"/>
                      <a:pt x="298" y="0"/>
                      <a:pt x="157" y="1"/>
                    </a:cubicBezTo>
                    <a:cubicBezTo>
                      <a:pt x="55" y="1"/>
                      <a:pt x="2" y="54"/>
                      <a:pt x="2" y="155"/>
                    </a:cubicBezTo>
                    <a:cubicBezTo>
                      <a:pt x="1" y="297"/>
                      <a:pt x="1" y="438"/>
                      <a:pt x="1" y="579"/>
                    </a:cubicBezTo>
                    <a:cubicBezTo>
                      <a:pt x="1" y="629"/>
                      <a:pt x="0" y="678"/>
                      <a:pt x="2" y="728"/>
                    </a:cubicBezTo>
                    <a:cubicBezTo>
                      <a:pt x="4" y="769"/>
                      <a:pt x="33" y="795"/>
                      <a:pt x="71" y="795"/>
                    </a:cubicBezTo>
                    <a:cubicBezTo>
                      <a:pt x="109" y="795"/>
                      <a:pt x="137" y="769"/>
                      <a:pt x="140" y="729"/>
                    </a:cubicBezTo>
                    <a:cubicBezTo>
                      <a:pt x="141" y="716"/>
                      <a:pt x="141" y="704"/>
                      <a:pt x="141" y="691"/>
                    </a:cubicBezTo>
                    <a:cubicBezTo>
                      <a:pt x="141" y="564"/>
                      <a:pt x="140" y="437"/>
                      <a:pt x="141" y="310"/>
                    </a:cubicBezTo>
                    <a:cubicBezTo>
                      <a:pt x="141" y="299"/>
                      <a:pt x="141" y="275"/>
                      <a:pt x="157" y="275"/>
                    </a:cubicBezTo>
                    <a:cubicBezTo>
                      <a:pt x="176" y="276"/>
                      <a:pt x="176" y="298"/>
                      <a:pt x="176" y="311"/>
                    </a:cubicBezTo>
                    <a:cubicBezTo>
                      <a:pt x="176" y="319"/>
                      <a:pt x="176" y="329"/>
                      <a:pt x="176" y="338"/>
                    </a:cubicBezTo>
                    <a:cubicBezTo>
                      <a:pt x="176" y="715"/>
                      <a:pt x="176" y="1092"/>
                      <a:pt x="176" y="1469"/>
                    </a:cubicBezTo>
                    <a:cubicBezTo>
                      <a:pt x="176" y="1536"/>
                      <a:pt x="208" y="1568"/>
                      <a:pt x="260" y="1569"/>
                    </a:cubicBezTo>
                    <a:cubicBezTo>
                      <a:pt x="316" y="1570"/>
                      <a:pt x="347" y="1539"/>
                      <a:pt x="347" y="1469"/>
                    </a:cubicBezTo>
                    <a:cubicBezTo>
                      <a:pt x="348" y="1360"/>
                      <a:pt x="347" y="1251"/>
                      <a:pt x="347" y="1143"/>
                    </a:cubicBezTo>
                    <a:cubicBezTo>
                      <a:pt x="347" y="1039"/>
                      <a:pt x="348" y="917"/>
                      <a:pt x="349" y="813"/>
                    </a:cubicBezTo>
                    <a:cubicBezTo>
                      <a:pt x="349" y="800"/>
                      <a:pt x="353" y="793"/>
                      <a:pt x="366" y="792"/>
                    </a:cubicBezTo>
                    <a:cubicBezTo>
                      <a:pt x="383" y="792"/>
                      <a:pt x="383" y="809"/>
                      <a:pt x="383" y="813"/>
                    </a:cubicBezTo>
                    <a:cubicBezTo>
                      <a:pt x="383" y="831"/>
                      <a:pt x="383" y="837"/>
                      <a:pt x="383" y="855"/>
                    </a:cubicBezTo>
                    <a:cubicBezTo>
                      <a:pt x="383" y="1063"/>
                      <a:pt x="383" y="1271"/>
                      <a:pt x="383" y="1479"/>
                    </a:cubicBezTo>
                    <a:cubicBezTo>
                      <a:pt x="383" y="1518"/>
                      <a:pt x="394" y="1554"/>
                      <a:pt x="432" y="1565"/>
                    </a:cubicBezTo>
                    <a:cubicBezTo>
                      <a:pt x="460" y="1572"/>
                      <a:pt x="501" y="1571"/>
                      <a:pt x="521" y="1554"/>
                    </a:cubicBezTo>
                    <a:cubicBezTo>
                      <a:pt x="543" y="1538"/>
                      <a:pt x="556" y="1499"/>
                      <a:pt x="556" y="1469"/>
                    </a:cubicBezTo>
                    <a:cubicBezTo>
                      <a:pt x="558" y="1088"/>
                      <a:pt x="557" y="706"/>
                      <a:pt x="557" y="325"/>
                    </a:cubicBezTo>
                    <a:cubicBezTo>
                      <a:pt x="557" y="318"/>
                      <a:pt x="557" y="315"/>
                      <a:pt x="557" y="306"/>
                    </a:cubicBezTo>
                    <a:cubicBezTo>
                      <a:pt x="557" y="296"/>
                      <a:pt x="555" y="277"/>
                      <a:pt x="572" y="277"/>
                    </a:cubicBezTo>
                    <a:cubicBezTo>
                      <a:pt x="589" y="278"/>
                      <a:pt x="589" y="293"/>
                      <a:pt x="589" y="303"/>
                    </a:cubicBezTo>
                    <a:cubicBezTo>
                      <a:pt x="589" y="324"/>
                      <a:pt x="590" y="338"/>
                      <a:pt x="590" y="355"/>
                    </a:cubicBezTo>
                    <a:cubicBezTo>
                      <a:pt x="590" y="473"/>
                      <a:pt x="590" y="591"/>
                      <a:pt x="590" y="709"/>
                    </a:cubicBezTo>
                  </a:path>
                </a:pathLst>
              </a:custGeom>
              <a:grpFill/>
              <a:ln>
                <a:noFill/>
              </a:ln>
            </p:spPr>
            <p:txBody>
              <a:bodyPr vert="horz" wrap="square" lIns="91440" tIns="45720" rIns="91440" bIns="45720" numCol="1" anchor="t" anchorCtr="0" compatLnSpc="1">
                <a:prstTxWarp prst="textNoShape">
                  <a:avLst/>
                </a:prstTxWarp>
              </a:bodyPr>
              <a:lstStyle/>
              <a:p>
                <a:r>
                  <a:rPr lang="en-US" dirty="0">
                    <a:solidFill>
                      <a:schemeClr val="accent6">
                        <a:lumMod val="75000"/>
                      </a:schemeClr>
                    </a:solidFill>
                  </a:rPr>
                  <a:t>    </a:t>
                </a:r>
                <a:endParaRPr lang="en-IN" dirty="0">
                  <a:solidFill>
                    <a:schemeClr val="accent6">
                      <a:lumMod val="75000"/>
                    </a:schemeClr>
                  </a:solidFill>
                </a:endParaRPr>
              </a:p>
            </p:txBody>
          </p:sp>
          <p:sp>
            <p:nvSpPr>
              <p:cNvPr id="255" name="Freeform 80">
                <a:extLst>
                  <a:ext uri="{FF2B5EF4-FFF2-40B4-BE49-F238E27FC236}">
                    <a16:creationId xmlns:a16="http://schemas.microsoft.com/office/drawing/2014/main" id="{0CD582BF-8647-429D-AC2E-725BAD03B59A}"/>
                  </a:ext>
                </a:extLst>
              </p:cNvPr>
              <p:cNvSpPr>
                <a:spLocks/>
              </p:cNvSpPr>
              <p:nvPr/>
            </p:nvSpPr>
            <p:spPr bwMode="auto">
              <a:xfrm>
                <a:off x="5979661" y="1173324"/>
                <a:ext cx="139700" cy="139700"/>
              </a:xfrm>
              <a:custGeom>
                <a:avLst/>
                <a:gdLst>
                  <a:gd name="T0" fmla="*/ 278 w 279"/>
                  <a:gd name="T1" fmla="*/ 139 h 276"/>
                  <a:gd name="T2" fmla="*/ 140 w 279"/>
                  <a:gd name="T3" fmla="*/ 0 h 276"/>
                  <a:gd name="T4" fmla="*/ 1 w 279"/>
                  <a:gd name="T5" fmla="*/ 139 h 276"/>
                  <a:gd name="T6" fmla="*/ 137 w 279"/>
                  <a:gd name="T7" fmla="*/ 275 h 276"/>
                  <a:gd name="T8" fmla="*/ 278 w 279"/>
                  <a:gd name="T9" fmla="*/ 139 h 276"/>
                </a:gdLst>
                <a:ahLst/>
                <a:cxnLst>
                  <a:cxn ang="0">
                    <a:pos x="T0" y="T1"/>
                  </a:cxn>
                  <a:cxn ang="0">
                    <a:pos x="T2" y="T3"/>
                  </a:cxn>
                  <a:cxn ang="0">
                    <a:pos x="T4" y="T5"/>
                  </a:cxn>
                  <a:cxn ang="0">
                    <a:pos x="T6" y="T7"/>
                  </a:cxn>
                  <a:cxn ang="0">
                    <a:pos x="T8" y="T9"/>
                  </a:cxn>
                </a:cxnLst>
                <a:rect l="0" t="0" r="r" b="b"/>
                <a:pathLst>
                  <a:path w="279" h="276">
                    <a:moveTo>
                      <a:pt x="278" y="139"/>
                    </a:moveTo>
                    <a:cubicBezTo>
                      <a:pt x="279" y="62"/>
                      <a:pt x="217" y="0"/>
                      <a:pt x="140" y="0"/>
                    </a:cubicBezTo>
                    <a:cubicBezTo>
                      <a:pt x="63" y="0"/>
                      <a:pt x="0" y="63"/>
                      <a:pt x="1" y="139"/>
                    </a:cubicBezTo>
                    <a:cubicBezTo>
                      <a:pt x="1" y="213"/>
                      <a:pt x="62" y="274"/>
                      <a:pt x="137" y="275"/>
                    </a:cubicBezTo>
                    <a:cubicBezTo>
                      <a:pt x="216" y="276"/>
                      <a:pt x="277" y="217"/>
                      <a:pt x="278" y="139"/>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solidFill>
                    <a:schemeClr val="accent6">
                      <a:lumMod val="75000"/>
                    </a:schemeClr>
                  </a:solidFill>
                </a:endParaRPr>
              </a:p>
            </p:txBody>
          </p:sp>
        </p:grpSp>
        <p:grpSp>
          <p:nvGrpSpPr>
            <p:cNvPr id="236" name="Group 235">
              <a:extLst>
                <a:ext uri="{FF2B5EF4-FFF2-40B4-BE49-F238E27FC236}">
                  <a16:creationId xmlns:a16="http://schemas.microsoft.com/office/drawing/2014/main" id="{5AC5495B-3821-411B-9AEB-A555EC5CF9F7}"/>
                </a:ext>
              </a:extLst>
            </p:cNvPr>
            <p:cNvGrpSpPr/>
            <p:nvPr/>
          </p:nvGrpSpPr>
          <p:grpSpPr>
            <a:xfrm>
              <a:off x="2485230" y="4130285"/>
              <a:ext cx="287419" cy="754008"/>
              <a:chOff x="5865361" y="1173324"/>
              <a:chExt cx="366713" cy="962026"/>
            </a:xfrm>
            <a:solidFill>
              <a:srgbClr val="92D050"/>
            </a:solidFill>
          </p:grpSpPr>
          <p:sp>
            <p:nvSpPr>
              <p:cNvPr id="252" name="Freeform 79">
                <a:extLst>
                  <a:ext uri="{FF2B5EF4-FFF2-40B4-BE49-F238E27FC236}">
                    <a16:creationId xmlns:a16="http://schemas.microsoft.com/office/drawing/2014/main" id="{8C1E2192-DDCF-4635-8889-03AAB64F46B7}"/>
                  </a:ext>
                </a:extLst>
              </p:cNvPr>
              <p:cNvSpPr>
                <a:spLocks/>
              </p:cNvSpPr>
              <p:nvPr/>
            </p:nvSpPr>
            <p:spPr bwMode="auto">
              <a:xfrm>
                <a:off x="5865361" y="1343187"/>
                <a:ext cx="366713" cy="792163"/>
              </a:xfrm>
              <a:custGeom>
                <a:avLst/>
                <a:gdLst>
                  <a:gd name="T0" fmla="*/ 590 w 729"/>
                  <a:gd name="T1" fmla="*/ 709 h 1572"/>
                  <a:gd name="T2" fmla="*/ 659 w 729"/>
                  <a:gd name="T3" fmla="*/ 795 h 1572"/>
                  <a:gd name="T4" fmla="*/ 729 w 729"/>
                  <a:gd name="T5" fmla="*/ 710 h 1572"/>
                  <a:gd name="T6" fmla="*/ 728 w 729"/>
                  <a:gd name="T7" fmla="*/ 147 h 1572"/>
                  <a:gd name="T8" fmla="*/ 580 w 729"/>
                  <a:gd name="T9" fmla="*/ 1 h 1572"/>
                  <a:gd name="T10" fmla="*/ 157 w 729"/>
                  <a:gd name="T11" fmla="*/ 1 h 1572"/>
                  <a:gd name="T12" fmla="*/ 2 w 729"/>
                  <a:gd name="T13" fmla="*/ 155 h 1572"/>
                  <a:gd name="T14" fmla="*/ 1 w 729"/>
                  <a:gd name="T15" fmla="*/ 579 h 1572"/>
                  <a:gd name="T16" fmla="*/ 2 w 729"/>
                  <a:gd name="T17" fmla="*/ 728 h 1572"/>
                  <a:gd name="T18" fmla="*/ 71 w 729"/>
                  <a:gd name="T19" fmla="*/ 795 h 1572"/>
                  <a:gd name="T20" fmla="*/ 140 w 729"/>
                  <a:gd name="T21" fmla="*/ 729 h 1572"/>
                  <a:gd name="T22" fmla="*/ 141 w 729"/>
                  <a:gd name="T23" fmla="*/ 691 h 1572"/>
                  <a:gd name="T24" fmla="*/ 141 w 729"/>
                  <a:gd name="T25" fmla="*/ 310 h 1572"/>
                  <a:gd name="T26" fmla="*/ 157 w 729"/>
                  <a:gd name="T27" fmla="*/ 275 h 1572"/>
                  <a:gd name="T28" fmla="*/ 176 w 729"/>
                  <a:gd name="T29" fmla="*/ 311 h 1572"/>
                  <a:gd name="T30" fmla="*/ 176 w 729"/>
                  <a:gd name="T31" fmla="*/ 338 h 1572"/>
                  <a:gd name="T32" fmla="*/ 176 w 729"/>
                  <a:gd name="T33" fmla="*/ 1469 h 1572"/>
                  <a:gd name="T34" fmla="*/ 260 w 729"/>
                  <a:gd name="T35" fmla="*/ 1569 h 1572"/>
                  <a:gd name="T36" fmla="*/ 347 w 729"/>
                  <a:gd name="T37" fmla="*/ 1469 h 1572"/>
                  <a:gd name="T38" fmla="*/ 347 w 729"/>
                  <a:gd name="T39" fmla="*/ 1143 h 1572"/>
                  <a:gd name="T40" fmla="*/ 349 w 729"/>
                  <a:gd name="T41" fmla="*/ 813 h 1572"/>
                  <a:gd name="T42" fmla="*/ 366 w 729"/>
                  <a:gd name="T43" fmla="*/ 792 h 1572"/>
                  <a:gd name="T44" fmla="*/ 383 w 729"/>
                  <a:gd name="T45" fmla="*/ 813 h 1572"/>
                  <a:gd name="T46" fmla="*/ 383 w 729"/>
                  <a:gd name="T47" fmla="*/ 855 h 1572"/>
                  <a:gd name="T48" fmla="*/ 383 w 729"/>
                  <a:gd name="T49" fmla="*/ 1479 h 1572"/>
                  <a:gd name="T50" fmla="*/ 432 w 729"/>
                  <a:gd name="T51" fmla="*/ 1565 h 1572"/>
                  <a:gd name="T52" fmla="*/ 521 w 729"/>
                  <a:gd name="T53" fmla="*/ 1554 h 1572"/>
                  <a:gd name="T54" fmla="*/ 556 w 729"/>
                  <a:gd name="T55" fmla="*/ 1469 h 1572"/>
                  <a:gd name="T56" fmla="*/ 557 w 729"/>
                  <a:gd name="T57" fmla="*/ 325 h 1572"/>
                  <a:gd name="T58" fmla="*/ 557 w 729"/>
                  <a:gd name="T59" fmla="*/ 306 h 1572"/>
                  <a:gd name="T60" fmla="*/ 572 w 729"/>
                  <a:gd name="T61" fmla="*/ 277 h 1572"/>
                  <a:gd name="T62" fmla="*/ 589 w 729"/>
                  <a:gd name="T63" fmla="*/ 303 h 1572"/>
                  <a:gd name="T64" fmla="*/ 590 w 729"/>
                  <a:gd name="T65" fmla="*/ 355 h 1572"/>
                  <a:gd name="T66" fmla="*/ 590 w 729"/>
                  <a:gd name="T67" fmla="*/ 709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9" h="1572">
                    <a:moveTo>
                      <a:pt x="590" y="709"/>
                    </a:moveTo>
                    <a:cubicBezTo>
                      <a:pt x="590" y="765"/>
                      <a:pt x="615" y="795"/>
                      <a:pt x="659" y="795"/>
                    </a:cubicBezTo>
                    <a:cubicBezTo>
                      <a:pt x="704" y="796"/>
                      <a:pt x="728" y="767"/>
                      <a:pt x="729" y="710"/>
                    </a:cubicBezTo>
                    <a:cubicBezTo>
                      <a:pt x="729" y="523"/>
                      <a:pt x="729" y="335"/>
                      <a:pt x="728" y="147"/>
                    </a:cubicBezTo>
                    <a:cubicBezTo>
                      <a:pt x="728" y="54"/>
                      <a:pt x="674" y="1"/>
                      <a:pt x="580" y="1"/>
                    </a:cubicBezTo>
                    <a:cubicBezTo>
                      <a:pt x="439" y="0"/>
                      <a:pt x="298" y="0"/>
                      <a:pt x="157" y="1"/>
                    </a:cubicBezTo>
                    <a:cubicBezTo>
                      <a:pt x="55" y="1"/>
                      <a:pt x="2" y="54"/>
                      <a:pt x="2" y="155"/>
                    </a:cubicBezTo>
                    <a:cubicBezTo>
                      <a:pt x="1" y="297"/>
                      <a:pt x="1" y="438"/>
                      <a:pt x="1" y="579"/>
                    </a:cubicBezTo>
                    <a:cubicBezTo>
                      <a:pt x="1" y="629"/>
                      <a:pt x="0" y="678"/>
                      <a:pt x="2" y="728"/>
                    </a:cubicBezTo>
                    <a:cubicBezTo>
                      <a:pt x="4" y="769"/>
                      <a:pt x="33" y="795"/>
                      <a:pt x="71" y="795"/>
                    </a:cubicBezTo>
                    <a:cubicBezTo>
                      <a:pt x="109" y="795"/>
                      <a:pt x="137" y="769"/>
                      <a:pt x="140" y="729"/>
                    </a:cubicBezTo>
                    <a:cubicBezTo>
                      <a:pt x="141" y="716"/>
                      <a:pt x="141" y="704"/>
                      <a:pt x="141" y="691"/>
                    </a:cubicBezTo>
                    <a:cubicBezTo>
                      <a:pt x="141" y="564"/>
                      <a:pt x="140" y="437"/>
                      <a:pt x="141" y="310"/>
                    </a:cubicBezTo>
                    <a:cubicBezTo>
                      <a:pt x="141" y="299"/>
                      <a:pt x="141" y="275"/>
                      <a:pt x="157" y="275"/>
                    </a:cubicBezTo>
                    <a:cubicBezTo>
                      <a:pt x="176" y="276"/>
                      <a:pt x="176" y="298"/>
                      <a:pt x="176" y="311"/>
                    </a:cubicBezTo>
                    <a:cubicBezTo>
                      <a:pt x="176" y="319"/>
                      <a:pt x="176" y="329"/>
                      <a:pt x="176" y="338"/>
                    </a:cubicBezTo>
                    <a:cubicBezTo>
                      <a:pt x="176" y="715"/>
                      <a:pt x="176" y="1092"/>
                      <a:pt x="176" y="1469"/>
                    </a:cubicBezTo>
                    <a:cubicBezTo>
                      <a:pt x="176" y="1536"/>
                      <a:pt x="208" y="1568"/>
                      <a:pt x="260" y="1569"/>
                    </a:cubicBezTo>
                    <a:cubicBezTo>
                      <a:pt x="316" y="1570"/>
                      <a:pt x="347" y="1539"/>
                      <a:pt x="347" y="1469"/>
                    </a:cubicBezTo>
                    <a:cubicBezTo>
                      <a:pt x="348" y="1360"/>
                      <a:pt x="347" y="1251"/>
                      <a:pt x="347" y="1143"/>
                    </a:cubicBezTo>
                    <a:cubicBezTo>
                      <a:pt x="347" y="1039"/>
                      <a:pt x="348" y="917"/>
                      <a:pt x="349" y="813"/>
                    </a:cubicBezTo>
                    <a:cubicBezTo>
                      <a:pt x="349" y="800"/>
                      <a:pt x="353" y="793"/>
                      <a:pt x="366" y="792"/>
                    </a:cubicBezTo>
                    <a:cubicBezTo>
                      <a:pt x="383" y="792"/>
                      <a:pt x="383" y="809"/>
                      <a:pt x="383" y="813"/>
                    </a:cubicBezTo>
                    <a:cubicBezTo>
                      <a:pt x="383" y="831"/>
                      <a:pt x="383" y="837"/>
                      <a:pt x="383" y="855"/>
                    </a:cubicBezTo>
                    <a:cubicBezTo>
                      <a:pt x="383" y="1063"/>
                      <a:pt x="383" y="1271"/>
                      <a:pt x="383" y="1479"/>
                    </a:cubicBezTo>
                    <a:cubicBezTo>
                      <a:pt x="383" y="1518"/>
                      <a:pt x="394" y="1554"/>
                      <a:pt x="432" y="1565"/>
                    </a:cubicBezTo>
                    <a:cubicBezTo>
                      <a:pt x="460" y="1572"/>
                      <a:pt x="501" y="1571"/>
                      <a:pt x="521" y="1554"/>
                    </a:cubicBezTo>
                    <a:cubicBezTo>
                      <a:pt x="543" y="1538"/>
                      <a:pt x="556" y="1499"/>
                      <a:pt x="556" y="1469"/>
                    </a:cubicBezTo>
                    <a:cubicBezTo>
                      <a:pt x="558" y="1088"/>
                      <a:pt x="557" y="706"/>
                      <a:pt x="557" y="325"/>
                    </a:cubicBezTo>
                    <a:cubicBezTo>
                      <a:pt x="557" y="318"/>
                      <a:pt x="557" y="315"/>
                      <a:pt x="557" y="306"/>
                    </a:cubicBezTo>
                    <a:cubicBezTo>
                      <a:pt x="557" y="296"/>
                      <a:pt x="555" y="277"/>
                      <a:pt x="572" y="277"/>
                    </a:cubicBezTo>
                    <a:cubicBezTo>
                      <a:pt x="589" y="278"/>
                      <a:pt x="589" y="293"/>
                      <a:pt x="589" y="303"/>
                    </a:cubicBezTo>
                    <a:cubicBezTo>
                      <a:pt x="589" y="324"/>
                      <a:pt x="590" y="338"/>
                      <a:pt x="590" y="355"/>
                    </a:cubicBezTo>
                    <a:cubicBezTo>
                      <a:pt x="590" y="473"/>
                      <a:pt x="590" y="591"/>
                      <a:pt x="590" y="709"/>
                    </a:cubicBezTo>
                  </a:path>
                </a:pathLst>
              </a:custGeom>
              <a:grpFill/>
              <a:ln>
                <a:noFill/>
              </a:ln>
            </p:spPr>
            <p:txBody>
              <a:bodyPr vert="horz" wrap="square" lIns="91440" tIns="45720" rIns="91440" bIns="45720" numCol="1" anchor="t" anchorCtr="0" compatLnSpc="1">
                <a:prstTxWarp prst="textNoShape">
                  <a:avLst/>
                </a:prstTxWarp>
              </a:bodyPr>
              <a:lstStyle/>
              <a:p>
                <a:r>
                  <a:rPr lang="en-US" dirty="0">
                    <a:solidFill>
                      <a:schemeClr val="accent6">
                        <a:lumMod val="75000"/>
                      </a:schemeClr>
                    </a:solidFill>
                  </a:rPr>
                  <a:t>    </a:t>
                </a:r>
                <a:endParaRPr lang="en-IN" dirty="0">
                  <a:solidFill>
                    <a:schemeClr val="accent6">
                      <a:lumMod val="75000"/>
                    </a:schemeClr>
                  </a:solidFill>
                </a:endParaRPr>
              </a:p>
            </p:txBody>
          </p:sp>
          <p:sp>
            <p:nvSpPr>
              <p:cNvPr id="253" name="Freeform 80">
                <a:extLst>
                  <a:ext uri="{FF2B5EF4-FFF2-40B4-BE49-F238E27FC236}">
                    <a16:creationId xmlns:a16="http://schemas.microsoft.com/office/drawing/2014/main" id="{038A875F-D5A2-4326-8B85-B49D8A1C6F73}"/>
                  </a:ext>
                </a:extLst>
              </p:cNvPr>
              <p:cNvSpPr>
                <a:spLocks/>
              </p:cNvSpPr>
              <p:nvPr/>
            </p:nvSpPr>
            <p:spPr bwMode="auto">
              <a:xfrm>
                <a:off x="5979661" y="1173324"/>
                <a:ext cx="139700" cy="139700"/>
              </a:xfrm>
              <a:custGeom>
                <a:avLst/>
                <a:gdLst>
                  <a:gd name="T0" fmla="*/ 278 w 279"/>
                  <a:gd name="T1" fmla="*/ 139 h 276"/>
                  <a:gd name="T2" fmla="*/ 140 w 279"/>
                  <a:gd name="T3" fmla="*/ 0 h 276"/>
                  <a:gd name="T4" fmla="*/ 1 w 279"/>
                  <a:gd name="T5" fmla="*/ 139 h 276"/>
                  <a:gd name="T6" fmla="*/ 137 w 279"/>
                  <a:gd name="T7" fmla="*/ 275 h 276"/>
                  <a:gd name="T8" fmla="*/ 278 w 279"/>
                  <a:gd name="T9" fmla="*/ 139 h 276"/>
                </a:gdLst>
                <a:ahLst/>
                <a:cxnLst>
                  <a:cxn ang="0">
                    <a:pos x="T0" y="T1"/>
                  </a:cxn>
                  <a:cxn ang="0">
                    <a:pos x="T2" y="T3"/>
                  </a:cxn>
                  <a:cxn ang="0">
                    <a:pos x="T4" y="T5"/>
                  </a:cxn>
                  <a:cxn ang="0">
                    <a:pos x="T6" y="T7"/>
                  </a:cxn>
                  <a:cxn ang="0">
                    <a:pos x="T8" y="T9"/>
                  </a:cxn>
                </a:cxnLst>
                <a:rect l="0" t="0" r="r" b="b"/>
                <a:pathLst>
                  <a:path w="279" h="276">
                    <a:moveTo>
                      <a:pt x="278" y="139"/>
                    </a:moveTo>
                    <a:cubicBezTo>
                      <a:pt x="279" y="62"/>
                      <a:pt x="217" y="0"/>
                      <a:pt x="140" y="0"/>
                    </a:cubicBezTo>
                    <a:cubicBezTo>
                      <a:pt x="63" y="0"/>
                      <a:pt x="0" y="63"/>
                      <a:pt x="1" y="139"/>
                    </a:cubicBezTo>
                    <a:cubicBezTo>
                      <a:pt x="1" y="213"/>
                      <a:pt x="62" y="274"/>
                      <a:pt x="137" y="275"/>
                    </a:cubicBezTo>
                    <a:cubicBezTo>
                      <a:pt x="216" y="276"/>
                      <a:pt x="277" y="217"/>
                      <a:pt x="278" y="139"/>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solidFill>
                    <a:schemeClr val="accent6">
                      <a:lumMod val="75000"/>
                    </a:schemeClr>
                  </a:solidFill>
                </a:endParaRPr>
              </a:p>
            </p:txBody>
          </p:sp>
        </p:grpSp>
        <p:grpSp>
          <p:nvGrpSpPr>
            <p:cNvPr id="237" name="Group 236">
              <a:extLst>
                <a:ext uri="{FF2B5EF4-FFF2-40B4-BE49-F238E27FC236}">
                  <a16:creationId xmlns:a16="http://schemas.microsoft.com/office/drawing/2014/main" id="{D17B3BF2-642B-4B3C-A3A0-F0D074A70548}"/>
                </a:ext>
              </a:extLst>
            </p:cNvPr>
            <p:cNvGrpSpPr/>
            <p:nvPr/>
          </p:nvGrpSpPr>
          <p:grpSpPr>
            <a:xfrm>
              <a:off x="3090029" y="4122665"/>
              <a:ext cx="287419" cy="754008"/>
              <a:chOff x="5865361" y="1173324"/>
              <a:chExt cx="366713" cy="962026"/>
            </a:xfrm>
            <a:solidFill>
              <a:srgbClr val="92D050"/>
            </a:solidFill>
          </p:grpSpPr>
          <p:sp>
            <p:nvSpPr>
              <p:cNvPr id="250" name="Freeform 79">
                <a:extLst>
                  <a:ext uri="{FF2B5EF4-FFF2-40B4-BE49-F238E27FC236}">
                    <a16:creationId xmlns:a16="http://schemas.microsoft.com/office/drawing/2014/main" id="{E663CA14-F249-4EBF-A2A9-6049192B32F8}"/>
                  </a:ext>
                </a:extLst>
              </p:cNvPr>
              <p:cNvSpPr>
                <a:spLocks/>
              </p:cNvSpPr>
              <p:nvPr/>
            </p:nvSpPr>
            <p:spPr bwMode="auto">
              <a:xfrm>
                <a:off x="5865361" y="1343187"/>
                <a:ext cx="366713" cy="792163"/>
              </a:xfrm>
              <a:custGeom>
                <a:avLst/>
                <a:gdLst>
                  <a:gd name="T0" fmla="*/ 590 w 729"/>
                  <a:gd name="T1" fmla="*/ 709 h 1572"/>
                  <a:gd name="T2" fmla="*/ 659 w 729"/>
                  <a:gd name="T3" fmla="*/ 795 h 1572"/>
                  <a:gd name="T4" fmla="*/ 729 w 729"/>
                  <a:gd name="T5" fmla="*/ 710 h 1572"/>
                  <a:gd name="T6" fmla="*/ 728 w 729"/>
                  <a:gd name="T7" fmla="*/ 147 h 1572"/>
                  <a:gd name="T8" fmla="*/ 580 w 729"/>
                  <a:gd name="T9" fmla="*/ 1 h 1572"/>
                  <a:gd name="T10" fmla="*/ 157 w 729"/>
                  <a:gd name="T11" fmla="*/ 1 h 1572"/>
                  <a:gd name="T12" fmla="*/ 2 w 729"/>
                  <a:gd name="T13" fmla="*/ 155 h 1572"/>
                  <a:gd name="T14" fmla="*/ 1 w 729"/>
                  <a:gd name="T15" fmla="*/ 579 h 1572"/>
                  <a:gd name="T16" fmla="*/ 2 w 729"/>
                  <a:gd name="T17" fmla="*/ 728 h 1572"/>
                  <a:gd name="T18" fmla="*/ 71 w 729"/>
                  <a:gd name="T19" fmla="*/ 795 h 1572"/>
                  <a:gd name="T20" fmla="*/ 140 w 729"/>
                  <a:gd name="T21" fmla="*/ 729 h 1572"/>
                  <a:gd name="T22" fmla="*/ 141 w 729"/>
                  <a:gd name="T23" fmla="*/ 691 h 1572"/>
                  <a:gd name="T24" fmla="*/ 141 w 729"/>
                  <a:gd name="T25" fmla="*/ 310 h 1572"/>
                  <a:gd name="T26" fmla="*/ 157 w 729"/>
                  <a:gd name="T27" fmla="*/ 275 h 1572"/>
                  <a:gd name="T28" fmla="*/ 176 w 729"/>
                  <a:gd name="T29" fmla="*/ 311 h 1572"/>
                  <a:gd name="T30" fmla="*/ 176 w 729"/>
                  <a:gd name="T31" fmla="*/ 338 h 1572"/>
                  <a:gd name="T32" fmla="*/ 176 w 729"/>
                  <a:gd name="T33" fmla="*/ 1469 h 1572"/>
                  <a:gd name="T34" fmla="*/ 260 w 729"/>
                  <a:gd name="T35" fmla="*/ 1569 h 1572"/>
                  <a:gd name="T36" fmla="*/ 347 w 729"/>
                  <a:gd name="T37" fmla="*/ 1469 h 1572"/>
                  <a:gd name="T38" fmla="*/ 347 w 729"/>
                  <a:gd name="T39" fmla="*/ 1143 h 1572"/>
                  <a:gd name="T40" fmla="*/ 349 w 729"/>
                  <a:gd name="T41" fmla="*/ 813 h 1572"/>
                  <a:gd name="T42" fmla="*/ 366 w 729"/>
                  <a:gd name="T43" fmla="*/ 792 h 1572"/>
                  <a:gd name="T44" fmla="*/ 383 w 729"/>
                  <a:gd name="T45" fmla="*/ 813 h 1572"/>
                  <a:gd name="T46" fmla="*/ 383 w 729"/>
                  <a:gd name="T47" fmla="*/ 855 h 1572"/>
                  <a:gd name="T48" fmla="*/ 383 w 729"/>
                  <a:gd name="T49" fmla="*/ 1479 h 1572"/>
                  <a:gd name="T50" fmla="*/ 432 w 729"/>
                  <a:gd name="T51" fmla="*/ 1565 h 1572"/>
                  <a:gd name="T52" fmla="*/ 521 w 729"/>
                  <a:gd name="T53" fmla="*/ 1554 h 1572"/>
                  <a:gd name="T54" fmla="*/ 556 w 729"/>
                  <a:gd name="T55" fmla="*/ 1469 h 1572"/>
                  <a:gd name="T56" fmla="*/ 557 w 729"/>
                  <a:gd name="T57" fmla="*/ 325 h 1572"/>
                  <a:gd name="T58" fmla="*/ 557 w 729"/>
                  <a:gd name="T59" fmla="*/ 306 h 1572"/>
                  <a:gd name="T60" fmla="*/ 572 w 729"/>
                  <a:gd name="T61" fmla="*/ 277 h 1572"/>
                  <a:gd name="T62" fmla="*/ 589 w 729"/>
                  <a:gd name="T63" fmla="*/ 303 h 1572"/>
                  <a:gd name="T64" fmla="*/ 590 w 729"/>
                  <a:gd name="T65" fmla="*/ 355 h 1572"/>
                  <a:gd name="T66" fmla="*/ 590 w 729"/>
                  <a:gd name="T67" fmla="*/ 709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9" h="1572">
                    <a:moveTo>
                      <a:pt x="590" y="709"/>
                    </a:moveTo>
                    <a:cubicBezTo>
                      <a:pt x="590" y="765"/>
                      <a:pt x="615" y="795"/>
                      <a:pt x="659" y="795"/>
                    </a:cubicBezTo>
                    <a:cubicBezTo>
                      <a:pt x="704" y="796"/>
                      <a:pt x="728" y="767"/>
                      <a:pt x="729" y="710"/>
                    </a:cubicBezTo>
                    <a:cubicBezTo>
                      <a:pt x="729" y="523"/>
                      <a:pt x="729" y="335"/>
                      <a:pt x="728" y="147"/>
                    </a:cubicBezTo>
                    <a:cubicBezTo>
                      <a:pt x="728" y="54"/>
                      <a:pt x="674" y="1"/>
                      <a:pt x="580" y="1"/>
                    </a:cubicBezTo>
                    <a:cubicBezTo>
                      <a:pt x="439" y="0"/>
                      <a:pt x="298" y="0"/>
                      <a:pt x="157" y="1"/>
                    </a:cubicBezTo>
                    <a:cubicBezTo>
                      <a:pt x="55" y="1"/>
                      <a:pt x="2" y="54"/>
                      <a:pt x="2" y="155"/>
                    </a:cubicBezTo>
                    <a:cubicBezTo>
                      <a:pt x="1" y="297"/>
                      <a:pt x="1" y="438"/>
                      <a:pt x="1" y="579"/>
                    </a:cubicBezTo>
                    <a:cubicBezTo>
                      <a:pt x="1" y="629"/>
                      <a:pt x="0" y="678"/>
                      <a:pt x="2" y="728"/>
                    </a:cubicBezTo>
                    <a:cubicBezTo>
                      <a:pt x="4" y="769"/>
                      <a:pt x="33" y="795"/>
                      <a:pt x="71" y="795"/>
                    </a:cubicBezTo>
                    <a:cubicBezTo>
                      <a:pt x="109" y="795"/>
                      <a:pt x="137" y="769"/>
                      <a:pt x="140" y="729"/>
                    </a:cubicBezTo>
                    <a:cubicBezTo>
                      <a:pt x="141" y="716"/>
                      <a:pt x="141" y="704"/>
                      <a:pt x="141" y="691"/>
                    </a:cubicBezTo>
                    <a:cubicBezTo>
                      <a:pt x="141" y="564"/>
                      <a:pt x="140" y="437"/>
                      <a:pt x="141" y="310"/>
                    </a:cubicBezTo>
                    <a:cubicBezTo>
                      <a:pt x="141" y="299"/>
                      <a:pt x="141" y="275"/>
                      <a:pt x="157" y="275"/>
                    </a:cubicBezTo>
                    <a:cubicBezTo>
                      <a:pt x="176" y="276"/>
                      <a:pt x="176" y="298"/>
                      <a:pt x="176" y="311"/>
                    </a:cubicBezTo>
                    <a:cubicBezTo>
                      <a:pt x="176" y="319"/>
                      <a:pt x="176" y="329"/>
                      <a:pt x="176" y="338"/>
                    </a:cubicBezTo>
                    <a:cubicBezTo>
                      <a:pt x="176" y="715"/>
                      <a:pt x="176" y="1092"/>
                      <a:pt x="176" y="1469"/>
                    </a:cubicBezTo>
                    <a:cubicBezTo>
                      <a:pt x="176" y="1536"/>
                      <a:pt x="208" y="1568"/>
                      <a:pt x="260" y="1569"/>
                    </a:cubicBezTo>
                    <a:cubicBezTo>
                      <a:pt x="316" y="1570"/>
                      <a:pt x="347" y="1539"/>
                      <a:pt x="347" y="1469"/>
                    </a:cubicBezTo>
                    <a:cubicBezTo>
                      <a:pt x="348" y="1360"/>
                      <a:pt x="347" y="1251"/>
                      <a:pt x="347" y="1143"/>
                    </a:cubicBezTo>
                    <a:cubicBezTo>
                      <a:pt x="347" y="1039"/>
                      <a:pt x="348" y="917"/>
                      <a:pt x="349" y="813"/>
                    </a:cubicBezTo>
                    <a:cubicBezTo>
                      <a:pt x="349" y="800"/>
                      <a:pt x="353" y="793"/>
                      <a:pt x="366" y="792"/>
                    </a:cubicBezTo>
                    <a:cubicBezTo>
                      <a:pt x="383" y="792"/>
                      <a:pt x="383" y="809"/>
                      <a:pt x="383" y="813"/>
                    </a:cubicBezTo>
                    <a:cubicBezTo>
                      <a:pt x="383" y="831"/>
                      <a:pt x="383" y="837"/>
                      <a:pt x="383" y="855"/>
                    </a:cubicBezTo>
                    <a:cubicBezTo>
                      <a:pt x="383" y="1063"/>
                      <a:pt x="383" y="1271"/>
                      <a:pt x="383" y="1479"/>
                    </a:cubicBezTo>
                    <a:cubicBezTo>
                      <a:pt x="383" y="1518"/>
                      <a:pt x="394" y="1554"/>
                      <a:pt x="432" y="1565"/>
                    </a:cubicBezTo>
                    <a:cubicBezTo>
                      <a:pt x="460" y="1572"/>
                      <a:pt x="501" y="1571"/>
                      <a:pt x="521" y="1554"/>
                    </a:cubicBezTo>
                    <a:cubicBezTo>
                      <a:pt x="543" y="1538"/>
                      <a:pt x="556" y="1499"/>
                      <a:pt x="556" y="1469"/>
                    </a:cubicBezTo>
                    <a:cubicBezTo>
                      <a:pt x="558" y="1088"/>
                      <a:pt x="557" y="706"/>
                      <a:pt x="557" y="325"/>
                    </a:cubicBezTo>
                    <a:cubicBezTo>
                      <a:pt x="557" y="318"/>
                      <a:pt x="557" y="315"/>
                      <a:pt x="557" y="306"/>
                    </a:cubicBezTo>
                    <a:cubicBezTo>
                      <a:pt x="557" y="296"/>
                      <a:pt x="555" y="277"/>
                      <a:pt x="572" y="277"/>
                    </a:cubicBezTo>
                    <a:cubicBezTo>
                      <a:pt x="589" y="278"/>
                      <a:pt x="589" y="293"/>
                      <a:pt x="589" y="303"/>
                    </a:cubicBezTo>
                    <a:cubicBezTo>
                      <a:pt x="589" y="324"/>
                      <a:pt x="590" y="338"/>
                      <a:pt x="590" y="355"/>
                    </a:cubicBezTo>
                    <a:cubicBezTo>
                      <a:pt x="590" y="473"/>
                      <a:pt x="590" y="591"/>
                      <a:pt x="590" y="709"/>
                    </a:cubicBezTo>
                  </a:path>
                </a:pathLst>
              </a:custGeom>
              <a:grpFill/>
              <a:ln>
                <a:noFill/>
              </a:ln>
            </p:spPr>
            <p:txBody>
              <a:bodyPr vert="horz" wrap="square" lIns="91440" tIns="45720" rIns="91440" bIns="45720" numCol="1" anchor="t" anchorCtr="0" compatLnSpc="1">
                <a:prstTxWarp prst="textNoShape">
                  <a:avLst/>
                </a:prstTxWarp>
              </a:bodyPr>
              <a:lstStyle/>
              <a:p>
                <a:r>
                  <a:rPr lang="en-US" dirty="0">
                    <a:solidFill>
                      <a:schemeClr val="accent6">
                        <a:lumMod val="75000"/>
                      </a:schemeClr>
                    </a:solidFill>
                  </a:rPr>
                  <a:t>    </a:t>
                </a:r>
                <a:endParaRPr lang="en-IN" dirty="0">
                  <a:solidFill>
                    <a:schemeClr val="accent6">
                      <a:lumMod val="75000"/>
                    </a:schemeClr>
                  </a:solidFill>
                </a:endParaRPr>
              </a:p>
            </p:txBody>
          </p:sp>
          <p:sp>
            <p:nvSpPr>
              <p:cNvPr id="251" name="Freeform 80">
                <a:extLst>
                  <a:ext uri="{FF2B5EF4-FFF2-40B4-BE49-F238E27FC236}">
                    <a16:creationId xmlns:a16="http://schemas.microsoft.com/office/drawing/2014/main" id="{801B78F3-3C5A-46DC-901A-CDBA50B9E6FD}"/>
                  </a:ext>
                </a:extLst>
              </p:cNvPr>
              <p:cNvSpPr>
                <a:spLocks/>
              </p:cNvSpPr>
              <p:nvPr/>
            </p:nvSpPr>
            <p:spPr bwMode="auto">
              <a:xfrm>
                <a:off x="5979661" y="1173324"/>
                <a:ext cx="139700" cy="139700"/>
              </a:xfrm>
              <a:custGeom>
                <a:avLst/>
                <a:gdLst>
                  <a:gd name="T0" fmla="*/ 278 w 279"/>
                  <a:gd name="T1" fmla="*/ 139 h 276"/>
                  <a:gd name="T2" fmla="*/ 140 w 279"/>
                  <a:gd name="T3" fmla="*/ 0 h 276"/>
                  <a:gd name="T4" fmla="*/ 1 w 279"/>
                  <a:gd name="T5" fmla="*/ 139 h 276"/>
                  <a:gd name="T6" fmla="*/ 137 w 279"/>
                  <a:gd name="T7" fmla="*/ 275 h 276"/>
                  <a:gd name="T8" fmla="*/ 278 w 279"/>
                  <a:gd name="T9" fmla="*/ 139 h 276"/>
                </a:gdLst>
                <a:ahLst/>
                <a:cxnLst>
                  <a:cxn ang="0">
                    <a:pos x="T0" y="T1"/>
                  </a:cxn>
                  <a:cxn ang="0">
                    <a:pos x="T2" y="T3"/>
                  </a:cxn>
                  <a:cxn ang="0">
                    <a:pos x="T4" y="T5"/>
                  </a:cxn>
                  <a:cxn ang="0">
                    <a:pos x="T6" y="T7"/>
                  </a:cxn>
                  <a:cxn ang="0">
                    <a:pos x="T8" y="T9"/>
                  </a:cxn>
                </a:cxnLst>
                <a:rect l="0" t="0" r="r" b="b"/>
                <a:pathLst>
                  <a:path w="279" h="276">
                    <a:moveTo>
                      <a:pt x="278" y="139"/>
                    </a:moveTo>
                    <a:cubicBezTo>
                      <a:pt x="279" y="62"/>
                      <a:pt x="217" y="0"/>
                      <a:pt x="140" y="0"/>
                    </a:cubicBezTo>
                    <a:cubicBezTo>
                      <a:pt x="63" y="0"/>
                      <a:pt x="0" y="63"/>
                      <a:pt x="1" y="139"/>
                    </a:cubicBezTo>
                    <a:cubicBezTo>
                      <a:pt x="1" y="213"/>
                      <a:pt x="62" y="274"/>
                      <a:pt x="137" y="275"/>
                    </a:cubicBezTo>
                    <a:cubicBezTo>
                      <a:pt x="216" y="276"/>
                      <a:pt x="277" y="217"/>
                      <a:pt x="278" y="139"/>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solidFill>
                    <a:schemeClr val="accent6">
                      <a:lumMod val="75000"/>
                    </a:schemeClr>
                  </a:solidFill>
                </a:endParaRPr>
              </a:p>
            </p:txBody>
          </p:sp>
        </p:grpSp>
        <p:grpSp>
          <p:nvGrpSpPr>
            <p:cNvPr id="238" name="Group 237">
              <a:extLst>
                <a:ext uri="{FF2B5EF4-FFF2-40B4-BE49-F238E27FC236}">
                  <a16:creationId xmlns:a16="http://schemas.microsoft.com/office/drawing/2014/main" id="{56231BC1-A89F-4D72-AD29-A714EDDB8EC9}"/>
                </a:ext>
              </a:extLst>
            </p:cNvPr>
            <p:cNvGrpSpPr/>
            <p:nvPr/>
          </p:nvGrpSpPr>
          <p:grpSpPr>
            <a:xfrm>
              <a:off x="3694828" y="4122665"/>
              <a:ext cx="287419" cy="754008"/>
              <a:chOff x="5865361" y="1173324"/>
              <a:chExt cx="366713" cy="962026"/>
            </a:xfrm>
            <a:solidFill>
              <a:srgbClr val="92D050"/>
            </a:solidFill>
          </p:grpSpPr>
          <p:sp>
            <p:nvSpPr>
              <p:cNvPr id="248" name="Freeform 79">
                <a:extLst>
                  <a:ext uri="{FF2B5EF4-FFF2-40B4-BE49-F238E27FC236}">
                    <a16:creationId xmlns:a16="http://schemas.microsoft.com/office/drawing/2014/main" id="{4F72D09E-3AB1-468E-87D8-B3AEF0F3DA20}"/>
                  </a:ext>
                </a:extLst>
              </p:cNvPr>
              <p:cNvSpPr>
                <a:spLocks/>
              </p:cNvSpPr>
              <p:nvPr/>
            </p:nvSpPr>
            <p:spPr bwMode="auto">
              <a:xfrm>
                <a:off x="5865361" y="1343187"/>
                <a:ext cx="366713" cy="792163"/>
              </a:xfrm>
              <a:custGeom>
                <a:avLst/>
                <a:gdLst>
                  <a:gd name="T0" fmla="*/ 590 w 729"/>
                  <a:gd name="T1" fmla="*/ 709 h 1572"/>
                  <a:gd name="T2" fmla="*/ 659 w 729"/>
                  <a:gd name="T3" fmla="*/ 795 h 1572"/>
                  <a:gd name="T4" fmla="*/ 729 w 729"/>
                  <a:gd name="T5" fmla="*/ 710 h 1572"/>
                  <a:gd name="T6" fmla="*/ 728 w 729"/>
                  <a:gd name="T7" fmla="*/ 147 h 1572"/>
                  <a:gd name="T8" fmla="*/ 580 w 729"/>
                  <a:gd name="T9" fmla="*/ 1 h 1572"/>
                  <a:gd name="T10" fmla="*/ 157 w 729"/>
                  <a:gd name="T11" fmla="*/ 1 h 1572"/>
                  <a:gd name="T12" fmla="*/ 2 w 729"/>
                  <a:gd name="T13" fmla="*/ 155 h 1572"/>
                  <a:gd name="T14" fmla="*/ 1 w 729"/>
                  <a:gd name="T15" fmla="*/ 579 h 1572"/>
                  <a:gd name="T16" fmla="*/ 2 w 729"/>
                  <a:gd name="T17" fmla="*/ 728 h 1572"/>
                  <a:gd name="T18" fmla="*/ 71 w 729"/>
                  <a:gd name="T19" fmla="*/ 795 h 1572"/>
                  <a:gd name="T20" fmla="*/ 140 w 729"/>
                  <a:gd name="T21" fmla="*/ 729 h 1572"/>
                  <a:gd name="T22" fmla="*/ 141 w 729"/>
                  <a:gd name="T23" fmla="*/ 691 h 1572"/>
                  <a:gd name="T24" fmla="*/ 141 w 729"/>
                  <a:gd name="T25" fmla="*/ 310 h 1572"/>
                  <a:gd name="T26" fmla="*/ 157 w 729"/>
                  <a:gd name="T27" fmla="*/ 275 h 1572"/>
                  <a:gd name="T28" fmla="*/ 176 w 729"/>
                  <a:gd name="T29" fmla="*/ 311 h 1572"/>
                  <a:gd name="T30" fmla="*/ 176 w 729"/>
                  <a:gd name="T31" fmla="*/ 338 h 1572"/>
                  <a:gd name="T32" fmla="*/ 176 w 729"/>
                  <a:gd name="T33" fmla="*/ 1469 h 1572"/>
                  <a:gd name="T34" fmla="*/ 260 w 729"/>
                  <a:gd name="T35" fmla="*/ 1569 h 1572"/>
                  <a:gd name="T36" fmla="*/ 347 w 729"/>
                  <a:gd name="T37" fmla="*/ 1469 h 1572"/>
                  <a:gd name="T38" fmla="*/ 347 w 729"/>
                  <a:gd name="T39" fmla="*/ 1143 h 1572"/>
                  <a:gd name="T40" fmla="*/ 349 w 729"/>
                  <a:gd name="T41" fmla="*/ 813 h 1572"/>
                  <a:gd name="T42" fmla="*/ 366 w 729"/>
                  <a:gd name="T43" fmla="*/ 792 h 1572"/>
                  <a:gd name="T44" fmla="*/ 383 w 729"/>
                  <a:gd name="T45" fmla="*/ 813 h 1572"/>
                  <a:gd name="T46" fmla="*/ 383 w 729"/>
                  <a:gd name="T47" fmla="*/ 855 h 1572"/>
                  <a:gd name="T48" fmla="*/ 383 w 729"/>
                  <a:gd name="T49" fmla="*/ 1479 h 1572"/>
                  <a:gd name="T50" fmla="*/ 432 w 729"/>
                  <a:gd name="T51" fmla="*/ 1565 h 1572"/>
                  <a:gd name="T52" fmla="*/ 521 w 729"/>
                  <a:gd name="T53" fmla="*/ 1554 h 1572"/>
                  <a:gd name="T54" fmla="*/ 556 w 729"/>
                  <a:gd name="T55" fmla="*/ 1469 h 1572"/>
                  <a:gd name="T56" fmla="*/ 557 w 729"/>
                  <a:gd name="T57" fmla="*/ 325 h 1572"/>
                  <a:gd name="T58" fmla="*/ 557 w 729"/>
                  <a:gd name="T59" fmla="*/ 306 h 1572"/>
                  <a:gd name="T60" fmla="*/ 572 w 729"/>
                  <a:gd name="T61" fmla="*/ 277 h 1572"/>
                  <a:gd name="T62" fmla="*/ 589 w 729"/>
                  <a:gd name="T63" fmla="*/ 303 h 1572"/>
                  <a:gd name="T64" fmla="*/ 590 w 729"/>
                  <a:gd name="T65" fmla="*/ 355 h 1572"/>
                  <a:gd name="T66" fmla="*/ 590 w 729"/>
                  <a:gd name="T67" fmla="*/ 709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9" h="1572">
                    <a:moveTo>
                      <a:pt x="590" y="709"/>
                    </a:moveTo>
                    <a:cubicBezTo>
                      <a:pt x="590" y="765"/>
                      <a:pt x="615" y="795"/>
                      <a:pt x="659" y="795"/>
                    </a:cubicBezTo>
                    <a:cubicBezTo>
                      <a:pt x="704" y="796"/>
                      <a:pt x="728" y="767"/>
                      <a:pt x="729" y="710"/>
                    </a:cubicBezTo>
                    <a:cubicBezTo>
                      <a:pt x="729" y="523"/>
                      <a:pt x="729" y="335"/>
                      <a:pt x="728" y="147"/>
                    </a:cubicBezTo>
                    <a:cubicBezTo>
                      <a:pt x="728" y="54"/>
                      <a:pt x="674" y="1"/>
                      <a:pt x="580" y="1"/>
                    </a:cubicBezTo>
                    <a:cubicBezTo>
                      <a:pt x="439" y="0"/>
                      <a:pt x="298" y="0"/>
                      <a:pt x="157" y="1"/>
                    </a:cubicBezTo>
                    <a:cubicBezTo>
                      <a:pt x="55" y="1"/>
                      <a:pt x="2" y="54"/>
                      <a:pt x="2" y="155"/>
                    </a:cubicBezTo>
                    <a:cubicBezTo>
                      <a:pt x="1" y="297"/>
                      <a:pt x="1" y="438"/>
                      <a:pt x="1" y="579"/>
                    </a:cubicBezTo>
                    <a:cubicBezTo>
                      <a:pt x="1" y="629"/>
                      <a:pt x="0" y="678"/>
                      <a:pt x="2" y="728"/>
                    </a:cubicBezTo>
                    <a:cubicBezTo>
                      <a:pt x="4" y="769"/>
                      <a:pt x="33" y="795"/>
                      <a:pt x="71" y="795"/>
                    </a:cubicBezTo>
                    <a:cubicBezTo>
                      <a:pt x="109" y="795"/>
                      <a:pt x="137" y="769"/>
                      <a:pt x="140" y="729"/>
                    </a:cubicBezTo>
                    <a:cubicBezTo>
                      <a:pt x="141" y="716"/>
                      <a:pt x="141" y="704"/>
                      <a:pt x="141" y="691"/>
                    </a:cubicBezTo>
                    <a:cubicBezTo>
                      <a:pt x="141" y="564"/>
                      <a:pt x="140" y="437"/>
                      <a:pt x="141" y="310"/>
                    </a:cubicBezTo>
                    <a:cubicBezTo>
                      <a:pt x="141" y="299"/>
                      <a:pt x="141" y="275"/>
                      <a:pt x="157" y="275"/>
                    </a:cubicBezTo>
                    <a:cubicBezTo>
                      <a:pt x="176" y="276"/>
                      <a:pt x="176" y="298"/>
                      <a:pt x="176" y="311"/>
                    </a:cubicBezTo>
                    <a:cubicBezTo>
                      <a:pt x="176" y="319"/>
                      <a:pt x="176" y="329"/>
                      <a:pt x="176" y="338"/>
                    </a:cubicBezTo>
                    <a:cubicBezTo>
                      <a:pt x="176" y="715"/>
                      <a:pt x="176" y="1092"/>
                      <a:pt x="176" y="1469"/>
                    </a:cubicBezTo>
                    <a:cubicBezTo>
                      <a:pt x="176" y="1536"/>
                      <a:pt x="208" y="1568"/>
                      <a:pt x="260" y="1569"/>
                    </a:cubicBezTo>
                    <a:cubicBezTo>
                      <a:pt x="316" y="1570"/>
                      <a:pt x="347" y="1539"/>
                      <a:pt x="347" y="1469"/>
                    </a:cubicBezTo>
                    <a:cubicBezTo>
                      <a:pt x="348" y="1360"/>
                      <a:pt x="347" y="1251"/>
                      <a:pt x="347" y="1143"/>
                    </a:cubicBezTo>
                    <a:cubicBezTo>
                      <a:pt x="347" y="1039"/>
                      <a:pt x="348" y="917"/>
                      <a:pt x="349" y="813"/>
                    </a:cubicBezTo>
                    <a:cubicBezTo>
                      <a:pt x="349" y="800"/>
                      <a:pt x="353" y="793"/>
                      <a:pt x="366" y="792"/>
                    </a:cubicBezTo>
                    <a:cubicBezTo>
                      <a:pt x="383" y="792"/>
                      <a:pt x="383" y="809"/>
                      <a:pt x="383" y="813"/>
                    </a:cubicBezTo>
                    <a:cubicBezTo>
                      <a:pt x="383" y="831"/>
                      <a:pt x="383" y="837"/>
                      <a:pt x="383" y="855"/>
                    </a:cubicBezTo>
                    <a:cubicBezTo>
                      <a:pt x="383" y="1063"/>
                      <a:pt x="383" y="1271"/>
                      <a:pt x="383" y="1479"/>
                    </a:cubicBezTo>
                    <a:cubicBezTo>
                      <a:pt x="383" y="1518"/>
                      <a:pt x="394" y="1554"/>
                      <a:pt x="432" y="1565"/>
                    </a:cubicBezTo>
                    <a:cubicBezTo>
                      <a:pt x="460" y="1572"/>
                      <a:pt x="501" y="1571"/>
                      <a:pt x="521" y="1554"/>
                    </a:cubicBezTo>
                    <a:cubicBezTo>
                      <a:pt x="543" y="1538"/>
                      <a:pt x="556" y="1499"/>
                      <a:pt x="556" y="1469"/>
                    </a:cubicBezTo>
                    <a:cubicBezTo>
                      <a:pt x="558" y="1088"/>
                      <a:pt x="557" y="706"/>
                      <a:pt x="557" y="325"/>
                    </a:cubicBezTo>
                    <a:cubicBezTo>
                      <a:pt x="557" y="318"/>
                      <a:pt x="557" y="315"/>
                      <a:pt x="557" y="306"/>
                    </a:cubicBezTo>
                    <a:cubicBezTo>
                      <a:pt x="557" y="296"/>
                      <a:pt x="555" y="277"/>
                      <a:pt x="572" y="277"/>
                    </a:cubicBezTo>
                    <a:cubicBezTo>
                      <a:pt x="589" y="278"/>
                      <a:pt x="589" y="293"/>
                      <a:pt x="589" y="303"/>
                    </a:cubicBezTo>
                    <a:cubicBezTo>
                      <a:pt x="589" y="324"/>
                      <a:pt x="590" y="338"/>
                      <a:pt x="590" y="355"/>
                    </a:cubicBezTo>
                    <a:cubicBezTo>
                      <a:pt x="590" y="473"/>
                      <a:pt x="590" y="591"/>
                      <a:pt x="590" y="709"/>
                    </a:cubicBezTo>
                  </a:path>
                </a:pathLst>
              </a:custGeom>
              <a:grpFill/>
              <a:ln>
                <a:noFill/>
              </a:ln>
            </p:spPr>
            <p:txBody>
              <a:bodyPr vert="horz" wrap="square" lIns="91440" tIns="45720" rIns="91440" bIns="45720" numCol="1" anchor="t" anchorCtr="0" compatLnSpc="1">
                <a:prstTxWarp prst="textNoShape">
                  <a:avLst/>
                </a:prstTxWarp>
              </a:bodyPr>
              <a:lstStyle/>
              <a:p>
                <a:r>
                  <a:rPr lang="en-US" dirty="0">
                    <a:solidFill>
                      <a:schemeClr val="accent6">
                        <a:lumMod val="75000"/>
                      </a:schemeClr>
                    </a:solidFill>
                  </a:rPr>
                  <a:t>    </a:t>
                </a:r>
                <a:endParaRPr lang="en-IN" dirty="0">
                  <a:solidFill>
                    <a:schemeClr val="accent6">
                      <a:lumMod val="75000"/>
                    </a:schemeClr>
                  </a:solidFill>
                </a:endParaRPr>
              </a:p>
            </p:txBody>
          </p:sp>
          <p:sp>
            <p:nvSpPr>
              <p:cNvPr id="249" name="Freeform 80">
                <a:extLst>
                  <a:ext uri="{FF2B5EF4-FFF2-40B4-BE49-F238E27FC236}">
                    <a16:creationId xmlns:a16="http://schemas.microsoft.com/office/drawing/2014/main" id="{1E5CEEAD-A67D-405A-BAAB-3F399BB3B39E}"/>
                  </a:ext>
                </a:extLst>
              </p:cNvPr>
              <p:cNvSpPr>
                <a:spLocks/>
              </p:cNvSpPr>
              <p:nvPr/>
            </p:nvSpPr>
            <p:spPr bwMode="auto">
              <a:xfrm>
                <a:off x="5979661" y="1173324"/>
                <a:ext cx="139700" cy="139700"/>
              </a:xfrm>
              <a:custGeom>
                <a:avLst/>
                <a:gdLst>
                  <a:gd name="T0" fmla="*/ 278 w 279"/>
                  <a:gd name="T1" fmla="*/ 139 h 276"/>
                  <a:gd name="T2" fmla="*/ 140 w 279"/>
                  <a:gd name="T3" fmla="*/ 0 h 276"/>
                  <a:gd name="T4" fmla="*/ 1 w 279"/>
                  <a:gd name="T5" fmla="*/ 139 h 276"/>
                  <a:gd name="T6" fmla="*/ 137 w 279"/>
                  <a:gd name="T7" fmla="*/ 275 h 276"/>
                  <a:gd name="T8" fmla="*/ 278 w 279"/>
                  <a:gd name="T9" fmla="*/ 139 h 276"/>
                </a:gdLst>
                <a:ahLst/>
                <a:cxnLst>
                  <a:cxn ang="0">
                    <a:pos x="T0" y="T1"/>
                  </a:cxn>
                  <a:cxn ang="0">
                    <a:pos x="T2" y="T3"/>
                  </a:cxn>
                  <a:cxn ang="0">
                    <a:pos x="T4" y="T5"/>
                  </a:cxn>
                  <a:cxn ang="0">
                    <a:pos x="T6" y="T7"/>
                  </a:cxn>
                  <a:cxn ang="0">
                    <a:pos x="T8" y="T9"/>
                  </a:cxn>
                </a:cxnLst>
                <a:rect l="0" t="0" r="r" b="b"/>
                <a:pathLst>
                  <a:path w="279" h="276">
                    <a:moveTo>
                      <a:pt x="278" y="139"/>
                    </a:moveTo>
                    <a:cubicBezTo>
                      <a:pt x="279" y="62"/>
                      <a:pt x="217" y="0"/>
                      <a:pt x="140" y="0"/>
                    </a:cubicBezTo>
                    <a:cubicBezTo>
                      <a:pt x="63" y="0"/>
                      <a:pt x="0" y="63"/>
                      <a:pt x="1" y="139"/>
                    </a:cubicBezTo>
                    <a:cubicBezTo>
                      <a:pt x="1" y="213"/>
                      <a:pt x="62" y="274"/>
                      <a:pt x="137" y="275"/>
                    </a:cubicBezTo>
                    <a:cubicBezTo>
                      <a:pt x="216" y="276"/>
                      <a:pt x="277" y="217"/>
                      <a:pt x="278" y="139"/>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solidFill>
                    <a:schemeClr val="accent6">
                      <a:lumMod val="75000"/>
                    </a:schemeClr>
                  </a:solidFill>
                </a:endParaRPr>
              </a:p>
            </p:txBody>
          </p:sp>
        </p:grpSp>
        <p:grpSp>
          <p:nvGrpSpPr>
            <p:cNvPr id="239" name="Group 238">
              <a:extLst>
                <a:ext uri="{FF2B5EF4-FFF2-40B4-BE49-F238E27FC236}">
                  <a16:creationId xmlns:a16="http://schemas.microsoft.com/office/drawing/2014/main" id="{1289ACA4-59D3-4718-91DC-3FF18598EDCD}"/>
                </a:ext>
              </a:extLst>
            </p:cNvPr>
            <p:cNvGrpSpPr/>
            <p:nvPr/>
          </p:nvGrpSpPr>
          <p:grpSpPr>
            <a:xfrm>
              <a:off x="4299627" y="4130285"/>
              <a:ext cx="287419" cy="754008"/>
              <a:chOff x="5865361" y="1173324"/>
              <a:chExt cx="366713" cy="962026"/>
            </a:xfrm>
            <a:solidFill>
              <a:srgbClr val="AB5FAF"/>
            </a:solidFill>
          </p:grpSpPr>
          <p:sp>
            <p:nvSpPr>
              <p:cNvPr id="246" name="Freeform 79">
                <a:extLst>
                  <a:ext uri="{FF2B5EF4-FFF2-40B4-BE49-F238E27FC236}">
                    <a16:creationId xmlns:a16="http://schemas.microsoft.com/office/drawing/2014/main" id="{054A646A-799B-4516-8114-75A01F86EEFC}"/>
                  </a:ext>
                </a:extLst>
              </p:cNvPr>
              <p:cNvSpPr>
                <a:spLocks/>
              </p:cNvSpPr>
              <p:nvPr/>
            </p:nvSpPr>
            <p:spPr bwMode="auto">
              <a:xfrm>
                <a:off x="5865361" y="1343187"/>
                <a:ext cx="366713" cy="792163"/>
              </a:xfrm>
              <a:custGeom>
                <a:avLst/>
                <a:gdLst>
                  <a:gd name="T0" fmla="*/ 590 w 729"/>
                  <a:gd name="T1" fmla="*/ 709 h 1572"/>
                  <a:gd name="T2" fmla="*/ 659 w 729"/>
                  <a:gd name="T3" fmla="*/ 795 h 1572"/>
                  <a:gd name="T4" fmla="*/ 729 w 729"/>
                  <a:gd name="T5" fmla="*/ 710 h 1572"/>
                  <a:gd name="T6" fmla="*/ 728 w 729"/>
                  <a:gd name="T7" fmla="*/ 147 h 1572"/>
                  <a:gd name="T8" fmla="*/ 580 w 729"/>
                  <a:gd name="T9" fmla="*/ 1 h 1572"/>
                  <a:gd name="T10" fmla="*/ 157 w 729"/>
                  <a:gd name="T11" fmla="*/ 1 h 1572"/>
                  <a:gd name="T12" fmla="*/ 2 w 729"/>
                  <a:gd name="T13" fmla="*/ 155 h 1572"/>
                  <a:gd name="T14" fmla="*/ 1 w 729"/>
                  <a:gd name="T15" fmla="*/ 579 h 1572"/>
                  <a:gd name="T16" fmla="*/ 2 w 729"/>
                  <a:gd name="T17" fmla="*/ 728 h 1572"/>
                  <a:gd name="T18" fmla="*/ 71 w 729"/>
                  <a:gd name="T19" fmla="*/ 795 h 1572"/>
                  <a:gd name="T20" fmla="*/ 140 w 729"/>
                  <a:gd name="T21" fmla="*/ 729 h 1572"/>
                  <a:gd name="T22" fmla="*/ 141 w 729"/>
                  <a:gd name="T23" fmla="*/ 691 h 1572"/>
                  <a:gd name="T24" fmla="*/ 141 w 729"/>
                  <a:gd name="T25" fmla="*/ 310 h 1572"/>
                  <a:gd name="T26" fmla="*/ 157 w 729"/>
                  <a:gd name="T27" fmla="*/ 275 h 1572"/>
                  <a:gd name="T28" fmla="*/ 176 w 729"/>
                  <a:gd name="T29" fmla="*/ 311 h 1572"/>
                  <a:gd name="T30" fmla="*/ 176 w 729"/>
                  <a:gd name="T31" fmla="*/ 338 h 1572"/>
                  <a:gd name="T32" fmla="*/ 176 w 729"/>
                  <a:gd name="T33" fmla="*/ 1469 h 1572"/>
                  <a:gd name="T34" fmla="*/ 260 w 729"/>
                  <a:gd name="T35" fmla="*/ 1569 h 1572"/>
                  <a:gd name="T36" fmla="*/ 347 w 729"/>
                  <a:gd name="T37" fmla="*/ 1469 h 1572"/>
                  <a:gd name="T38" fmla="*/ 347 w 729"/>
                  <a:gd name="T39" fmla="*/ 1143 h 1572"/>
                  <a:gd name="T40" fmla="*/ 349 w 729"/>
                  <a:gd name="T41" fmla="*/ 813 h 1572"/>
                  <a:gd name="T42" fmla="*/ 366 w 729"/>
                  <a:gd name="T43" fmla="*/ 792 h 1572"/>
                  <a:gd name="T44" fmla="*/ 383 w 729"/>
                  <a:gd name="T45" fmla="*/ 813 h 1572"/>
                  <a:gd name="T46" fmla="*/ 383 w 729"/>
                  <a:gd name="T47" fmla="*/ 855 h 1572"/>
                  <a:gd name="T48" fmla="*/ 383 w 729"/>
                  <a:gd name="T49" fmla="*/ 1479 h 1572"/>
                  <a:gd name="T50" fmla="*/ 432 w 729"/>
                  <a:gd name="T51" fmla="*/ 1565 h 1572"/>
                  <a:gd name="T52" fmla="*/ 521 w 729"/>
                  <a:gd name="T53" fmla="*/ 1554 h 1572"/>
                  <a:gd name="T54" fmla="*/ 556 w 729"/>
                  <a:gd name="T55" fmla="*/ 1469 h 1572"/>
                  <a:gd name="T56" fmla="*/ 557 w 729"/>
                  <a:gd name="T57" fmla="*/ 325 h 1572"/>
                  <a:gd name="T58" fmla="*/ 557 w 729"/>
                  <a:gd name="T59" fmla="*/ 306 h 1572"/>
                  <a:gd name="T60" fmla="*/ 572 w 729"/>
                  <a:gd name="T61" fmla="*/ 277 h 1572"/>
                  <a:gd name="T62" fmla="*/ 589 w 729"/>
                  <a:gd name="T63" fmla="*/ 303 h 1572"/>
                  <a:gd name="T64" fmla="*/ 590 w 729"/>
                  <a:gd name="T65" fmla="*/ 355 h 1572"/>
                  <a:gd name="T66" fmla="*/ 590 w 729"/>
                  <a:gd name="T67" fmla="*/ 709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9" h="1572">
                    <a:moveTo>
                      <a:pt x="590" y="709"/>
                    </a:moveTo>
                    <a:cubicBezTo>
                      <a:pt x="590" y="765"/>
                      <a:pt x="615" y="795"/>
                      <a:pt x="659" y="795"/>
                    </a:cubicBezTo>
                    <a:cubicBezTo>
                      <a:pt x="704" y="796"/>
                      <a:pt x="728" y="767"/>
                      <a:pt x="729" y="710"/>
                    </a:cubicBezTo>
                    <a:cubicBezTo>
                      <a:pt x="729" y="523"/>
                      <a:pt x="729" y="335"/>
                      <a:pt x="728" y="147"/>
                    </a:cubicBezTo>
                    <a:cubicBezTo>
                      <a:pt x="728" y="54"/>
                      <a:pt x="674" y="1"/>
                      <a:pt x="580" y="1"/>
                    </a:cubicBezTo>
                    <a:cubicBezTo>
                      <a:pt x="439" y="0"/>
                      <a:pt x="298" y="0"/>
                      <a:pt x="157" y="1"/>
                    </a:cubicBezTo>
                    <a:cubicBezTo>
                      <a:pt x="55" y="1"/>
                      <a:pt x="2" y="54"/>
                      <a:pt x="2" y="155"/>
                    </a:cubicBezTo>
                    <a:cubicBezTo>
                      <a:pt x="1" y="297"/>
                      <a:pt x="1" y="438"/>
                      <a:pt x="1" y="579"/>
                    </a:cubicBezTo>
                    <a:cubicBezTo>
                      <a:pt x="1" y="629"/>
                      <a:pt x="0" y="678"/>
                      <a:pt x="2" y="728"/>
                    </a:cubicBezTo>
                    <a:cubicBezTo>
                      <a:pt x="4" y="769"/>
                      <a:pt x="33" y="795"/>
                      <a:pt x="71" y="795"/>
                    </a:cubicBezTo>
                    <a:cubicBezTo>
                      <a:pt x="109" y="795"/>
                      <a:pt x="137" y="769"/>
                      <a:pt x="140" y="729"/>
                    </a:cubicBezTo>
                    <a:cubicBezTo>
                      <a:pt x="141" y="716"/>
                      <a:pt x="141" y="704"/>
                      <a:pt x="141" y="691"/>
                    </a:cubicBezTo>
                    <a:cubicBezTo>
                      <a:pt x="141" y="564"/>
                      <a:pt x="140" y="437"/>
                      <a:pt x="141" y="310"/>
                    </a:cubicBezTo>
                    <a:cubicBezTo>
                      <a:pt x="141" y="299"/>
                      <a:pt x="141" y="275"/>
                      <a:pt x="157" y="275"/>
                    </a:cubicBezTo>
                    <a:cubicBezTo>
                      <a:pt x="176" y="276"/>
                      <a:pt x="176" y="298"/>
                      <a:pt x="176" y="311"/>
                    </a:cubicBezTo>
                    <a:cubicBezTo>
                      <a:pt x="176" y="319"/>
                      <a:pt x="176" y="329"/>
                      <a:pt x="176" y="338"/>
                    </a:cubicBezTo>
                    <a:cubicBezTo>
                      <a:pt x="176" y="715"/>
                      <a:pt x="176" y="1092"/>
                      <a:pt x="176" y="1469"/>
                    </a:cubicBezTo>
                    <a:cubicBezTo>
                      <a:pt x="176" y="1536"/>
                      <a:pt x="208" y="1568"/>
                      <a:pt x="260" y="1569"/>
                    </a:cubicBezTo>
                    <a:cubicBezTo>
                      <a:pt x="316" y="1570"/>
                      <a:pt x="347" y="1539"/>
                      <a:pt x="347" y="1469"/>
                    </a:cubicBezTo>
                    <a:cubicBezTo>
                      <a:pt x="348" y="1360"/>
                      <a:pt x="347" y="1251"/>
                      <a:pt x="347" y="1143"/>
                    </a:cubicBezTo>
                    <a:cubicBezTo>
                      <a:pt x="347" y="1039"/>
                      <a:pt x="348" y="917"/>
                      <a:pt x="349" y="813"/>
                    </a:cubicBezTo>
                    <a:cubicBezTo>
                      <a:pt x="349" y="800"/>
                      <a:pt x="353" y="793"/>
                      <a:pt x="366" y="792"/>
                    </a:cubicBezTo>
                    <a:cubicBezTo>
                      <a:pt x="383" y="792"/>
                      <a:pt x="383" y="809"/>
                      <a:pt x="383" y="813"/>
                    </a:cubicBezTo>
                    <a:cubicBezTo>
                      <a:pt x="383" y="831"/>
                      <a:pt x="383" y="837"/>
                      <a:pt x="383" y="855"/>
                    </a:cubicBezTo>
                    <a:cubicBezTo>
                      <a:pt x="383" y="1063"/>
                      <a:pt x="383" y="1271"/>
                      <a:pt x="383" y="1479"/>
                    </a:cubicBezTo>
                    <a:cubicBezTo>
                      <a:pt x="383" y="1518"/>
                      <a:pt x="394" y="1554"/>
                      <a:pt x="432" y="1565"/>
                    </a:cubicBezTo>
                    <a:cubicBezTo>
                      <a:pt x="460" y="1572"/>
                      <a:pt x="501" y="1571"/>
                      <a:pt x="521" y="1554"/>
                    </a:cubicBezTo>
                    <a:cubicBezTo>
                      <a:pt x="543" y="1538"/>
                      <a:pt x="556" y="1499"/>
                      <a:pt x="556" y="1469"/>
                    </a:cubicBezTo>
                    <a:cubicBezTo>
                      <a:pt x="558" y="1088"/>
                      <a:pt x="557" y="706"/>
                      <a:pt x="557" y="325"/>
                    </a:cubicBezTo>
                    <a:cubicBezTo>
                      <a:pt x="557" y="318"/>
                      <a:pt x="557" y="315"/>
                      <a:pt x="557" y="306"/>
                    </a:cubicBezTo>
                    <a:cubicBezTo>
                      <a:pt x="557" y="296"/>
                      <a:pt x="555" y="277"/>
                      <a:pt x="572" y="277"/>
                    </a:cubicBezTo>
                    <a:cubicBezTo>
                      <a:pt x="589" y="278"/>
                      <a:pt x="589" y="293"/>
                      <a:pt x="589" y="303"/>
                    </a:cubicBezTo>
                    <a:cubicBezTo>
                      <a:pt x="589" y="324"/>
                      <a:pt x="590" y="338"/>
                      <a:pt x="590" y="355"/>
                    </a:cubicBezTo>
                    <a:cubicBezTo>
                      <a:pt x="590" y="473"/>
                      <a:pt x="590" y="591"/>
                      <a:pt x="590" y="709"/>
                    </a:cubicBezTo>
                  </a:path>
                </a:pathLst>
              </a:custGeom>
              <a:grpFill/>
              <a:ln>
                <a:noFill/>
              </a:ln>
            </p:spPr>
            <p:txBody>
              <a:bodyPr vert="horz" wrap="square" lIns="91440" tIns="45720" rIns="91440" bIns="45720" numCol="1" anchor="t" anchorCtr="0" compatLnSpc="1">
                <a:prstTxWarp prst="textNoShape">
                  <a:avLst/>
                </a:prstTxWarp>
              </a:bodyPr>
              <a:lstStyle/>
              <a:p>
                <a:r>
                  <a:rPr lang="en-US" dirty="0"/>
                  <a:t>    </a:t>
                </a:r>
                <a:endParaRPr lang="en-IN" dirty="0"/>
              </a:p>
            </p:txBody>
          </p:sp>
          <p:sp>
            <p:nvSpPr>
              <p:cNvPr id="247" name="Freeform 80">
                <a:extLst>
                  <a:ext uri="{FF2B5EF4-FFF2-40B4-BE49-F238E27FC236}">
                    <a16:creationId xmlns:a16="http://schemas.microsoft.com/office/drawing/2014/main" id="{F6FFBFAE-C210-4EE4-A13C-66E770EE54C2}"/>
                  </a:ext>
                </a:extLst>
              </p:cNvPr>
              <p:cNvSpPr>
                <a:spLocks/>
              </p:cNvSpPr>
              <p:nvPr/>
            </p:nvSpPr>
            <p:spPr bwMode="auto">
              <a:xfrm>
                <a:off x="5979661" y="1173324"/>
                <a:ext cx="139700" cy="139700"/>
              </a:xfrm>
              <a:custGeom>
                <a:avLst/>
                <a:gdLst>
                  <a:gd name="T0" fmla="*/ 278 w 279"/>
                  <a:gd name="T1" fmla="*/ 139 h 276"/>
                  <a:gd name="T2" fmla="*/ 140 w 279"/>
                  <a:gd name="T3" fmla="*/ 0 h 276"/>
                  <a:gd name="T4" fmla="*/ 1 w 279"/>
                  <a:gd name="T5" fmla="*/ 139 h 276"/>
                  <a:gd name="T6" fmla="*/ 137 w 279"/>
                  <a:gd name="T7" fmla="*/ 275 h 276"/>
                  <a:gd name="T8" fmla="*/ 278 w 279"/>
                  <a:gd name="T9" fmla="*/ 139 h 276"/>
                </a:gdLst>
                <a:ahLst/>
                <a:cxnLst>
                  <a:cxn ang="0">
                    <a:pos x="T0" y="T1"/>
                  </a:cxn>
                  <a:cxn ang="0">
                    <a:pos x="T2" y="T3"/>
                  </a:cxn>
                  <a:cxn ang="0">
                    <a:pos x="T4" y="T5"/>
                  </a:cxn>
                  <a:cxn ang="0">
                    <a:pos x="T6" y="T7"/>
                  </a:cxn>
                  <a:cxn ang="0">
                    <a:pos x="T8" y="T9"/>
                  </a:cxn>
                </a:cxnLst>
                <a:rect l="0" t="0" r="r" b="b"/>
                <a:pathLst>
                  <a:path w="279" h="276">
                    <a:moveTo>
                      <a:pt x="278" y="139"/>
                    </a:moveTo>
                    <a:cubicBezTo>
                      <a:pt x="279" y="62"/>
                      <a:pt x="217" y="0"/>
                      <a:pt x="140" y="0"/>
                    </a:cubicBezTo>
                    <a:cubicBezTo>
                      <a:pt x="63" y="0"/>
                      <a:pt x="0" y="63"/>
                      <a:pt x="1" y="139"/>
                    </a:cubicBezTo>
                    <a:cubicBezTo>
                      <a:pt x="1" y="213"/>
                      <a:pt x="62" y="274"/>
                      <a:pt x="137" y="275"/>
                    </a:cubicBezTo>
                    <a:cubicBezTo>
                      <a:pt x="216" y="276"/>
                      <a:pt x="277" y="217"/>
                      <a:pt x="278" y="139"/>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grpSp>
        <p:grpSp>
          <p:nvGrpSpPr>
            <p:cNvPr id="240" name="Group 239">
              <a:extLst>
                <a:ext uri="{FF2B5EF4-FFF2-40B4-BE49-F238E27FC236}">
                  <a16:creationId xmlns:a16="http://schemas.microsoft.com/office/drawing/2014/main" id="{47396679-17DD-4E7F-A5CE-730551D2BF34}"/>
                </a:ext>
              </a:extLst>
            </p:cNvPr>
            <p:cNvGrpSpPr/>
            <p:nvPr/>
          </p:nvGrpSpPr>
          <p:grpSpPr>
            <a:xfrm>
              <a:off x="4904426" y="4130285"/>
              <a:ext cx="287419" cy="754008"/>
              <a:chOff x="5865361" y="1173324"/>
              <a:chExt cx="366713" cy="962026"/>
            </a:xfrm>
            <a:solidFill>
              <a:srgbClr val="92D050"/>
            </a:solidFill>
          </p:grpSpPr>
          <p:sp>
            <p:nvSpPr>
              <p:cNvPr id="244" name="Freeform 79">
                <a:extLst>
                  <a:ext uri="{FF2B5EF4-FFF2-40B4-BE49-F238E27FC236}">
                    <a16:creationId xmlns:a16="http://schemas.microsoft.com/office/drawing/2014/main" id="{7AB55F54-9F63-4453-87D0-5A3BEC2773BF}"/>
                  </a:ext>
                </a:extLst>
              </p:cNvPr>
              <p:cNvSpPr>
                <a:spLocks/>
              </p:cNvSpPr>
              <p:nvPr/>
            </p:nvSpPr>
            <p:spPr bwMode="auto">
              <a:xfrm>
                <a:off x="5865361" y="1343187"/>
                <a:ext cx="366713" cy="792163"/>
              </a:xfrm>
              <a:custGeom>
                <a:avLst/>
                <a:gdLst>
                  <a:gd name="T0" fmla="*/ 590 w 729"/>
                  <a:gd name="T1" fmla="*/ 709 h 1572"/>
                  <a:gd name="T2" fmla="*/ 659 w 729"/>
                  <a:gd name="T3" fmla="*/ 795 h 1572"/>
                  <a:gd name="T4" fmla="*/ 729 w 729"/>
                  <a:gd name="T5" fmla="*/ 710 h 1572"/>
                  <a:gd name="T6" fmla="*/ 728 w 729"/>
                  <a:gd name="T7" fmla="*/ 147 h 1572"/>
                  <a:gd name="T8" fmla="*/ 580 w 729"/>
                  <a:gd name="T9" fmla="*/ 1 h 1572"/>
                  <a:gd name="T10" fmla="*/ 157 w 729"/>
                  <a:gd name="T11" fmla="*/ 1 h 1572"/>
                  <a:gd name="T12" fmla="*/ 2 w 729"/>
                  <a:gd name="T13" fmla="*/ 155 h 1572"/>
                  <a:gd name="T14" fmla="*/ 1 w 729"/>
                  <a:gd name="T15" fmla="*/ 579 h 1572"/>
                  <a:gd name="T16" fmla="*/ 2 w 729"/>
                  <a:gd name="T17" fmla="*/ 728 h 1572"/>
                  <a:gd name="T18" fmla="*/ 71 w 729"/>
                  <a:gd name="T19" fmla="*/ 795 h 1572"/>
                  <a:gd name="T20" fmla="*/ 140 w 729"/>
                  <a:gd name="T21" fmla="*/ 729 h 1572"/>
                  <a:gd name="T22" fmla="*/ 141 w 729"/>
                  <a:gd name="T23" fmla="*/ 691 h 1572"/>
                  <a:gd name="T24" fmla="*/ 141 w 729"/>
                  <a:gd name="T25" fmla="*/ 310 h 1572"/>
                  <a:gd name="T26" fmla="*/ 157 w 729"/>
                  <a:gd name="T27" fmla="*/ 275 h 1572"/>
                  <a:gd name="T28" fmla="*/ 176 w 729"/>
                  <a:gd name="T29" fmla="*/ 311 h 1572"/>
                  <a:gd name="T30" fmla="*/ 176 w 729"/>
                  <a:gd name="T31" fmla="*/ 338 h 1572"/>
                  <a:gd name="T32" fmla="*/ 176 w 729"/>
                  <a:gd name="T33" fmla="*/ 1469 h 1572"/>
                  <a:gd name="T34" fmla="*/ 260 w 729"/>
                  <a:gd name="T35" fmla="*/ 1569 h 1572"/>
                  <a:gd name="T36" fmla="*/ 347 w 729"/>
                  <a:gd name="T37" fmla="*/ 1469 h 1572"/>
                  <a:gd name="T38" fmla="*/ 347 w 729"/>
                  <a:gd name="T39" fmla="*/ 1143 h 1572"/>
                  <a:gd name="T40" fmla="*/ 349 w 729"/>
                  <a:gd name="T41" fmla="*/ 813 h 1572"/>
                  <a:gd name="T42" fmla="*/ 366 w 729"/>
                  <a:gd name="T43" fmla="*/ 792 h 1572"/>
                  <a:gd name="T44" fmla="*/ 383 w 729"/>
                  <a:gd name="T45" fmla="*/ 813 h 1572"/>
                  <a:gd name="T46" fmla="*/ 383 w 729"/>
                  <a:gd name="T47" fmla="*/ 855 h 1572"/>
                  <a:gd name="T48" fmla="*/ 383 w 729"/>
                  <a:gd name="T49" fmla="*/ 1479 h 1572"/>
                  <a:gd name="T50" fmla="*/ 432 w 729"/>
                  <a:gd name="T51" fmla="*/ 1565 h 1572"/>
                  <a:gd name="T52" fmla="*/ 521 w 729"/>
                  <a:gd name="T53" fmla="*/ 1554 h 1572"/>
                  <a:gd name="T54" fmla="*/ 556 w 729"/>
                  <a:gd name="T55" fmla="*/ 1469 h 1572"/>
                  <a:gd name="T56" fmla="*/ 557 w 729"/>
                  <a:gd name="T57" fmla="*/ 325 h 1572"/>
                  <a:gd name="T58" fmla="*/ 557 w 729"/>
                  <a:gd name="T59" fmla="*/ 306 h 1572"/>
                  <a:gd name="T60" fmla="*/ 572 w 729"/>
                  <a:gd name="T61" fmla="*/ 277 h 1572"/>
                  <a:gd name="T62" fmla="*/ 589 w 729"/>
                  <a:gd name="T63" fmla="*/ 303 h 1572"/>
                  <a:gd name="T64" fmla="*/ 590 w 729"/>
                  <a:gd name="T65" fmla="*/ 355 h 1572"/>
                  <a:gd name="T66" fmla="*/ 590 w 729"/>
                  <a:gd name="T67" fmla="*/ 709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9" h="1572">
                    <a:moveTo>
                      <a:pt x="590" y="709"/>
                    </a:moveTo>
                    <a:cubicBezTo>
                      <a:pt x="590" y="765"/>
                      <a:pt x="615" y="795"/>
                      <a:pt x="659" y="795"/>
                    </a:cubicBezTo>
                    <a:cubicBezTo>
                      <a:pt x="704" y="796"/>
                      <a:pt x="728" y="767"/>
                      <a:pt x="729" y="710"/>
                    </a:cubicBezTo>
                    <a:cubicBezTo>
                      <a:pt x="729" y="523"/>
                      <a:pt x="729" y="335"/>
                      <a:pt x="728" y="147"/>
                    </a:cubicBezTo>
                    <a:cubicBezTo>
                      <a:pt x="728" y="54"/>
                      <a:pt x="674" y="1"/>
                      <a:pt x="580" y="1"/>
                    </a:cubicBezTo>
                    <a:cubicBezTo>
                      <a:pt x="439" y="0"/>
                      <a:pt x="298" y="0"/>
                      <a:pt x="157" y="1"/>
                    </a:cubicBezTo>
                    <a:cubicBezTo>
                      <a:pt x="55" y="1"/>
                      <a:pt x="2" y="54"/>
                      <a:pt x="2" y="155"/>
                    </a:cubicBezTo>
                    <a:cubicBezTo>
                      <a:pt x="1" y="297"/>
                      <a:pt x="1" y="438"/>
                      <a:pt x="1" y="579"/>
                    </a:cubicBezTo>
                    <a:cubicBezTo>
                      <a:pt x="1" y="629"/>
                      <a:pt x="0" y="678"/>
                      <a:pt x="2" y="728"/>
                    </a:cubicBezTo>
                    <a:cubicBezTo>
                      <a:pt x="4" y="769"/>
                      <a:pt x="33" y="795"/>
                      <a:pt x="71" y="795"/>
                    </a:cubicBezTo>
                    <a:cubicBezTo>
                      <a:pt x="109" y="795"/>
                      <a:pt x="137" y="769"/>
                      <a:pt x="140" y="729"/>
                    </a:cubicBezTo>
                    <a:cubicBezTo>
                      <a:pt x="141" y="716"/>
                      <a:pt x="141" y="704"/>
                      <a:pt x="141" y="691"/>
                    </a:cubicBezTo>
                    <a:cubicBezTo>
                      <a:pt x="141" y="564"/>
                      <a:pt x="140" y="437"/>
                      <a:pt x="141" y="310"/>
                    </a:cubicBezTo>
                    <a:cubicBezTo>
                      <a:pt x="141" y="299"/>
                      <a:pt x="141" y="275"/>
                      <a:pt x="157" y="275"/>
                    </a:cubicBezTo>
                    <a:cubicBezTo>
                      <a:pt x="176" y="276"/>
                      <a:pt x="176" y="298"/>
                      <a:pt x="176" y="311"/>
                    </a:cubicBezTo>
                    <a:cubicBezTo>
                      <a:pt x="176" y="319"/>
                      <a:pt x="176" y="329"/>
                      <a:pt x="176" y="338"/>
                    </a:cubicBezTo>
                    <a:cubicBezTo>
                      <a:pt x="176" y="715"/>
                      <a:pt x="176" y="1092"/>
                      <a:pt x="176" y="1469"/>
                    </a:cubicBezTo>
                    <a:cubicBezTo>
                      <a:pt x="176" y="1536"/>
                      <a:pt x="208" y="1568"/>
                      <a:pt x="260" y="1569"/>
                    </a:cubicBezTo>
                    <a:cubicBezTo>
                      <a:pt x="316" y="1570"/>
                      <a:pt x="347" y="1539"/>
                      <a:pt x="347" y="1469"/>
                    </a:cubicBezTo>
                    <a:cubicBezTo>
                      <a:pt x="348" y="1360"/>
                      <a:pt x="347" y="1251"/>
                      <a:pt x="347" y="1143"/>
                    </a:cubicBezTo>
                    <a:cubicBezTo>
                      <a:pt x="347" y="1039"/>
                      <a:pt x="348" y="917"/>
                      <a:pt x="349" y="813"/>
                    </a:cubicBezTo>
                    <a:cubicBezTo>
                      <a:pt x="349" y="800"/>
                      <a:pt x="353" y="793"/>
                      <a:pt x="366" y="792"/>
                    </a:cubicBezTo>
                    <a:cubicBezTo>
                      <a:pt x="383" y="792"/>
                      <a:pt x="383" y="809"/>
                      <a:pt x="383" y="813"/>
                    </a:cubicBezTo>
                    <a:cubicBezTo>
                      <a:pt x="383" y="831"/>
                      <a:pt x="383" y="837"/>
                      <a:pt x="383" y="855"/>
                    </a:cubicBezTo>
                    <a:cubicBezTo>
                      <a:pt x="383" y="1063"/>
                      <a:pt x="383" y="1271"/>
                      <a:pt x="383" y="1479"/>
                    </a:cubicBezTo>
                    <a:cubicBezTo>
                      <a:pt x="383" y="1518"/>
                      <a:pt x="394" y="1554"/>
                      <a:pt x="432" y="1565"/>
                    </a:cubicBezTo>
                    <a:cubicBezTo>
                      <a:pt x="460" y="1572"/>
                      <a:pt x="501" y="1571"/>
                      <a:pt x="521" y="1554"/>
                    </a:cubicBezTo>
                    <a:cubicBezTo>
                      <a:pt x="543" y="1538"/>
                      <a:pt x="556" y="1499"/>
                      <a:pt x="556" y="1469"/>
                    </a:cubicBezTo>
                    <a:cubicBezTo>
                      <a:pt x="558" y="1088"/>
                      <a:pt x="557" y="706"/>
                      <a:pt x="557" y="325"/>
                    </a:cubicBezTo>
                    <a:cubicBezTo>
                      <a:pt x="557" y="318"/>
                      <a:pt x="557" y="315"/>
                      <a:pt x="557" y="306"/>
                    </a:cubicBezTo>
                    <a:cubicBezTo>
                      <a:pt x="557" y="296"/>
                      <a:pt x="555" y="277"/>
                      <a:pt x="572" y="277"/>
                    </a:cubicBezTo>
                    <a:cubicBezTo>
                      <a:pt x="589" y="278"/>
                      <a:pt x="589" y="293"/>
                      <a:pt x="589" y="303"/>
                    </a:cubicBezTo>
                    <a:cubicBezTo>
                      <a:pt x="589" y="324"/>
                      <a:pt x="590" y="338"/>
                      <a:pt x="590" y="355"/>
                    </a:cubicBezTo>
                    <a:cubicBezTo>
                      <a:pt x="590" y="473"/>
                      <a:pt x="590" y="591"/>
                      <a:pt x="590" y="709"/>
                    </a:cubicBezTo>
                  </a:path>
                </a:pathLst>
              </a:custGeom>
              <a:grpFill/>
              <a:ln>
                <a:noFill/>
              </a:ln>
            </p:spPr>
            <p:txBody>
              <a:bodyPr vert="horz" wrap="square" lIns="91440" tIns="45720" rIns="91440" bIns="45720" numCol="1" anchor="t" anchorCtr="0" compatLnSpc="1">
                <a:prstTxWarp prst="textNoShape">
                  <a:avLst/>
                </a:prstTxWarp>
              </a:bodyPr>
              <a:lstStyle/>
              <a:p>
                <a:r>
                  <a:rPr lang="en-US" dirty="0">
                    <a:solidFill>
                      <a:schemeClr val="accent6">
                        <a:lumMod val="75000"/>
                      </a:schemeClr>
                    </a:solidFill>
                  </a:rPr>
                  <a:t>    </a:t>
                </a:r>
                <a:endParaRPr lang="en-IN" dirty="0">
                  <a:solidFill>
                    <a:schemeClr val="accent6">
                      <a:lumMod val="75000"/>
                    </a:schemeClr>
                  </a:solidFill>
                </a:endParaRPr>
              </a:p>
            </p:txBody>
          </p:sp>
          <p:sp>
            <p:nvSpPr>
              <p:cNvPr id="245" name="Freeform 80">
                <a:extLst>
                  <a:ext uri="{FF2B5EF4-FFF2-40B4-BE49-F238E27FC236}">
                    <a16:creationId xmlns:a16="http://schemas.microsoft.com/office/drawing/2014/main" id="{47F0E201-2E1B-452F-BC2F-72FE4060F4B9}"/>
                  </a:ext>
                </a:extLst>
              </p:cNvPr>
              <p:cNvSpPr>
                <a:spLocks/>
              </p:cNvSpPr>
              <p:nvPr/>
            </p:nvSpPr>
            <p:spPr bwMode="auto">
              <a:xfrm>
                <a:off x="5979661" y="1173324"/>
                <a:ext cx="139700" cy="139700"/>
              </a:xfrm>
              <a:custGeom>
                <a:avLst/>
                <a:gdLst>
                  <a:gd name="T0" fmla="*/ 278 w 279"/>
                  <a:gd name="T1" fmla="*/ 139 h 276"/>
                  <a:gd name="T2" fmla="*/ 140 w 279"/>
                  <a:gd name="T3" fmla="*/ 0 h 276"/>
                  <a:gd name="T4" fmla="*/ 1 w 279"/>
                  <a:gd name="T5" fmla="*/ 139 h 276"/>
                  <a:gd name="T6" fmla="*/ 137 w 279"/>
                  <a:gd name="T7" fmla="*/ 275 h 276"/>
                  <a:gd name="T8" fmla="*/ 278 w 279"/>
                  <a:gd name="T9" fmla="*/ 139 h 276"/>
                </a:gdLst>
                <a:ahLst/>
                <a:cxnLst>
                  <a:cxn ang="0">
                    <a:pos x="T0" y="T1"/>
                  </a:cxn>
                  <a:cxn ang="0">
                    <a:pos x="T2" y="T3"/>
                  </a:cxn>
                  <a:cxn ang="0">
                    <a:pos x="T4" y="T5"/>
                  </a:cxn>
                  <a:cxn ang="0">
                    <a:pos x="T6" y="T7"/>
                  </a:cxn>
                  <a:cxn ang="0">
                    <a:pos x="T8" y="T9"/>
                  </a:cxn>
                </a:cxnLst>
                <a:rect l="0" t="0" r="r" b="b"/>
                <a:pathLst>
                  <a:path w="279" h="276">
                    <a:moveTo>
                      <a:pt x="278" y="139"/>
                    </a:moveTo>
                    <a:cubicBezTo>
                      <a:pt x="279" y="62"/>
                      <a:pt x="217" y="0"/>
                      <a:pt x="140" y="0"/>
                    </a:cubicBezTo>
                    <a:cubicBezTo>
                      <a:pt x="63" y="0"/>
                      <a:pt x="0" y="63"/>
                      <a:pt x="1" y="139"/>
                    </a:cubicBezTo>
                    <a:cubicBezTo>
                      <a:pt x="1" y="213"/>
                      <a:pt x="62" y="274"/>
                      <a:pt x="137" y="275"/>
                    </a:cubicBezTo>
                    <a:cubicBezTo>
                      <a:pt x="216" y="276"/>
                      <a:pt x="277" y="217"/>
                      <a:pt x="278" y="139"/>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solidFill>
                    <a:schemeClr val="accent6">
                      <a:lumMod val="75000"/>
                    </a:schemeClr>
                  </a:solidFill>
                </a:endParaRPr>
              </a:p>
            </p:txBody>
          </p:sp>
        </p:grpSp>
        <p:grpSp>
          <p:nvGrpSpPr>
            <p:cNvPr id="241" name="Group 240">
              <a:extLst>
                <a:ext uri="{FF2B5EF4-FFF2-40B4-BE49-F238E27FC236}">
                  <a16:creationId xmlns:a16="http://schemas.microsoft.com/office/drawing/2014/main" id="{75D54C26-3E80-47EB-893F-FD8BD55AEEE8}"/>
                </a:ext>
              </a:extLst>
            </p:cNvPr>
            <p:cNvGrpSpPr/>
            <p:nvPr/>
          </p:nvGrpSpPr>
          <p:grpSpPr>
            <a:xfrm>
              <a:off x="5509224" y="4130285"/>
              <a:ext cx="287419" cy="754008"/>
              <a:chOff x="5865361" y="1173324"/>
              <a:chExt cx="366713" cy="962026"/>
            </a:xfrm>
            <a:solidFill>
              <a:srgbClr val="92D050"/>
            </a:solidFill>
          </p:grpSpPr>
          <p:sp>
            <p:nvSpPr>
              <p:cNvPr id="242" name="Freeform 79">
                <a:extLst>
                  <a:ext uri="{FF2B5EF4-FFF2-40B4-BE49-F238E27FC236}">
                    <a16:creationId xmlns:a16="http://schemas.microsoft.com/office/drawing/2014/main" id="{DB1484A3-F715-4B96-B8E3-E0E4D0534B43}"/>
                  </a:ext>
                </a:extLst>
              </p:cNvPr>
              <p:cNvSpPr>
                <a:spLocks/>
              </p:cNvSpPr>
              <p:nvPr/>
            </p:nvSpPr>
            <p:spPr bwMode="auto">
              <a:xfrm>
                <a:off x="5865361" y="1343187"/>
                <a:ext cx="366713" cy="792163"/>
              </a:xfrm>
              <a:custGeom>
                <a:avLst/>
                <a:gdLst>
                  <a:gd name="T0" fmla="*/ 590 w 729"/>
                  <a:gd name="T1" fmla="*/ 709 h 1572"/>
                  <a:gd name="T2" fmla="*/ 659 w 729"/>
                  <a:gd name="T3" fmla="*/ 795 h 1572"/>
                  <a:gd name="T4" fmla="*/ 729 w 729"/>
                  <a:gd name="T5" fmla="*/ 710 h 1572"/>
                  <a:gd name="T6" fmla="*/ 728 w 729"/>
                  <a:gd name="T7" fmla="*/ 147 h 1572"/>
                  <a:gd name="T8" fmla="*/ 580 w 729"/>
                  <a:gd name="T9" fmla="*/ 1 h 1572"/>
                  <a:gd name="T10" fmla="*/ 157 w 729"/>
                  <a:gd name="T11" fmla="*/ 1 h 1572"/>
                  <a:gd name="T12" fmla="*/ 2 w 729"/>
                  <a:gd name="T13" fmla="*/ 155 h 1572"/>
                  <a:gd name="T14" fmla="*/ 1 w 729"/>
                  <a:gd name="T15" fmla="*/ 579 h 1572"/>
                  <a:gd name="T16" fmla="*/ 2 w 729"/>
                  <a:gd name="T17" fmla="*/ 728 h 1572"/>
                  <a:gd name="T18" fmla="*/ 71 w 729"/>
                  <a:gd name="T19" fmla="*/ 795 h 1572"/>
                  <a:gd name="T20" fmla="*/ 140 w 729"/>
                  <a:gd name="T21" fmla="*/ 729 h 1572"/>
                  <a:gd name="T22" fmla="*/ 141 w 729"/>
                  <a:gd name="T23" fmla="*/ 691 h 1572"/>
                  <a:gd name="T24" fmla="*/ 141 w 729"/>
                  <a:gd name="T25" fmla="*/ 310 h 1572"/>
                  <a:gd name="T26" fmla="*/ 157 w 729"/>
                  <a:gd name="T27" fmla="*/ 275 h 1572"/>
                  <a:gd name="T28" fmla="*/ 176 w 729"/>
                  <a:gd name="T29" fmla="*/ 311 h 1572"/>
                  <a:gd name="T30" fmla="*/ 176 w 729"/>
                  <a:gd name="T31" fmla="*/ 338 h 1572"/>
                  <a:gd name="T32" fmla="*/ 176 w 729"/>
                  <a:gd name="T33" fmla="*/ 1469 h 1572"/>
                  <a:gd name="T34" fmla="*/ 260 w 729"/>
                  <a:gd name="T35" fmla="*/ 1569 h 1572"/>
                  <a:gd name="T36" fmla="*/ 347 w 729"/>
                  <a:gd name="T37" fmla="*/ 1469 h 1572"/>
                  <a:gd name="T38" fmla="*/ 347 w 729"/>
                  <a:gd name="T39" fmla="*/ 1143 h 1572"/>
                  <a:gd name="T40" fmla="*/ 349 w 729"/>
                  <a:gd name="T41" fmla="*/ 813 h 1572"/>
                  <a:gd name="T42" fmla="*/ 366 w 729"/>
                  <a:gd name="T43" fmla="*/ 792 h 1572"/>
                  <a:gd name="T44" fmla="*/ 383 w 729"/>
                  <a:gd name="T45" fmla="*/ 813 h 1572"/>
                  <a:gd name="T46" fmla="*/ 383 w 729"/>
                  <a:gd name="T47" fmla="*/ 855 h 1572"/>
                  <a:gd name="T48" fmla="*/ 383 w 729"/>
                  <a:gd name="T49" fmla="*/ 1479 h 1572"/>
                  <a:gd name="T50" fmla="*/ 432 w 729"/>
                  <a:gd name="T51" fmla="*/ 1565 h 1572"/>
                  <a:gd name="T52" fmla="*/ 521 w 729"/>
                  <a:gd name="T53" fmla="*/ 1554 h 1572"/>
                  <a:gd name="T54" fmla="*/ 556 w 729"/>
                  <a:gd name="T55" fmla="*/ 1469 h 1572"/>
                  <a:gd name="T56" fmla="*/ 557 w 729"/>
                  <a:gd name="T57" fmla="*/ 325 h 1572"/>
                  <a:gd name="T58" fmla="*/ 557 w 729"/>
                  <a:gd name="T59" fmla="*/ 306 h 1572"/>
                  <a:gd name="T60" fmla="*/ 572 w 729"/>
                  <a:gd name="T61" fmla="*/ 277 h 1572"/>
                  <a:gd name="T62" fmla="*/ 589 w 729"/>
                  <a:gd name="T63" fmla="*/ 303 h 1572"/>
                  <a:gd name="T64" fmla="*/ 590 w 729"/>
                  <a:gd name="T65" fmla="*/ 355 h 1572"/>
                  <a:gd name="T66" fmla="*/ 590 w 729"/>
                  <a:gd name="T67" fmla="*/ 709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9" h="1572">
                    <a:moveTo>
                      <a:pt x="590" y="709"/>
                    </a:moveTo>
                    <a:cubicBezTo>
                      <a:pt x="590" y="765"/>
                      <a:pt x="615" y="795"/>
                      <a:pt x="659" y="795"/>
                    </a:cubicBezTo>
                    <a:cubicBezTo>
                      <a:pt x="704" y="796"/>
                      <a:pt x="728" y="767"/>
                      <a:pt x="729" y="710"/>
                    </a:cubicBezTo>
                    <a:cubicBezTo>
                      <a:pt x="729" y="523"/>
                      <a:pt x="729" y="335"/>
                      <a:pt x="728" y="147"/>
                    </a:cubicBezTo>
                    <a:cubicBezTo>
                      <a:pt x="728" y="54"/>
                      <a:pt x="674" y="1"/>
                      <a:pt x="580" y="1"/>
                    </a:cubicBezTo>
                    <a:cubicBezTo>
                      <a:pt x="439" y="0"/>
                      <a:pt x="298" y="0"/>
                      <a:pt x="157" y="1"/>
                    </a:cubicBezTo>
                    <a:cubicBezTo>
                      <a:pt x="55" y="1"/>
                      <a:pt x="2" y="54"/>
                      <a:pt x="2" y="155"/>
                    </a:cubicBezTo>
                    <a:cubicBezTo>
                      <a:pt x="1" y="297"/>
                      <a:pt x="1" y="438"/>
                      <a:pt x="1" y="579"/>
                    </a:cubicBezTo>
                    <a:cubicBezTo>
                      <a:pt x="1" y="629"/>
                      <a:pt x="0" y="678"/>
                      <a:pt x="2" y="728"/>
                    </a:cubicBezTo>
                    <a:cubicBezTo>
                      <a:pt x="4" y="769"/>
                      <a:pt x="33" y="795"/>
                      <a:pt x="71" y="795"/>
                    </a:cubicBezTo>
                    <a:cubicBezTo>
                      <a:pt x="109" y="795"/>
                      <a:pt x="137" y="769"/>
                      <a:pt x="140" y="729"/>
                    </a:cubicBezTo>
                    <a:cubicBezTo>
                      <a:pt x="141" y="716"/>
                      <a:pt x="141" y="704"/>
                      <a:pt x="141" y="691"/>
                    </a:cubicBezTo>
                    <a:cubicBezTo>
                      <a:pt x="141" y="564"/>
                      <a:pt x="140" y="437"/>
                      <a:pt x="141" y="310"/>
                    </a:cubicBezTo>
                    <a:cubicBezTo>
                      <a:pt x="141" y="299"/>
                      <a:pt x="141" y="275"/>
                      <a:pt x="157" y="275"/>
                    </a:cubicBezTo>
                    <a:cubicBezTo>
                      <a:pt x="176" y="276"/>
                      <a:pt x="176" y="298"/>
                      <a:pt x="176" y="311"/>
                    </a:cubicBezTo>
                    <a:cubicBezTo>
                      <a:pt x="176" y="319"/>
                      <a:pt x="176" y="329"/>
                      <a:pt x="176" y="338"/>
                    </a:cubicBezTo>
                    <a:cubicBezTo>
                      <a:pt x="176" y="715"/>
                      <a:pt x="176" y="1092"/>
                      <a:pt x="176" y="1469"/>
                    </a:cubicBezTo>
                    <a:cubicBezTo>
                      <a:pt x="176" y="1536"/>
                      <a:pt x="208" y="1568"/>
                      <a:pt x="260" y="1569"/>
                    </a:cubicBezTo>
                    <a:cubicBezTo>
                      <a:pt x="316" y="1570"/>
                      <a:pt x="347" y="1539"/>
                      <a:pt x="347" y="1469"/>
                    </a:cubicBezTo>
                    <a:cubicBezTo>
                      <a:pt x="348" y="1360"/>
                      <a:pt x="347" y="1251"/>
                      <a:pt x="347" y="1143"/>
                    </a:cubicBezTo>
                    <a:cubicBezTo>
                      <a:pt x="347" y="1039"/>
                      <a:pt x="348" y="917"/>
                      <a:pt x="349" y="813"/>
                    </a:cubicBezTo>
                    <a:cubicBezTo>
                      <a:pt x="349" y="800"/>
                      <a:pt x="353" y="793"/>
                      <a:pt x="366" y="792"/>
                    </a:cubicBezTo>
                    <a:cubicBezTo>
                      <a:pt x="383" y="792"/>
                      <a:pt x="383" y="809"/>
                      <a:pt x="383" y="813"/>
                    </a:cubicBezTo>
                    <a:cubicBezTo>
                      <a:pt x="383" y="831"/>
                      <a:pt x="383" y="837"/>
                      <a:pt x="383" y="855"/>
                    </a:cubicBezTo>
                    <a:cubicBezTo>
                      <a:pt x="383" y="1063"/>
                      <a:pt x="383" y="1271"/>
                      <a:pt x="383" y="1479"/>
                    </a:cubicBezTo>
                    <a:cubicBezTo>
                      <a:pt x="383" y="1518"/>
                      <a:pt x="394" y="1554"/>
                      <a:pt x="432" y="1565"/>
                    </a:cubicBezTo>
                    <a:cubicBezTo>
                      <a:pt x="460" y="1572"/>
                      <a:pt x="501" y="1571"/>
                      <a:pt x="521" y="1554"/>
                    </a:cubicBezTo>
                    <a:cubicBezTo>
                      <a:pt x="543" y="1538"/>
                      <a:pt x="556" y="1499"/>
                      <a:pt x="556" y="1469"/>
                    </a:cubicBezTo>
                    <a:cubicBezTo>
                      <a:pt x="558" y="1088"/>
                      <a:pt x="557" y="706"/>
                      <a:pt x="557" y="325"/>
                    </a:cubicBezTo>
                    <a:cubicBezTo>
                      <a:pt x="557" y="318"/>
                      <a:pt x="557" y="315"/>
                      <a:pt x="557" y="306"/>
                    </a:cubicBezTo>
                    <a:cubicBezTo>
                      <a:pt x="557" y="296"/>
                      <a:pt x="555" y="277"/>
                      <a:pt x="572" y="277"/>
                    </a:cubicBezTo>
                    <a:cubicBezTo>
                      <a:pt x="589" y="278"/>
                      <a:pt x="589" y="293"/>
                      <a:pt x="589" y="303"/>
                    </a:cubicBezTo>
                    <a:cubicBezTo>
                      <a:pt x="589" y="324"/>
                      <a:pt x="590" y="338"/>
                      <a:pt x="590" y="355"/>
                    </a:cubicBezTo>
                    <a:cubicBezTo>
                      <a:pt x="590" y="473"/>
                      <a:pt x="590" y="591"/>
                      <a:pt x="590" y="709"/>
                    </a:cubicBezTo>
                  </a:path>
                </a:pathLst>
              </a:custGeom>
              <a:grpFill/>
              <a:ln>
                <a:noFill/>
              </a:ln>
            </p:spPr>
            <p:txBody>
              <a:bodyPr vert="horz" wrap="square" lIns="91440" tIns="45720" rIns="91440" bIns="45720" numCol="1" anchor="t" anchorCtr="0" compatLnSpc="1">
                <a:prstTxWarp prst="textNoShape">
                  <a:avLst/>
                </a:prstTxWarp>
              </a:bodyPr>
              <a:lstStyle/>
              <a:p>
                <a:r>
                  <a:rPr lang="en-US" dirty="0">
                    <a:solidFill>
                      <a:schemeClr val="accent6">
                        <a:lumMod val="75000"/>
                      </a:schemeClr>
                    </a:solidFill>
                  </a:rPr>
                  <a:t>    </a:t>
                </a:r>
                <a:endParaRPr lang="en-IN" dirty="0">
                  <a:solidFill>
                    <a:schemeClr val="accent6">
                      <a:lumMod val="75000"/>
                    </a:schemeClr>
                  </a:solidFill>
                </a:endParaRPr>
              </a:p>
            </p:txBody>
          </p:sp>
          <p:sp>
            <p:nvSpPr>
              <p:cNvPr id="243" name="Freeform 80">
                <a:extLst>
                  <a:ext uri="{FF2B5EF4-FFF2-40B4-BE49-F238E27FC236}">
                    <a16:creationId xmlns:a16="http://schemas.microsoft.com/office/drawing/2014/main" id="{03E6CA4A-E02E-4EC4-9171-28D1EAB6DDEC}"/>
                  </a:ext>
                </a:extLst>
              </p:cNvPr>
              <p:cNvSpPr>
                <a:spLocks/>
              </p:cNvSpPr>
              <p:nvPr/>
            </p:nvSpPr>
            <p:spPr bwMode="auto">
              <a:xfrm>
                <a:off x="5979661" y="1173324"/>
                <a:ext cx="139700" cy="139700"/>
              </a:xfrm>
              <a:custGeom>
                <a:avLst/>
                <a:gdLst>
                  <a:gd name="T0" fmla="*/ 278 w 279"/>
                  <a:gd name="T1" fmla="*/ 139 h 276"/>
                  <a:gd name="T2" fmla="*/ 140 w 279"/>
                  <a:gd name="T3" fmla="*/ 0 h 276"/>
                  <a:gd name="T4" fmla="*/ 1 w 279"/>
                  <a:gd name="T5" fmla="*/ 139 h 276"/>
                  <a:gd name="T6" fmla="*/ 137 w 279"/>
                  <a:gd name="T7" fmla="*/ 275 h 276"/>
                  <a:gd name="T8" fmla="*/ 278 w 279"/>
                  <a:gd name="T9" fmla="*/ 139 h 276"/>
                </a:gdLst>
                <a:ahLst/>
                <a:cxnLst>
                  <a:cxn ang="0">
                    <a:pos x="T0" y="T1"/>
                  </a:cxn>
                  <a:cxn ang="0">
                    <a:pos x="T2" y="T3"/>
                  </a:cxn>
                  <a:cxn ang="0">
                    <a:pos x="T4" y="T5"/>
                  </a:cxn>
                  <a:cxn ang="0">
                    <a:pos x="T6" y="T7"/>
                  </a:cxn>
                  <a:cxn ang="0">
                    <a:pos x="T8" y="T9"/>
                  </a:cxn>
                </a:cxnLst>
                <a:rect l="0" t="0" r="r" b="b"/>
                <a:pathLst>
                  <a:path w="279" h="276">
                    <a:moveTo>
                      <a:pt x="278" y="139"/>
                    </a:moveTo>
                    <a:cubicBezTo>
                      <a:pt x="279" y="62"/>
                      <a:pt x="217" y="0"/>
                      <a:pt x="140" y="0"/>
                    </a:cubicBezTo>
                    <a:cubicBezTo>
                      <a:pt x="63" y="0"/>
                      <a:pt x="0" y="63"/>
                      <a:pt x="1" y="139"/>
                    </a:cubicBezTo>
                    <a:cubicBezTo>
                      <a:pt x="1" y="213"/>
                      <a:pt x="62" y="274"/>
                      <a:pt x="137" y="275"/>
                    </a:cubicBezTo>
                    <a:cubicBezTo>
                      <a:pt x="216" y="276"/>
                      <a:pt x="277" y="217"/>
                      <a:pt x="278" y="139"/>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solidFill>
                    <a:schemeClr val="accent6">
                      <a:lumMod val="75000"/>
                    </a:schemeClr>
                  </a:solidFill>
                </a:endParaRPr>
              </a:p>
            </p:txBody>
          </p:sp>
        </p:grpSp>
        <p:grpSp>
          <p:nvGrpSpPr>
            <p:cNvPr id="261" name="Group 260">
              <a:extLst>
                <a:ext uri="{FF2B5EF4-FFF2-40B4-BE49-F238E27FC236}">
                  <a16:creationId xmlns:a16="http://schemas.microsoft.com/office/drawing/2014/main" id="{F2B7B864-3C6A-4AEF-9559-71BBE27327D3}"/>
                </a:ext>
              </a:extLst>
            </p:cNvPr>
            <p:cNvGrpSpPr/>
            <p:nvPr/>
          </p:nvGrpSpPr>
          <p:grpSpPr>
            <a:xfrm>
              <a:off x="670833" y="5517615"/>
              <a:ext cx="287419" cy="754008"/>
              <a:chOff x="5865361" y="1173324"/>
              <a:chExt cx="366713" cy="962026"/>
            </a:xfrm>
            <a:solidFill>
              <a:srgbClr val="92D050"/>
            </a:solidFill>
          </p:grpSpPr>
          <p:sp>
            <p:nvSpPr>
              <p:cNvPr id="286" name="Freeform 79">
                <a:extLst>
                  <a:ext uri="{FF2B5EF4-FFF2-40B4-BE49-F238E27FC236}">
                    <a16:creationId xmlns:a16="http://schemas.microsoft.com/office/drawing/2014/main" id="{80EF06AB-583F-4C2F-AB64-5D628B46B641}"/>
                  </a:ext>
                </a:extLst>
              </p:cNvPr>
              <p:cNvSpPr>
                <a:spLocks/>
              </p:cNvSpPr>
              <p:nvPr/>
            </p:nvSpPr>
            <p:spPr bwMode="auto">
              <a:xfrm>
                <a:off x="5865361" y="1343187"/>
                <a:ext cx="366713" cy="792163"/>
              </a:xfrm>
              <a:custGeom>
                <a:avLst/>
                <a:gdLst>
                  <a:gd name="T0" fmla="*/ 590 w 729"/>
                  <a:gd name="T1" fmla="*/ 709 h 1572"/>
                  <a:gd name="T2" fmla="*/ 659 w 729"/>
                  <a:gd name="T3" fmla="*/ 795 h 1572"/>
                  <a:gd name="T4" fmla="*/ 729 w 729"/>
                  <a:gd name="T5" fmla="*/ 710 h 1572"/>
                  <a:gd name="T6" fmla="*/ 728 w 729"/>
                  <a:gd name="T7" fmla="*/ 147 h 1572"/>
                  <a:gd name="T8" fmla="*/ 580 w 729"/>
                  <a:gd name="T9" fmla="*/ 1 h 1572"/>
                  <a:gd name="T10" fmla="*/ 157 w 729"/>
                  <a:gd name="T11" fmla="*/ 1 h 1572"/>
                  <a:gd name="T12" fmla="*/ 2 w 729"/>
                  <a:gd name="T13" fmla="*/ 155 h 1572"/>
                  <a:gd name="T14" fmla="*/ 1 w 729"/>
                  <a:gd name="T15" fmla="*/ 579 h 1572"/>
                  <a:gd name="T16" fmla="*/ 2 w 729"/>
                  <a:gd name="T17" fmla="*/ 728 h 1572"/>
                  <a:gd name="T18" fmla="*/ 71 w 729"/>
                  <a:gd name="T19" fmla="*/ 795 h 1572"/>
                  <a:gd name="T20" fmla="*/ 140 w 729"/>
                  <a:gd name="T21" fmla="*/ 729 h 1572"/>
                  <a:gd name="T22" fmla="*/ 141 w 729"/>
                  <a:gd name="T23" fmla="*/ 691 h 1572"/>
                  <a:gd name="T24" fmla="*/ 141 w 729"/>
                  <a:gd name="T25" fmla="*/ 310 h 1572"/>
                  <a:gd name="T26" fmla="*/ 157 w 729"/>
                  <a:gd name="T27" fmla="*/ 275 h 1572"/>
                  <a:gd name="T28" fmla="*/ 176 w 729"/>
                  <a:gd name="T29" fmla="*/ 311 h 1572"/>
                  <a:gd name="T30" fmla="*/ 176 w 729"/>
                  <a:gd name="T31" fmla="*/ 338 h 1572"/>
                  <a:gd name="T32" fmla="*/ 176 w 729"/>
                  <a:gd name="T33" fmla="*/ 1469 h 1572"/>
                  <a:gd name="T34" fmla="*/ 260 w 729"/>
                  <a:gd name="T35" fmla="*/ 1569 h 1572"/>
                  <a:gd name="T36" fmla="*/ 347 w 729"/>
                  <a:gd name="T37" fmla="*/ 1469 h 1572"/>
                  <a:gd name="T38" fmla="*/ 347 w 729"/>
                  <a:gd name="T39" fmla="*/ 1143 h 1572"/>
                  <a:gd name="T40" fmla="*/ 349 w 729"/>
                  <a:gd name="T41" fmla="*/ 813 h 1572"/>
                  <a:gd name="T42" fmla="*/ 366 w 729"/>
                  <a:gd name="T43" fmla="*/ 792 h 1572"/>
                  <a:gd name="T44" fmla="*/ 383 w 729"/>
                  <a:gd name="T45" fmla="*/ 813 h 1572"/>
                  <a:gd name="T46" fmla="*/ 383 w 729"/>
                  <a:gd name="T47" fmla="*/ 855 h 1572"/>
                  <a:gd name="T48" fmla="*/ 383 w 729"/>
                  <a:gd name="T49" fmla="*/ 1479 h 1572"/>
                  <a:gd name="T50" fmla="*/ 432 w 729"/>
                  <a:gd name="T51" fmla="*/ 1565 h 1572"/>
                  <a:gd name="T52" fmla="*/ 521 w 729"/>
                  <a:gd name="T53" fmla="*/ 1554 h 1572"/>
                  <a:gd name="T54" fmla="*/ 556 w 729"/>
                  <a:gd name="T55" fmla="*/ 1469 h 1572"/>
                  <a:gd name="T56" fmla="*/ 557 w 729"/>
                  <a:gd name="T57" fmla="*/ 325 h 1572"/>
                  <a:gd name="T58" fmla="*/ 557 w 729"/>
                  <a:gd name="T59" fmla="*/ 306 h 1572"/>
                  <a:gd name="T60" fmla="*/ 572 w 729"/>
                  <a:gd name="T61" fmla="*/ 277 h 1572"/>
                  <a:gd name="T62" fmla="*/ 589 w 729"/>
                  <a:gd name="T63" fmla="*/ 303 h 1572"/>
                  <a:gd name="T64" fmla="*/ 590 w 729"/>
                  <a:gd name="T65" fmla="*/ 355 h 1572"/>
                  <a:gd name="T66" fmla="*/ 590 w 729"/>
                  <a:gd name="T67" fmla="*/ 709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9" h="1572">
                    <a:moveTo>
                      <a:pt x="590" y="709"/>
                    </a:moveTo>
                    <a:cubicBezTo>
                      <a:pt x="590" y="765"/>
                      <a:pt x="615" y="795"/>
                      <a:pt x="659" y="795"/>
                    </a:cubicBezTo>
                    <a:cubicBezTo>
                      <a:pt x="704" y="796"/>
                      <a:pt x="728" y="767"/>
                      <a:pt x="729" y="710"/>
                    </a:cubicBezTo>
                    <a:cubicBezTo>
                      <a:pt x="729" y="523"/>
                      <a:pt x="729" y="335"/>
                      <a:pt x="728" y="147"/>
                    </a:cubicBezTo>
                    <a:cubicBezTo>
                      <a:pt x="728" y="54"/>
                      <a:pt x="674" y="1"/>
                      <a:pt x="580" y="1"/>
                    </a:cubicBezTo>
                    <a:cubicBezTo>
                      <a:pt x="439" y="0"/>
                      <a:pt x="298" y="0"/>
                      <a:pt x="157" y="1"/>
                    </a:cubicBezTo>
                    <a:cubicBezTo>
                      <a:pt x="55" y="1"/>
                      <a:pt x="2" y="54"/>
                      <a:pt x="2" y="155"/>
                    </a:cubicBezTo>
                    <a:cubicBezTo>
                      <a:pt x="1" y="297"/>
                      <a:pt x="1" y="438"/>
                      <a:pt x="1" y="579"/>
                    </a:cubicBezTo>
                    <a:cubicBezTo>
                      <a:pt x="1" y="629"/>
                      <a:pt x="0" y="678"/>
                      <a:pt x="2" y="728"/>
                    </a:cubicBezTo>
                    <a:cubicBezTo>
                      <a:pt x="4" y="769"/>
                      <a:pt x="33" y="795"/>
                      <a:pt x="71" y="795"/>
                    </a:cubicBezTo>
                    <a:cubicBezTo>
                      <a:pt x="109" y="795"/>
                      <a:pt x="137" y="769"/>
                      <a:pt x="140" y="729"/>
                    </a:cubicBezTo>
                    <a:cubicBezTo>
                      <a:pt x="141" y="716"/>
                      <a:pt x="141" y="704"/>
                      <a:pt x="141" y="691"/>
                    </a:cubicBezTo>
                    <a:cubicBezTo>
                      <a:pt x="141" y="564"/>
                      <a:pt x="140" y="437"/>
                      <a:pt x="141" y="310"/>
                    </a:cubicBezTo>
                    <a:cubicBezTo>
                      <a:pt x="141" y="299"/>
                      <a:pt x="141" y="275"/>
                      <a:pt x="157" y="275"/>
                    </a:cubicBezTo>
                    <a:cubicBezTo>
                      <a:pt x="176" y="276"/>
                      <a:pt x="176" y="298"/>
                      <a:pt x="176" y="311"/>
                    </a:cubicBezTo>
                    <a:cubicBezTo>
                      <a:pt x="176" y="319"/>
                      <a:pt x="176" y="329"/>
                      <a:pt x="176" y="338"/>
                    </a:cubicBezTo>
                    <a:cubicBezTo>
                      <a:pt x="176" y="715"/>
                      <a:pt x="176" y="1092"/>
                      <a:pt x="176" y="1469"/>
                    </a:cubicBezTo>
                    <a:cubicBezTo>
                      <a:pt x="176" y="1536"/>
                      <a:pt x="208" y="1568"/>
                      <a:pt x="260" y="1569"/>
                    </a:cubicBezTo>
                    <a:cubicBezTo>
                      <a:pt x="316" y="1570"/>
                      <a:pt x="347" y="1539"/>
                      <a:pt x="347" y="1469"/>
                    </a:cubicBezTo>
                    <a:cubicBezTo>
                      <a:pt x="348" y="1360"/>
                      <a:pt x="347" y="1251"/>
                      <a:pt x="347" y="1143"/>
                    </a:cubicBezTo>
                    <a:cubicBezTo>
                      <a:pt x="347" y="1039"/>
                      <a:pt x="348" y="917"/>
                      <a:pt x="349" y="813"/>
                    </a:cubicBezTo>
                    <a:cubicBezTo>
                      <a:pt x="349" y="800"/>
                      <a:pt x="353" y="793"/>
                      <a:pt x="366" y="792"/>
                    </a:cubicBezTo>
                    <a:cubicBezTo>
                      <a:pt x="383" y="792"/>
                      <a:pt x="383" y="809"/>
                      <a:pt x="383" y="813"/>
                    </a:cubicBezTo>
                    <a:cubicBezTo>
                      <a:pt x="383" y="831"/>
                      <a:pt x="383" y="837"/>
                      <a:pt x="383" y="855"/>
                    </a:cubicBezTo>
                    <a:cubicBezTo>
                      <a:pt x="383" y="1063"/>
                      <a:pt x="383" y="1271"/>
                      <a:pt x="383" y="1479"/>
                    </a:cubicBezTo>
                    <a:cubicBezTo>
                      <a:pt x="383" y="1518"/>
                      <a:pt x="394" y="1554"/>
                      <a:pt x="432" y="1565"/>
                    </a:cubicBezTo>
                    <a:cubicBezTo>
                      <a:pt x="460" y="1572"/>
                      <a:pt x="501" y="1571"/>
                      <a:pt x="521" y="1554"/>
                    </a:cubicBezTo>
                    <a:cubicBezTo>
                      <a:pt x="543" y="1538"/>
                      <a:pt x="556" y="1499"/>
                      <a:pt x="556" y="1469"/>
                    </a:cubicBezTo>
                    <a:cubicBezTo>
                      <a:pt x="558" y="1088"/>
                      <a:pt x="557" y="706"/>
                      <a:pt x="557" y="325"/>
                    </a:cubicBezTo>
                    <a:cubicBezTo>
                      <a:pt x="557" y="318"/>
                      <a:pt x="557" y="315"/>
                      <a:pt x="557" y="306"/>
                    </a:cubicBezTo>
                    <a:cubicBezTo>
                      <a:pt x="557" y="296"/>
                      <a:pt x="555" y="277"/>
                      <a:pt x="572" y="277"/>
                    </a:cubicBezTo>
                    <a:cubicBezTo>
                      <a:pt x="589" y="278"/>
                      <a:pt x="589" y="293"/>
                      <a:pt x="589" y="303"/>
                    </a:cubicBezTo>
                    <a:cubicBezTo>
                      <a:pt x="589" y="324"/>
                      <a:pt x="590" y="338"/>
                      <a:pt x="590" y="355"/>
                    </a:cubicBezTo>
                    <a:cubicBezTo>
                      <a:pt x="590" y="473"/>
                      <a:pt x="590" y="591"/>
                      <a:pt x="590" y="709"/>
                    </a:cubicBezTo>
                  </a:path>
                </a:pathLst>
              </a:custGeom>
              <a:grpFill/>
              <a:ln>
                <a:noFill/>
              </a:ln>
            </p:spPr>
            <p:txBody>
              <a:bodyPr vert="horz" wrap="square" lIns="91440" tIns="45720" rIns="91440" bIns="45720" numCol="1" anchor="t" anchorCtr="0" compatLnSpc="1">
                <a:prstTxWarp prst="textNoShape">
                  <a:avLst/>
                </a:prstTxWarp>
              </a:bodyPr>
              <a:lstStyle/>
              <a:p>
                <a:r>
                  <a:rPr lang="en-US" dirty="0">
                    <a:solidFill>
                      <a:schemeClr val="accent6">
                        <a:lumMod val="75000"/>
                      </a:schemeClr>
                    </a:solidFill>
                  </a:rPr>
                  <a:t>    </a:t>
                </a:r>
                <a:endParaRPr lang="en-IN" dirty="0">
                  <a:solidFill>
                    <a:schemeClr val="accent6">
                      <a:lumMod val="75000"/>
                    </a:schemeClr>
                  </a:solidFill>
                </a:endParaRPr>
              </a:p>
            </p:txBody>
          </p:sp>
          <p:sp>
            <p:nvSpPr>
              <p:cNvPr id="287" name="Freeform 80">
                <a:extLst>
                  <a:ext uri="{FF2B5EF4-FFF2-40B4-BE49-F238E27FC236}">
                    <a16:creationId xmlns:a16="http://schemas.microsoft.com/office/drawing/2014/main" id="{2A548518-6E97-43BB-9549-6F6A161D76F4}"/>
                  </a:ext>
                </a:extLst>
              </p:cNvPr>
              <p:cNvSpPr>
                <a:spLocks/>
              </p:cNvSpPr>
              <p:nvPr/>
            </p:nvSpPr>
            <p:spPr bwMode="auto">
              <a:xfrm>
                <a:off x="5979661" y="1173324"/>
                <a:ext cx="139700" cy="139700"/>
              </a:xfrm>
              <a:custGeom>
                <a:avLst/>
                <a:gdLst>
                  <a:gd name="T0" fmla="*/ 278 w 279"/>
                  <a:gd name="T1" fmla="*/ 139 h 276"/>
                  <a:gd name="T2" fmla="*/ 140 w 279"/>
                  <a:gd name="T3" fmla="*/ 0 h 276"/>
                  <a:gd name="T4" fmla="*/ 1 w 279"/>
                  <a:gd name="T5" fmla="*/ 139 h 276"/>
                  <a:gd name="T6" fmla="*/ 137 w 279"/>
                  <a:gd name="T7" fmla="*/ 275 h 276"/>
                  <a:gd name="T8" fmla="*/ 278 w 279"/>
                  <a:gd name="T9" fmla="*/ 139 h 276"/>
                </a:gdLst>
                <a:ahLst/>
                <a:cxnLst>
                  <a:cxn ang="0">
                    <a:pos x="T0" y="T1"/>
                  </a:cxn>
                  <a:cxn ang="0">
                    <a:pos x="T2" y="T3"/>
                  </a:cxn>
                  <a:cxn ang="0">
                    <a:pos x="T4" y="T5"/>
                  </a:cxn>
                  <a:cxn ang="0">
                    <a:pos x="T6" y="T7"/>
                  </a:cxn>
                  <a:cxn ang="0">
                    <a:pos x="T8" y="T9"/>
                  </a:cxn>
                </a:cxnLst>
                <a:rect l="0" t="0" r="r" b="b"/>
                <a:pathLst>
                  <a:path w="279" h="276">
                    <a:moveTo>
                      <a:pt x="278" y="139"/>
                    </a:moveTo>
                    <a:cubicBezTo>
                      <a:pt x="279" y="62"/>
                      <a:pt x="217" y="0"/>
                      <a:pt x="140" y="0"/>
                    </a:cubicBezTo>
                    <a:cubicBezTo>
                      <a:pt x="63" y="0"/>
                      <a:pt x="0" y="63"/>
                      <a:pt x="1" y="139"/>
                    </a:cubicBezTo>
                    <a:cubicBezTo>
                      <a:pt x="1" y="213"/>
                      <a:pt x="62" y="274"/>
                      <a:pt x="137" y="275"/>
                    </a:cubicBezTo>
                    <a:cubicBezTo>
                      <a:pt x="216" y="276"/>
                      <a:pt x="277" y="217"/>
                      <a:pt x="278" y="139"/>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solidFill>
                    <a:schemeClr val="accent6">
                      <a:lumMod val="75000"/>
                    </a:schemeClr>
                  </a:solidFill>
                </a:endParaRPr>
              </a:p>
            </p:txBody>
          </p:sp>
        </p:grpSp>
        <p:grpSp>
          <p:nvGrpSpPr>
            <p:cNvPr id="262" name="Group 261">
              <a:extLst>
                <a:ext uri="{FF2B5EF4-FFF2-40B4-BE49-F238E27FC236}">
                  <a16:creationId xmlns:a16="http://schemas.microsoft.com/office/drawing/2014/main" id="{897EAB69-B798-4360-846A-BBE85EDE4680}"/>
                </a:ext>
              </a:extLst>
            </p:cNvPr>
            <p:cNvGrpSpPr/>
            <p:nvPr/>
          </p:nvGrpSpPr>
          <p:grpSpPr>
            <a:xfrm>
              <a:off x="1275632" y="5519851"/>
              <a:ext cx="287419" cy="754008"/>
              <a:chOff x="5865361" y="1173324"/>
              <a:chExt cx="366713" cy="962026"/>
            </a:xfrm>
            <a:solidFill>
              <a:srgbClr val="92D050"/>
            </a:solidFill>
          </p:grpSpPr>
          <p:sp>
            <p:nvSpPr>
              <p:cNvPr id="284" name="Freeform 79">
                <a:extLst>
                  <a:ext uri="{FF2B5EF4-FFF2-40B4-BE49-F238E27FC236}">
                    <a16:creationId xmlns:a16="http://schemas.microsoft.com/office/drawing/2014/main" id="{39A1D1B7-29DA-44B0-BFAD-15A0BADB29CB}"/>
                  </a:ext>
                </a:extLst>
              </p:cNvPr>
              <p:cNvSpPr>
                <a:spLocks/>
              </p:cNvSpPr>
              <p:nvPr/>
            </p:nvSpPr>
            <p:spPr bwMode="auto">
              <a:xfrm>
                <a:off x="5865361" y="1343187"/>
                <a:ext cx="366713" cy="792163"/>
              </a:xfrm>
              <a:custGeom>
                <a:avLst/>
                <a:gdLst>
                  <a:gd name="T0" fmla="*/ 590 w 729"/>
                  <a:gd name="T1" fmla="*/ 709 h 1572"/>
                  <a:gd name="T2" fmla="*/ 659 w 729"/>
                  <a:gd name="T3" fmla="*/ 795 h 1572"/>
                  <a:gd name="T4" fmla="*/ 729 w 729"/>
                  <a:gd name="T5" fmla="*/ 710 h 1572"/>
                  <a:gd name="T6" fmla="*/ 728 w 729"/>
                  <a:gd name="T7" fmla="*/ 147 h 1572"/>
                  <a:gd name="T8" fmla="*/ 580 w 729"/>
                  <a:gd name="T9" fmla="*/ 1 h 1572"/>
                  <a:gd name="T10" fmla="*/ 157 w 729"/>
                  <a:gd name="T11" fmla="*/ 1 h 1572"/>
                  <a:gd name="T12" fmla="*/ 2 w 729"/>
                  <a:gd name="T13" fmla="*/ 155 h 1572"/>
                  <a:gd name="T14" fmla="*/ 1 w 729"/>
                  <a:gd name="T15" fmla="*/ 579 h 1572"/>
                  <a:gd name="T16" fmla="*/ 2 w 729"/>
                  <a:gd name="T17" fmla="*/ 728 h 1572"/>
                  <a:gd name="T18" fmla="*/ 71 w 729"/>
                  <a:gd name="T19" fmla="*/ 795 h 1572"/>
                  <a:gd name="T20" fmla="*/ 140 w 729"/>
                  <a:gd name="T21" fmla="*/ 729 h 1572"/>
                  <a:gd name="T22" fmla="*/ 141 w 729"/>
                  <a:gd name="T23" fmla="*/ 691 h 1572"/>
                  <a:gd name="T24" fmla="*/ 141 w 729"/>
                  <a:gd name="T25" fmla="*/ 310 h 1572"/>
                  <a:gd name="T26" fmla="*/ 157 w 729"/>
                  <a:gd name="T27" fmla="*/ 275 h 1572"/>
                  <a:gd name="T28" fmla="*/ 176 w 729"/>
                  <a:gd name="T29" fmla="*/ 311 h 1572"/>
                  <a:gd name="T30" fmla="*/ 176 w 729"/>
                  <a:gd name="T31" fmla="*/ 338 h 1572"/>
                  <a:gd name="T32" fmla="*/ 176 w 729"/>
                  <a:gd name="T33" fmla="*/ 1469 h 1572"/>
                  <a:gd name="T34" fmla="*/ 260 w 729"/>
                  <a:gd name="T35" fmla="*/ 1569 h 1572"/>
                  <a:gd name="T36" fmla="*/ 347 w 729"/>
                  <a:gd name="T37" fmla="*/ 1469 h 1572"/>
                  <a:gd name="T38" fmla="*/ 347 w 729"/>
                  <a:gd name="T39" fmla="*/ 1143 h 1572"/>
                  <a:gd name="T40" fmla="*/ 349 w 729"/>
                  <a:gd name="T41" fmla="*/ 813 h 1572"/>
                  <a:gd name="T42" fmla="*/ 366 w 729"/>
                  <a:gd name="T43" fmla="*/ 792 h 1572"/>
                  <a:gd name="T44" fmla="*/ 383 w 729"/>
                  <a:gd name="T45" fmla="*/ 813 h 1572"/>
                  <a:gd name="T46" fmla="*/ 383 w 729"/>
                  <a:gd name="T47" fmla="*/ 855 h 1572"/>
                  <a:gd name="T48" fmla="*/ 383 w 729"/>
                  <a:gd name="T49" fmla="*/ 1479 h 1572"/>
                  <a:gd name="T50" fmla="*/ 432 w 729"/>
                  <a:gd name="T51" fmla="*/ 1565 h 1572"/>
                  <a:gd name="T52" fmla="*/ 521 w 729"/>
                  <a:gd name="T53" fmla="*/ 1554 h 1572"/>
                  <a:gd name="T54" fmla="*/ 556 w 729"/>
                  <a:gd name="T55" fmla="*/ 1469 h 1572"/>
                  <a:gd name="T56" fmla="*/ 557 w 729"/>
                  <a:gd name="T57" fmla="*/ 325 h 1572"/>
                  <a:gd name="T58" fmla="*/ 557 w 729"/>
                  <a:gd name="T59" fmla="*/ 306 h 1572"/>
                  <a:gd name="T60" fmla="*/ 572 w 729"/>
                  <a:gd name="T61" fmla="*/ 277 h 1572"/>
                  <a:gd name="T62" fmla="*/ 589 w 729"/>
                  <a:gd name="T63" fmla="*/ 303 h 1572"/>
                  <a:gd name="T64" fmla="*/ 590 w 729"/>
                  <a:gd name="T65" fmla="*/ 355 h 1572"/>
                  <a:gd name="T66" fmla="*/ 590 w 729"/>
                  <a:gd name="T67" fmla="*/ 709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9" h="1572">
                    <a:moveTo>
                      <a:pt x="590" y="709"/>
                    </a:moveTo>
                    <a:cubicBezTo>
                      <a:pt x="590" y="765"/>
                      <a:pt x="615" y="795"/>
                      <a:pt x="659" y="795"/>
                    </a:cubicBezTo>
                    <a:cubicBezTo>
                      <a:pt x="704" y="796"/>
                      <a:pt x="728" y="767"/>
                      <a:pt x="729" y="710"/>
                    </a:cubicBezTo>
                    <a:cubicBezTo>
                      <a:pt x="729" y="523"/>
                      <a:pt x="729" y="335"/>
                      <a:pt x="728" y="147"/>
                    </a:cubicBezTo>
                    <a:cubicBezTo>
                      <a:pt x="728" y="54"/>
                      <a:pt x="674" y="1"/>
                      <a:pt x="580" y="1"/>
                    </a:cubicBezTo>
                    <a:cubicBezTo>
                      <a:pt x="439" y="0"/>
                      <a:pt x="298" y="0"/>
                      <a:pt x="157" y="1"/>
                    </a:cubicBezTo>
                    <a:cubicBezTo>
                      <a:pt x="55" y="1"/>
                      <a:pt x="2" y="54"/>
                      <a:pt x="2" y="155"/>
                    </a:cubicBezTo>
                    <a:cubicBezTo>
                      <a:pt x="1" y="297"/>
                      <a:pt x="1" y="438"/>
                      <a:pt x="1" y="579"/>
                    </a:cubicBezTo>
                    <a:cubicBezTo>
                      <a:pt x="1" y="629"/>
                      <a:pt x="0" y="678"/>
                      <a:pt x="2" y="728"/>
                    </a:cubicBezTo>
                    <a:cubicBezTo>
                      <a:pt x="4" y="769"/>
                      <a:pt x="33" y="795"/>
                      <a:pt x="71" y="795"/>
                    </a:cubicBezTo>
                    <a:cubicBezTo>
                      <a:pt x="109" y="795"/>
                      <a:pt x="137" y="769"/>
                      <a:pt x="140" y="729"/>
                    </a:cubicBezTo>
                    <a:cubicBezTo>
                      <a:pt x="141" y="716"/>
                      <a:pt x="141" y="704"/>
                      <a:pt x="141" y="691"/>
                    </a:cubicBezTo>
                    <a:cubicBezTo>
                      <a:pt x="141" y="564"/>
                      <a:pt x="140" y="437"/>
                      <a:pt x="141" y="310"/>
                    </a:cubicBezTo>
                    <a:cubicBezTo>
                      <a:pt x="141" y="299"/>
                      <a:pt x="141" y="275"/>
                      <a:pt x="157" y="275"/>
                    </a:cubicBezTo>
                    <a:cubicBezTo>
                      <a:pt x="176" y="276"/>
                      <a:pt x="176" y="298"/>
                      <a:pt x="176" y="311"/>
                    </a:cubicBezTo>
                    <a:cubicBezTo>
                      <a:pt x="176" y="319"/>
                      <a:pt x="176" y="329"/>
                      <a:pt x="176" y="338"/>
                    </a:cubicBezTo>
                    <a:cubicBezTo>
                      <a:pt x="176" y="715"/>
                      <a:pt x="176" y="1092"/>
                      <a:pt x="176" y="1469"/>
                    </a:cubicBezTo>
                    <a:cubicBezTo>
                      <a:pt x="176" y="1536"/>
                      <a:pt x="208" y="1568"/>
                      <a:pt x="260" y="1569"/>
                    </a:cubicBezTo>
                    <a:cubicBezTo>
                      <a:pt x="316" y="1570"/>
                      <a:pt x="347" y="1539"/>
                      <a:pt x="347" y="1469"/>
                    </a:cubicBezTo>
                    <a:cubicBezTo>
                      <a:pt x="348" y="1360"/>
                      <a:pt x="347" y="1251"/>
                      <a:pt x="347" y="1143"/>
                    </a:cubicBezTo>
                    <a:cubicBezTo>
                      <a:pt x="347" y="1039"/>
                      <a:pt x="348" y="917"/>
                      <a:pt x="349" y="813"/>
                    </a:cubicBezTo>
                    <a:cubicBezTo>
                      <a:pt x="349" y="800"/>
                      <a:pt x="353" y="793"/>
                      <a:pt x="366" y="792"/>
                    </a:cubicBezTo>
                    <a:cubicBezTo>
                      <a:pt x="383" y="792"/>
                      <a:pt x="383" y="809"/>
                      <a:pt x="383" y="813"/>
                    </a:cubicBezTo>
                    <a:cubicBezTo>
                      <a:pt x="383" y="831"/>
                      <a:pt x="383" y="837"/>
                      <a:pt x="383" y="855"/>
                    </a:cubicBezTo>
                    <a:cubicBezTo>
                      <a:pt x="383" y="1063"/>
                      <a:pt x="383" y="1271"/>
                      <a:pt x="383" y="1479"/>
                    </a:cubicBezTo>
                    <a:cubicBezTo>
                      <a:pt x="383" y="1518"/>
                      <a:pt x="394" y="1554"/>
                      <a:pt x="432" y="1565"/>
                    </a:cubicBezTo>
                    <a:cubicBezTo>
                      <a:pt x="460" y="1572"/>
                      <a:pt x="501" y="1571"/>
                      <a:pt x="521" y="1554"/>
                    </a:cubicBezTo>
                    <a:cubicBezTo>
                      <a:pt x="543" y="1538"/>
                      <a:pt x="556" y="1499"/>
                      <a:pt x="556" y="1469"/>
                    </a:cubicBezTo>
                    <a:cubicBezTo>
                      <a:pt x="558" y="1088"/>
                      <a:pt x="557" y="706"/>
                      <a:pt x="557" y="325"/>
                    </a:cubicBezTo>
                    <a:cubicBezTo>
                      <a:pt x="557" y="318"/>
                      <a:pt x="557" y="315"/>
                      <a:pt x="557" y="306"/>
                    </a:cubicBezTo>
                    <a:cubicBezTo>
                      <a:pt x="557" y="296"/>
                      <a:pt x="555" y="277"/>
                      <a:pt x="572" y="277"/>
                    </a:cubicBezTo>
                    <a:cubicBezTo>
                      <a:pt x="589" y="278"/>
                      <a:pt x="589" y="293"/>
                      <a:pt x="589" y="303"/>
                    </a:cubicBezTo>
                    <a:cubicBezTo>
                      <a:pt x="589" y="324"/>
                      <a:pt x="590" y="338"/>
                      <a:pt x="590" y="355"/>
                    </a:cubicBezTo>
                    <a:cubicBezTo>
                      <a:pt x="590" y="473"/>
                      <a:pt x="590" y="591"/>
                      <a:pt x="590" y="709"/>
                    </a:cubicBezTo>
                  </a:path>
                </a:pathLst>
              </a:custGeom>
              <a:grpFill/>
              <a:ln>
                <a:noFill/>
              </a:ln>
            </p:spPr>
            <p:txBody>
              <a:bodyPr vert="horz" wrap="square" lIns="91440" tIns="45720" rIns="91440" bIns="45720" numCol="1" anchor="t" anchorCtr="0" compatLnSpc="1">
                <a:prstTxWarp prst="textNoShape">
                  <a:avLst/>
                </a:prstTxWarp>
              </a:bodyPr>
              <a:lstStyle/>
              <a:p>
                <a:r>
                  <a:rPr lang="en-US" dirty="0">
                    <a:solidFill>
                      <a:schemeClr val="accent6">
                        <a:lumMod val="75000"/>
                      </a:schemeClr>
                    </a:solidFill>
                  </a:rPr>
                  <a:t>    </a:t>
                </a:r>
                <a:endParaRPr lang="en-IN" dirty="0">
                  <a:solidFill>
                    <a:schemeClr val="accent6">
                      <a:lumMod val="75000"/>
                    </a:schemeClr>
                  </a:solidFill>
                </a:endParaRPr>
              </a:p>
            </p:txBody>
          </p:sp>
          <p:sp>
            <p:nvSpPr>
              <p:cNvPr id="285" name="Freeform 80">
                <a:extLst>
                  <a:ext uri="{FF2B5EF4-FFF2-40B4-BE49-F238E27FC236}">
                    <a16:creationId xmlns:a16="http://schemas.microsoft.com/office/drawing/2014/main" id="{A42AEF39-31F6-4705-90B6-6647A4A01339}"/>
                  </a:ext>
                </a:extLst>
              </p:cNvPr>
              <p:cNvSpPr>
                <a:spLocks/>
              </p:cNvSpPr>
              <p:nvPr/>
            </p:nvSpPr>
            <p:spPr bwMode="auto">
              <a:xfrm>
                <a:off x="5979661" y="1173324"/>
                <a:ext cx="139700" cy="139700"/>
              </a:xfrm>
              <a:custGeom>
                <a:avLst/>
                <a:gdLst>
                  <a:gd name="T0" fmla="*/ 278 w 279"/>
                  <a:gd name="T1" fmla="*/ 139 h 276"/>
                  <a:gd name="T2" fmla="*/ 140 w 279"/>
                  <a:gd name="T3" fmla="*/ 0 h 276"/>
                  <a:gd name="T4" fmla="*/ 1 w 279"/>
                  <a:gd name="T5" fmla="*/ 139 h 276"/>
                  <a:gd name="T6" fmla="*/ 137 w 279"/>
                  <a:gd name="T7" fmla="*/ 275 h 276"/>
                  <a:gd name="T8" fmla="*/ 278 w 279"/>
                  <a:gd name="T9" fmla="*/ 139 h 276"/>
                </a:gdLst>
                <a:ahLst/>
                <a:cxnLst>
                  <a:cxn ang="0">
                    <a:pos x="T0" y="T1"/>
                  </a:cxn>
                  <a:cxn ang="0">
                    <a:pos x="T2" y="T3"/>
                  </a:cxn>
                  <a:cxn ang="0">
                    <a:pos x="T4" y="T5"/>
                  </a:cxn>
                  <a:cxn ang="0">
                    <a:pos x="T6" y="T7"/>
                  </a:cxn>
                  <a:cxn ang="0">
                    <a:pos x="T8" y="T9"/>
                  </a:cxn>
                </a:cxnLst>
                <a:rect l="0" t="0" r="r" b="b"/>
                <a:pathLst>
                  <a:path w="279" h="276">
                    <a:moveTo>
                      <a:pt x="278" y="139"/>
                    </a:moveTo>
                    <a:cubicBezTo>
                      <a:pt x="279" y="62"/>
                      <a:pt x="217" y="0"/>
                      <a:pt x="140" y="0"/>
                    </a:cubicBezTo>
                    <a:cubicBezTo>
                      <a:pt x="63" y="0"/>
                      <a:pt x="0" y="63"/>
                      <a:pt x="1" y="139"/>
                    </a:cubicBezTo>
                    <a:cubicBezTo>
                      <a:pt x="1" y="213"/>
                      <a:pt x="62" y="274"/>
                      <a:pt x="137" y="275"/>
                    </a:cubicBezTo>
                    <a:cubicBezTo>
                      <a:pt x="216" y="276"/>
                      <a:pt x="277" y="217"/>
                      <a:pt x="278" y="139"/>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solidFill>
                    <a:schemeClr val="accent6">
                      <a:lumMod val="75000"/>
                    </a:schemeClr>
                  </a:solidFill>
                </a:endParaRPr>
              </a:p>
            </p:txBody>
          </p:sp>
        </p:grpSp>
        <p:grpSp>
          <p:nvGrpSpPr>
            <p:cNvPr id="263" name="Group 262">
              <a:extLst>
                <a:ext uri="{FF2B5EF4-FFF2-40B4-BE49-F238E27FC236}">
                  <a16:creationId xmlns:a16="http://schemas.microsoft.com/office/drawing/2014/main" id="{78EDC898-4A0D-4C92-A9E9-CD79A08358B0}"/>
                </a:ext>
              </a:extLst>
            </p:cNvPr>
            <p:cNvGrpSpPr/>
            <p:nvPr/>
          </p:nvGrpSpPr>
          <p:grpSpPr>
            <a:xfrm>
              <a:off x="1880431" y="5517615"/>
              <a:ext cx="287419" cy="754008"/>
              <a:chOff x="5865361" y="1173324"/>
              <a:chExt cx="366713" cy="962026"/>
            </a:xfrm>
            <a:solidFill>
              <a:srgbClr val="92D050"/>
            </a:solidFill>
          </p:grpSpPr>
          <p:sp>
            <p:nvSpPr>
              <p:cNvPr id="282" name="Freeform 79">
                <a:extLst>
                  <a:ext uri="{FF2B5EF4-FFF2-40B4-BE49-F238E27FC236}">
                    <a16:creationId xmlns:a16="http://schemas.microsoft.com/office/drawing/2014/main" id="{89A781A2-A48D-4439-A3A4-DBE952CF79CD}"/>
                  </a:ext>
                </a:extLst>
              </p:cNvPr>
              <p:cNvSpPr>
                <a:spLocks/>
              </p:cNvSpPr>
              <p:nvPr/>
            </p:nvSpPr>
            <p:spPr bwMode="auto">
              <a:xfrm>
                <a:off x="5865361" y="1343187"/>
                <a:ext cx="366713" cy="792163"/>
              </a:xfrm>
              <a:custGeom>
                <a:avLst/>
                <a:gdLst>
                  <a:gd name="T0" fmla="*/ 590 w 729"/>
                  <a:gd name="T1" fmla="*/ 709 h 1572"/>
                  <a:gd name="T2" fmla="*/ 659 w 729"/>
                  <a:gd name="T3" fmla="*/ 795 h 1572"/>
                  <a:gd name="T4" fmla="*/ 729 w 729"/>
                  <a:gd name="T5" fmla="*/ 710 h 1572"/>
                  <a:gd name="T6" fmla="*/ 728 w 729"/>
                  <a:gd name="T7" fmla="*/ 147 h 1572"/>
                  <a:gd name="T8" fmla="*/ 580 w 729"/>
                  <a:gd name="T9" fmla="*/ 1 h 1572"/>
                  <a:gd name="T10" fmla="*/ 157 w 729"/>
                  <a:gd name="T11" fmla="*/ 1 h 1572"/>
                  <a:gd name="T12" fmla="*/ 2 w 729"/>
                  <a:gd name="T13" fmla="*/ 155 h 1572"/>
                  <a:gd name="T14" fmla="*/ 1 w 729"/>
                  <a:gd name="T15" fmla="*/ 579 h 1572"/>
                  <a:gd name="T16" fmla="*/ 2 w 729"/>
                  <a:gd name="T17" fmla="*/ 728 h 1572"/>
                  <a:gd name="T18" fmla="*/ 71 w 729"/>
                  <a:gd name="T19" fmla="*/ 795 h 1572"/>
                  <a:gd name="T20" fmla="*/ 140 w 729"/>
                  <a:gd name="T21" fmla="*/ 729 h 1572"/>
                  <a:gd name="T22" fmla="*/ 141 w 729"/>
                  <a:gd name="T23" fmla="*/ 691 h 1572"/>
                  <a:gd name="T24" fmla="*/ 141 w 729"/>
                  <a:gd name="T25" fmla="*/ 310 h 1572"/>
                  <a:gd name="T26" fmla="*/ 157 w 729"/>
                  <a:gd name="T27" fmla="*/ 275 h 1572"/>
                  <a:gd name="T28" fmla="*/ 176 w 729"/>
                  <a:gd name="T29" fmla="*/ 311 h 1572"/>
                  <a:gd name="T30" fmla="*/ 176 w 729"/>
                  <a:gd name="T31" fmla="*/ 338 h 1572"/>
                  <a:gd name="T32" fmla="*/ 176 w 729"/>
                  <a:gd name="T33" fmla="*/ 1469 h 1572"/>
                  <a:gd name="T34" fmla="*/ 260 w 729"/>
                  <a:gd name="T35" fmla="*/ 1569 h 1572"/>
                  <a:gd name="T36" fmla="*/ 347 w 729"/>
                  <a:gd name="T37" fmla="*/ 1469 h 1572"/>
                  <a:gd name="T38" fmla="*/ 347 w 729"/>
                  <a:gd name="T39" fmla="*/ 1143 h 1572"/>
                  <a:gd name="T40" fmla="*/ 349 w 729"/>
                  <a:gd name="T41" fmla="*/ 813 h 1572"/>
                  <a:gd name="T42" fmla="*/ 366 w 729"/>
                  <a:gd name="T43" fmla="*/ 792 h 1572"/>
                  <a:gd name="T44" fmla="*/ 383 w 729"/>
                  <a:gd name="T45" fmla="*/ 813 h 1572"/>
                  <a:gd name="T46" fmla="*/ 383 w 729"/>
                  <a:gd name="T47" fmla="*/ 855 h 1572"/>
                  <a:gd name="T48" fmla="*/ 383 w 729"/>
                  <a:gd name="T49" fmla="*/ 1479 h 1572"/>
                  <a:gd name="T50" fmla="*/ 432 w 729"/>
                  <a:gd name="T51" fmla="*/ 1565 h 1572"/>
                  <a:gd name="T52" fmla="*/ 521 w 729"/>
                  <a:gd name="T53" fmla="*/ 1554 h 1572"/>
                  <a:gd name="T54" fmla="*/ 556 w 729"/>
                  <a:gd name="T55" fmla="*/ 1469 h 1572"/>
                  <a:gd name="T56" fmla="*/ 557 w 729"/>
                  <a:gd name="T57" fmla="*/ 325 h 1572"/>
                  <a:gd name="T58" fmla="*/ 557 w 729"/>
                  <a:gd name="T59" fmla="*/ 306 h 1572"/>
                  <a:gd name="T60" fmla="*/ 572 w 729"/>
                  <a:gd name="T61" fmla="*/ 277 h 1572"/>
                  <a:gd name="T62" fmla="*/ 589 w 729"/>
                  <a:gd name="T63" fmla="*/ 303 h 1572"/>
                  <a:gd name="T64" fmla="*/ 590 w 729"/>
                  <a:gd name="T65" fmla="*/ 355 h 1572"/>
                  <a:gd name="T66" fmla="*/ 590 w 729"/>
                  <a:gd name="T67" fmla="*/ 709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9" h="1572">
                    <a:moveTo>
                      <a:pt x="590" y="709"/>
                    </a:moveTo>
                    <a:cubicBezTo>
                      <a:pt x="590" y="765"/>
                      <a:pt x="615" y="795"/>
                      <a:pt x="659" y="795"/>
                    </a:cubicBezTo>
                    <a:cubicBezTo>
                      <a:pt x="704" y="796"/>
                      <a:pt x="728" y="767"/>
                      <a:pt x="729" y="710"/>
                    </a:cubicBezTo>
                    <a:cubicBezTo>
                      <a:pt x="729" y="523"/>
                      <a:pt x="729" y="335"/>
                      <a:pt x="728" y="147"/>
                    </a:cubicBezTo>
                    <a:cubicBezTo>
                      <a:pt x="728" y="54"/>
                      <a:pt x="674" y="1"/>
                      <a:pt x="580" y="1"/>
                    </a:cubicBezTo>
                    <a:cubicBezTo>
                      <a:pt x="439" y="0"/>
                      <a:pt x="298" y="0"/>
                      <a:pt x="157" y="1"/>
                    </a:cubicBezTo>
                    <a:cubicBezTo>
                      <a:pt x="55" y="1"/>
                      <a:pt x="2" y="54"/>
                      <a:pt x="2" y="155"/>
                    </a:cubicBezTo>
                    <a:cubicBezTo>
                      <a:pt x="1" y="297"/>
                      <a:pt x="1" y="438"/>
                      <a:pt x="1" y="579"/>
                    </a:cubicBezTo>
                    <a:cubicBezTo>
                      <a:pt x="1" y="629"/>
                      <a:pt x="0" y="678"/>
                      <a:pt x="2" y="728"/>
                    </a:cubicBezTo>
                    <a:cubicBezTo>
                      <a:pt x="4" y="769"/>
                      <a:pt x="33" y="795"/>
                      <a:pt x="71" y="795"/>
                    </a:cubicBezTo>
                    <a:cubicBezTo>
                      <a:pt x="109" y="795"/>
                      <a:pt x="137" y="769"/>
                      <a:pt x="140" y="729"/>
                    </a:cubicBezTo>
                    <a:cubicBezTo>
                      <a:pt x="141" y="716"/>
                      <a:pt x="141" y="704"/>
                      <a:pt x="141" y="691"/>
                    </a:cubicBezTo>
                    <a:cubicBezTo>
                      <a:pt x="141" y="564"/>
                      <a:pt x="140" y="437"/>
                      <a:pt x="141" y="310"/>
                    </a:cubicBezTo>
                    <a:cubicBezTo>
                      <a:pt x="141" y="299"/>
                      <a:pt x="141" y="275"/>
                      <a:pt x="157" y="275"/>
                    </a:cubicBezTo>
                    <a:cubicBezTo>
                      <a:pt x="176" y="276"/>
                      <a:pt x="176" y="298"/>
                      <a:pt x="176" y="311"/>
                    </a:cubicBezTo>
                    <a:cubicBezTo>
                      <a:pt x="176" y="319"/>
                      <a:pt x="176" y="329"/>
                      <a:pt x="176" y="338"/>
                    </a:cubicBezTo>
                    <a:cubicBezTo>
                      <a:pt x="176" y="715"/>
                      <a:pt x="176" y="1092"/>
                      <a:pt x="176" y="1469"/>
                    </a:cubicBezTo>
                    <a:cubicBezTo>
                      <a:pt x="176" y="1536"/>
                      <a:pt x="208" y="1568"/>
                      <a:pt x="260" y="1569"/>
                    </a:cubicBezTo>
                    <a:cubicBezTo>
                      <a:pt x="316" y="1570"/>
                      <a:pt x="347" y="1539"/>
                      <a:pt x="347" y="1469"/>
                    </a:cubicBezTo>
                    <a:cubicBezTo>
                      <a:pt x="348" y="1360"/>
                      <a:pt x="347" y="1251"/>
                      <a:pt x="347" y="1143"/>
                    </a:cubicBezTo>
                    <a:cubicBezTo>
                      <a:pt x="347" y="1039"/>
                      <a:pt x="348" y="917"/>
                      <a:pt x="349" y="813"/>
                    </a:cubicBezTo>
                    <a:cubicBezTo>
                      <a:pt x="349" y="800"/>
                      <a:pt x="353" y="793"/>
                      <a:pt x="366" y="792"/>
                    </a:cubicBezTo>
                    <a:cubicBezTo>
                      <a:pt x="383" y="792"/>
                      <a:pt x="383" y="809"/>
                      <a:pt x="383" y="813"/>
                    </a:cubicBezTo>
                    <a:cubicBezTo>
                      <a:pt x="383" y="831"/>
                      <a:pt x="383" y="837"/>
                      <a:pt x="383" y="855"/>
                    </a:cubicBezTo>
                    <a:cubicBezTo>
                      <a:pt x="383" y="1063"/>
                      <a:pt x="383" y="1271"/>
                      <a:pt x="383" y="1479"/>
                    </a:cubicBezTo>
                    <a:cubicBezTo>
                      <a:pt x="383" y="1518"/>
                      <a:pt x="394" y="1554"/>
                      <a:pt x="432" y="1565"/>
                    </a:cubicBezTo>
                    <a:cubicBezTo>
                      <a:pt x="460" y="1572"/>
                      <a:pt x="501" y="1571"/>
                      <a:pt x="521" y="1554"/>
                    </a:cubicBezTo>
                    <a:cubicBezTo>
                      <a:pt x="543" y="1538"/>
                      <a:pt x="556" y="1499"/>
                      <a:pt x="556" y="1469"/>
                    </a:cubicBezTo>
                    <a:cubicBezTo>
                      <a:pt x="558" y="1088"/>
                      <a:pt x="557" y="706"/>
                      <a:pt x="557" y="325"/>
                    </a:cubicBezTo>
                    <a:cubicBezTo>
                      <a:pt x="557" y="318"/>
                      <a:pt x="557" y="315"/>
                      <a:pt x="557" y="306"/>
                    </a:cubicBezTo>
                    <a:cubicBezTo>
                      <a:pt x="557" y="296"/>
                      <a:pt x="555" y="277"/>
                      <a:pt x="572" y="277"/>
                    </a:cubicBezTo>
                    <a:cubicBezTo>
                      <a:pt x="589" y="278"/>
                      <a:pt x="589" y="293"/>
                      <a:pt x="589" y="303"/>
                    </a:cubicBezTo>
                    <a:cubicBezTo>
                      <a:pt x="589" y="324"/>
                      <a:pt x="590" y="338"/>
                      <a:pt x="590" y="355"/>
                    </a:cubicBezTo>
                    <a:cubicBezTo>
                      <a:pt x="590" y="473"/>
                      <a:pt x="590" y="591"/>
                      <a:pt x="590" y="709"/>
                    </a:cubicBezTo>
                  </a:path>
                </a:pathLst>
              </a:custGeom>
              <a:grpFill/>
              <a:ln>
                <a:noFill/>
              </a:ln>
            </p:spPr>
            <p:txBody>
              <a:bodyPr vert="horz" wrap="square" lIns="91440" tIns="45720" rIns="91440" bIns="45720" numCol="1" anchor="t" anchorCtr="0" compatLnSpc="1">
                <a:prstTxWarp prst="textNoShape">
                  <a:avLst/>
                </a:prstTxWarp>
              </a:bodyPr>
              <a:lstStyle/>
              <a:p>
                <a:r>
                  <a:rPr lang="en-US" dirty="0">
                    <a:solidFill>
                      <a:schemeClr val="accent6">
                        <a:lumMod val="75000"/>
                      </a:schemeClr>
                    </a:solidFill>
                  </a:rPr>
                  <a:t>    </a:t>
                </a:r>
                <a:endParaRPr lang="en-IN" dirty="0">
                  <a:solidFill>
                    <a:schemeClr val="accent6">
                      <a:lumMod val="75000"/>
                    </a:schemeClr>
                  </a:solidFill>
                </a:endParaRPr>
              </a:p>
            </p:txBody>
          </p:sp>
          <p:sp>
            <p:nvSpPr>
              <p:cNvPr id="283" name="Freeform 80">
                <a:extLst>
                  <a:ext uri="{FF2B5EF4-FFF2-40B4-BE49-F238E27FC236}">
                    <a16:creationId xmlns:a16="http://schemas.microsoft.com/office/drawing/2014/main" id="{AEEB49B9-1B22-4C5F-8092-991B23DB57D0}"/>
                  </a:ext>
                </a:extLst>
              </p:cNvPr>
              <p:cNvSpPr>
                <a:spLocks/>
              </p:cNvSpPr>
              <p:nvPr/>
            </p:nvSpPr>
            <p:spPr bwMode="auto">
              <a:xfrm>
                <a:off x="5979661" y="1173324"/>
                <a:ext cx="139700" cy="139700"/>
              </a:xfrm>
              <a:custGeom>
                <a:avLst/>
                <a:gdLst>
                  <a:gd name="T0" fmla="*/ 278 w 279"/>
                  <a:gd name="T1" fmla="*/ 139 h 276"/>
                  <a:gd name="T2" fmla="*/ 140 w 279"/>
                  <a:gd name="T3" fmla="*/ 0 h 276"/>
                  <a:gd name="T4" fmla="*/ 1 w 279"/>
                  <a:gd name="T5" fmla="*/ 139 h 276"/>
                  <a:gd name="T6" fmla="*/ 137 w 279"/>
                  <a:gd name="T7" fmla="*/ 275 h 276"/>
                  <a:gd name="T8" fmla="*/ 278 w 279"/>
                  <a:gd name="T9" fmla="*/ 139 h 276"/>
                </a:gdLst>
                <a:ahLst/>
                <a:cxnLst>
                  <a:cxn ang="0">
                    <a:pos x="T0" y="T1"/>
                  </a:cxn>
                  <a:cxn ang="0">
                    <a:pos x="T2" y="T3"/>
                  </a:cxn>
                  <a:cxn ang="0">
                    <a:pos x="T4" y="T5"/>
                  </a:cxn>
                  <a:cxn ang="0">
                    <a:pos x="T6" y="T7"/>
                  </a:cxn>
                  <a:cxn ang="0">
                    <a:pos x="T8" y="T9"/>
                  </a:cxn>
                </a:cxnLst>
                <a:rect l="0" t="0" r="r" b="b"/>
                <a:pathLst>
                  <a:path w="279" h="276">
                    <a:moveTo>
                      <a:pt x="278" y="139"/>
                    </a:moveTo>
                    <a:cubicBezTo>
                      <a:pt x="279" y="62"/>
                      <a:pt x="217" y="0"/>
                      <a:pt x="140" y="0"/>
                    </a:cubicBezTo>
                    <a:cubicBezTo>
                      <a:pt x="63" y="0"/>
                      <a:pt x="0" y="63"/>
                      <a:pt x="1" y="139"/>
                    </a:cubicBezTo>
                    <a:cubicBezTo>
                      <a:pt x="1" y="213"/>
                      <a:pt x="62" y="274"/>
                      <a:pt x="137" y="275"/>
                    </a:cubicBezTo>
                    <a:cubicBezTo>
                      <a:pt x="216" y="276"/>
                      <a:pt x="277" y="217"/>
                      <a:pt x="278" y="139"/>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solidFill>
                    <a:schemeClr val="accent6">
                      <a:lumMod val="75000"/>
                    </a:schemeClr>
                  </a:solidFill>
                </a:endParaRPr>
              </a:p>
            </p:txBody>
          </p:sp>
        </p:grpSp>
        <p:grpSp>
          <p:nvGrpSpPr>
            <p:cNvPr id="264" name="Group 263">
              <a:extLst>
                <a:ext uri="{FF2B5EF4-FFF2-40B4-BE49-F238E27FC236}">
                  <a16:creationId xmlns:a16="http://schemas.microsoft.com/office/drawing/2014/main" id="{C69C5592-4530-4B40-9703-2B71A6EC427E}"/>
                </a:ext>
              </a:extLst>
            </p:cNvPr>
            <p:cNvGrpSpPr/>
            <p:nvPr/>
          </p:nvGrpSpPr>
          <p:grpSpPr>
            <a:xfrm>
              <a:off x="2485230" y="5525235"/>
              <a:ext cx="287419" cy="754008"/>
              <a:chOff x="5865361" y="1173324"/>
              <a:chExt cx="366713" cy="962026"/>
            </a:xfrm>
            <a:solidFill>
              <a:srgbClr val="8FAADC"/>
            </a:solidFill>
          </p:grpSpPr>
          <p:sp>
            <p:nvSpPr>
              <p:cNvPr id="280" name="Freeform 79">
                <a:extLst>
                  <a:ext uri="{FF2B5EF4-FFF2-40B4-BE49-F238E27FC236}">
                    <a16:creationId xmlns:a16="http://schemas.microsoft.com/office/drawing/2014/main" id="{5991A1A4-1ED6-4157-AD99-00A36606ECB4}"/>
                  </a:ext>
                </a:extLst>
              </p:cNvPr>
              <p:cNvSpPr>
                <a:spLocks/>
              </p:cNvSpPr>
              <p:nvPr/>
            </p:nvSpPr>
            <p:spPr bwMode="auto">
              <a:xfrm>
                <a:off x="5865361" y="1343187"/>
                <a:ext cx="366713" cy="792163"/>
              </a:xfrm>
              <a:custGeom>
                <a:avLst/>
                <a:gdLst>
                  <a:gd name="T0" fmla="*/ 590 w 729"/>
                  <a:gd name="T1" fmla="*/ 709 h 1572"/>
                  <a:gd name="T2" fmla="*/ 659 w 729"/>
                  <a:gd name="T3" fmla="*/ 795 h 1572"/>
                  <a:gd name="T4" fmla="*/ 729 w 729"/>
                  <a:gd name="T5" fmla="*/ 710 h 1572"/>
                  <a:gd name="T6" fmla="*/ 728 w 729"/>
                  <a:gd name="T7" fmla="*/ 147 h 1572"/>
                  <a:gd name="T8" fmla="*/ 580 w 729"/>
                  <a:gd name="T9" fmla="*/ 1 h 1572"/>
                  <a:gd name="T10" fmla="*/ 157 w 729"/>
                  <a:gd name="T11" fmla="*/ 1 h 1572"/>
                  <a:gd name="T12" fmla="*/ 2 w 729"/>
                  <a:gd name="T13" fmla="*/ 155 h 1572"/>
                  <a:gd name="T14" fmla="*/ 1 w 729"/>
                  <a:gd name="T15" fmla="*/ 579 h 1572"/>
                  <a:gd name="T16" fmla="*/ 2 w 729"/>
                  <a:gd name="T17" fmla="*/ 728 h 1572"/>
                  <a:gd name="T18" fmla="*/ 71 w 729"/>
                  <a:gd name="T19" fmla="*/ 795 h 1572"/>
                  <a:gd name="T20" fmla="*/ 140 w 729"/>
                  <a:gd name="T21" fmla="*/ 729 h 1572"/>
                  <a:gd name="T22" fmla="*/ 141 w 729"/>
                  <a:gd name="T23" fmla="*/ 691 h 1572"/>
                  <a:gd name="T24" fmla="*/ 141 w 729"/>
                  <a:gd name="T25" fmla="*/ 310 h 1572"/>
                  <a:gd name="T26" fmla="*/ 157 w 729"/>
                  <a:gd name="T27" fmla="*/ 275 h 1572"/>
                  <a:gd name="T28" fmla="*/ 176 w 729"/>
                  <a:gd name="T29" fmla="*/ 311 h 1572"/>
                  <a:gd name="T30" fmla="*/ 176 w 729"/>
                  <a:gd name="T31" fmla="*/ 338 h 1572"/>
                  <a:gd name="T32" fmla="*/ 176 w 729"/>
                  <a:gd name="T33" fmla="*/ 1469 h 1572"/>
                  <a:gd name="T34" fmla="*/ 260 w 729"/>
                  <a:gd name="T35" fmla="*/ 1569 h 1572"/>
                  <a:gd name="T36" fmla="*/ 347 w 729"/>
                  <a:gd name="T37" fmla="*/ 1469 h 1572"/>
                  <a:gd name="T38" fmla="*/ 347 w 729"/>
                  <a:gd name="T39" fmla="*/ 1143 h 1572"/>
                  <a:gd name="T40" fmla="*/ 349 w 729"/>
                  <a:gd name="T41" fmla="*/ 813 h 1572"/>
                  <a:gd name="T42" fmla="*/ 366 w 729"/>
                  <a:gd name="T43" fmla="*/ 792 h 1572"/>
                  <a:gd name="T44" fmla="*/ 383 w 729"/>
                  <a:gd name="T45" fmla="*/ 813 h 1572"/>
                  <a:gd name="T46" fmla="*/ 383 w 729"/>
                  <a:gd name="T47" fmla="*/ 855 h 1572"/>
                  <a:gd name="T48" fmla="*/ 383 w 729"/>
                  <a:gd name="T49" fmla="*/ 1479 h 1572"/>
                  <a:gd name="T50" fmla="*/ 432 w 729"/>
                  <a:gd name="T51" fmla="*/ 1565 h 1572"/>
                  <a:gd name="T52" fmla="*/ 521 w 729"/>
                  <a:gd name="T53" fmla="*/ 1554 h 1572"/>
                  <a:gd name="T54" fmla="*/ 556 w 729"/>
                  <a:gd name="T55" fmla="*/ 1469 h 1572"/>
                  <a:gd name="T56" fmla="*/ 557 w 729"/>
                  <a:gd name="T57" fmla="*/ 325 h 1572"/>
                  <a:gd name="T58" fmla="*/ 557 w 729"/>
                  <a:gd name="T59" fmla="*/ 306 h 1572"/>
                  <a:gd name="T60" fmla="*/ 572 w 729"/>
                  <a:gd name="T61" fmla="*/ 277 h 1572"/>
                  <a:gd name="T62" fmla="*/ 589 w 729"/>
                  <a:gd name="T63" fmla="*/ 303 h 1572"/>
                  <a:gd name="T64" fmla="*/ 590 w 729"/>
                  <a:gd name="T65" fmla="*/ 355 h 1572"/>
                  <a:gd name="T66" fmla="*/ 590 w 729"/>
                  <a:gd name="T67" fmla="*/ 709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9" h="1572">
                    <a:moveTo>
                      <a:pt x="590" y="709"/>
                    </a:moveTo>
                    <a:cubicBezTo>
                      <a:pt x="590" y="765"/>
                      <a:pt x="615" y="795"/>
                      <a:pt x="659" y="795"/>
                    </a:cubicBezTo>
                    <a:cubicBezTo>
                      <a:pt x="704" y="796"/>
                      <a:pt x="728" y="767"/>
                      <a:pt x="729" y="710"/>
                    </a:cubicBezTo>
                    <a:cubicBezTo>
                      <a:pt x="729" y="523"/>
                      <a:pt x="729" y="335"/>
                      <a:pt x="728" y="147"/>
                    </a:cubicBezTo>
                    <a:cubicBezTo>
                      <a:pt x="728" y="54"/>
                      <a:pt x="674" y="1"/>
                      <a:pt x="580" y="1"/>
                    </a:cubicBezTo>
                    <a:cubicBezTo>
                      <a:pt x="439" y="0"/>
                      <a:pt x="298" y="0"/>
                      <a:pt x="157" y="1"/>
                    </a:cubicBezTo>
                    <a:cubicBezTo>
                      <a:pt x="55" y="1"/>
                      <a:pt x="2" y="54"/>
                      <a:pt x="2" y="155"/>
                    </a:cubicBezTo>
                    <a:cubicBezTo>
                      <a:pt x="1" y="297"/>
                      <a:pt x="1" y="438"/>
                      <a:pt x="1" y="579"/>
                    </a:cubicBezTo>
                    <a:cubicBezTo>
                      <a:pt x="1" y="629"/>
                      <a:pt x="0" y="678"/>
                      <a:pt x="2" y="728"/>
                    </a:cubicBezTo>
                    <a:cubicBezTo>
                      <a:pt x="4" y="769"/>
                      <a:pt x="33" y="795"/>
                      <a:pt x="71" y="795"/>
                    </a:cubicBezTo>
                    <a:cubicBezTo>
                      <a:pt x="109" y="795"/>
                      <a:pt x="137" y="769"/>
                      <a:pt x="140" y="729"/>
                    </a:cubicBezTo>
                    <a:cubicBezTo>
                      <a:pt x="141" y="716"/>
                      <a:pt x="141" y="704"/>
                      <a:pt x="141" y="691"/>
                    </a:cubicBezTo>
                    <a:cubicBezTo>
                      <a:pt x="141" y="564"/>
                      <a:pt x="140" y="437"/>
                      <a:pt x="141" y="310"/>
                    </a:cubicBezTo>
                    <a:cubicBezTo>
                      <a:pt x="141" y="299"/>
                      <a:pt x="141" y="275"/>
                      <a:pt x="157" y="275"/>
                    </a:cubicBezTo>
                    <a:cubicBezTo>
                      <a:pt x="176" y="276"/>
                      <a:pt x="176" y="298"/>
                      <a:pt x="176" y="311"/>
                    </a:cubicBezTo>
                    <a:cubicBezTo>
                      <a:pt x="176" y="319"/>
                      <a:pt x="176" y="329"/>
                      <a:pt x="176" y="338"/>
                    </a:cubicBezTo>
                    <a:cubicBezTo>
                      <a:pt x="176" y="715"/>
                      <a:pt x="176" y="1092"/>
                      <a:pt x="176" y="1469"/>
                    </a:cubicBezTo>
                    <a:cubicBezTo>
                      <a:pt x="176" y="1536"/>
                      <a:pt x="208" y="1568"/>
                      <a:pt x="260" y="1569"/>
                    </a:cubicBezTo>
                    <a:cubicBezTo>
                      <a:pt x="316" y="1570"/>
                      <a:pt x="347" y="1539"/>
                      <a:pt x="347" y="1469"/>
                    </a:cubicBezTo>
                    <a:cubicBezTo>
                      <a:pt x="348" y="1360"/>
                      <a:pt x="347" y="1251"/>
                      <a:pt x="347" y="1143"/>
                    </a:cubicBezTo>
                    <a:cubicBezTo>
                      <a:pt x="347" y="1039"/>
                      <a:pt x="348" y="917"/>
                      <a:pt x="349" y="813"/>
                    </a:cubicBezTo>
                    <a:cubicBezTo>
                      <a:pt x="349" y="800"/>
                      <a:pt x="353" y="793"/>
                      <a:pt x="366" y="792"/>
                    </a:cubicBezTo>
                    <a:cubicBezTo>
                      <a:pt x="383" y="792"/>
                      <a:pt x="383" y="809"/>
                      <a:pt x="383" y="813"/>
                    </a:cubicBezTo>
                    <a:cubicBezTo>
                      <a:pt x="383" y="831"/>
                      <a:pt x="383" y="837"/>
                      <a:pt x="383" y="855"/>
                    </a:cubicBezTo>
                    <a:cubicBezTo>
                      <a:pt x="383" y="1063"/>
                      <a:pt x="383" y="1271"/>
                      <a:pt x="383" y="1479"/>
                    </a:cubicBezTo>
                    <a:cubicBezTo>
                      <a:pt x="383" y="1518"/>
                      <a:pt x="394" y="1554"/>
                      <a:pt x="432" y="1565"/>
                    </a:cubicBezTo>
                    <a:cubicBezTo>
                      <a:pt x="460" y="1572"/>
                      <a:pt x="501" y="1571"/>
                      <a:pt x="521" y="1554"/>
                    </a:cubicBezTo>
                    <a:cubicBezTo>
                      <a:pt x="543" y="1538"/>
                      <a:pt x="556" y="1499"/>
                      <a:pt x="556" y="1469"/>
                    </a:cubicBezTo>
                    <a:cubicBezTo>
                      <a:pt x="558" y="1088"/>
                      <a:pt x="557" y="706"/>
                      <a:pt x="557" y="325"/>
                    </a:cubicBezTo>
                    <a:cubicBezTo>
                      <a:pt x="557" y="318"/>
                      <a:pt x="557" y="315"/>
                      <a:pt x="557" y="306"/>
                    </a:cubicBezTo>
                    <a:cubicBezTo>
                      <a:pt x="557" y="296"/>
                      <a:pt x="555" y="277"/>
                      <a:pt x="572" y="277"/>
                    </a:cubicBezTo>
                    <a:cubicBezTo>
                      <a:pt x="589" y="278"/>
                      <a:pt x="589" y="293"/>
                      <a:pt x="589" y="303"/>
                    </a:cubicBezTo>
                    <a:cubicBezTo>
                      <a:pt x="589" y="324"/>
                      <a:pt x="590" y="338"/>
                      <a:pt x="590" y="355"/>
                    </a:cubicBezTo>
                    <a:cubicBezTo>
                      <a:pt x="590" y="473"/>
                      <a:pt x="590" y="591"/>
                      <a:pt x="590" y="709"/>
                    </a:cubicBezTo>
                  </a:path>
                </a:pathLst>
              </a:custGeom>
              <a:grpFill/>
              <a:ln>
                <a:noFill/>
              </a:ln>
            </p:spPr>
            <p:txBody>
              <a:bodyPr vert="horz" wrap="square" lIns="91440" tIns="45720" rIns="91440" bIns="45720" numCol="1" anchor="t" anchorCtr="0" compatLnSpc="1">
                <a:prstTxWarp prst="textNoShape">
                  <a:avLst/>
                </a:prstTxWarp>
              </a:bodyPr>
              <a:lstStyle/>
              <a:p>
                <a:r>
                  <a:rPr lang="en-US" dirty="0"/>
                  <a:t>    </a:t>
                </a:r>
                <a:endParaRPr lang="en-IN" dirty="0"/>
              </a:p>
            </p:txBody>
          </p:sp>
          <p:sp>
            <p:nvSpPr>
              <p:cNvPr id="281" name="Freeform 80">
                <a:extLst>
                  <a:ext uri="{FF2B5EF4-FFF2-40B4-BE49-F238E27FC236}">
                    <a16:creationId xmlns:a16="http://schemas.microsoft.com/office/drawing/2014/main" id="{EEAA939B-00CE-4C3E-80E8-DE0BC2367657}"/>
                  </a:ext>
                </a:extLst>
              </p:cNvPr>
              <p:cNvSpPr>
                <a:spLocks/>
              </p:cNvSpPr>
              <p:nvPr/>
            </p:nvSpPr>
            <p:spPr bwMode="auto">
              <a:xfrm>
                <a:off x="5979661" y="1173324"/>
                <a:ext cx="139700" cy="139700"/>
              </a:xfrm>
              <a:custGeom>
                <a:avLst/>
                <a:gdLst>
                  <a:gd name="T0" fmla="*/ 278 w 279"/>
                  <a:gd name="T1" fmla="*/ 139 h 276"/>
                  <a:gd name="T2" fmla="*/ 140 w 279"/>
                  <a:gd name="T3" fmla="*/ 0 h 276"/>
                  <a:gd name="T4" fmla="*/ 1 w 279"/>
                  <a:gd name="T5" fmla="*/ 139 h 276"/>
                  <a:gd name="T6" fmla="*/ 137 w 279"/>
                  <a:gd name="T7" fmla="*/ 275 h 276"/>
                  <a:gd name="T8" fmla="*/ 278 w 279"/>
                  <a:gd name="T9" fmla="*/ 139 h 276"/>
                </a:gdLst>
                <a:ahLst/>
                <a:cxnLst>
                  <a:cxn ang="0">
                    <a:pos x="T0" y="T1"/>
                  </a:cxn>
                  <a:cxn ang="0">
                    <a:pos x="T2" y="T3"/>
                  </a:cxn>
                  <a:cxn ang="0">
                    <a:pos x="T4" y="T5"/>
                  </a:cxn>
                  <a:cxn ang="0">
                    <a:pos x="T6" y="T7"/>
                  </a:cxn>
                  <a:cxn ang="0">
                    <a:pos x="T8" y="T9"/>
                  </a:cxn>
                </a:cxnLst>
                <a:rect l="0" t="0" r="r" b="b"/>
                <a:pathLst>
                  <a:path w="279" h="276">
                    <a:moveTo>
                      <a:pt x="278" y="139"/>
                    </a:moveTo>
                    <a:cubicBezTo>
                      <a:pt x="279" y="62"/>
                      <a:pt x="217" y="0"/>
                      <a:pt x="140" y="0"/>
                    </a:cubicBezTo>
                    <a:cubicBezTo>
                      <a:pt x="63" y="0"/>
                      <a:pt x="0" y="63"/>
                      <a:pt x="1" y="139"/>
                    </a:cubicBezTo>
                    <a:cubicBezTo>
                      <a:pt x="1" y="213"/>
                      <a:pt x="62" y="274"/>
                      <a:pt x="137" y="275"/>
                    </a:cubicBezTo>
                    <a:cubicBezTo>
                      <a:pt x="216" y="276"/>
                      <a:pt x="277" y="217"/>
                      <a:pt x="278" y="139"/>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grpSp>
        <p:grpSp>
          <p:nvGrpSpPr>
            <p:cNvPr id="265" name="Group 264">
              <a:extLst>
                <a:ext uri="{FF2B5EF4-FFF2-40B4-BE49-F238E27FC236}">
                  <a16:creationId xmlns:a16="http://schemas.microsoft.com/office/drawing/2014/main" id="{BB11090D-1DC1-4990-8B52-45513187AE9C}"/>
                </a:ext>
              </a:extLst>
            </p:cNvPr>
            <p:cNvGrpSpPr/>
            <p:nvPr/>
          </p:nvGrpSpPr>
          <p:grpSpPr>
            <a:xfrm>
              <a:off x="3090029" y="5517615"/>
              <a:ext cx="287419" cy="754008"/>
              <a:chOff x="5865361" y="1173324"/>
              <a:chExt cx="366713" cy="962026"/>
            </a:xfrm>
            <a:solidFill>
              <a:srgbClr val="92D050"/>
            </a:solidFill>
          </p:grpSpPr>
          <p:sp>
            <p:nvSpPr>
              <p:cNvPr id="278" name="Freeform 79">
                <a:extLst>
                  <a:ext uri="{FF2B5EF4-FFF2-40B4-BE49-F238E27FC236}">
                    <a16:creationId xmlns:a16="http://schemas.microsoft.com/office/drawing/2014/main" id="{080B4F86-4D5D-4854-9316-A4610810830C}"/>
                  </a:ext>
                </a:extLst>
              </p:cNvPr>
              <p:cNvSpPr>
                <a:spLocks/>
              </p:cNvSpPr>
              <p:nvPr/>
            </p:nvSpPr>
            <p:spPr bwMode="auto">
              <a:xfrm>
                <a:off x="5865361" y="1343187"/>
                <a:ext cx="366713" cy="792163"/>
              </a:xfrm>
              <a:custGeom>
                <a:avLst/>
                <a:gdLst>
                  <a:gd name="T0" fmla="*/ 590 w 729"/>
                  <a:gd name="T1" fmla="*/ 709 h 1572"/>
                  <a:gd name="T2" fmla="*/ 659 w 729"/>
                  <a:gd name="T3" fmla="*/ 795 h 1572"/>
                  <a:gd name="T4" fmla="*/ 729 w 729"/>
                  <a:gd name="T5" fmla="*/ 710 h 1572"/>
                  <a:gd name="T6" fmla="*/ 728 w 729"/>
                  <a:gd name="T7" fmla="*/ 147 h 1572"/>
                  <a:gd name="T8" fmla="*/ 580 w 729"/>
                  <a:gd name="T9" fmla="*/ 1 h 1572"/>
                  <a:gd name="T10" fmla="*/ 157 w 729"/>
                  <a:gd name="T11" fmla="*/ 1 h 1572"/>
                  <a:gd name="T12" fmla="*/ 2 w 729"/>
                  <a:gd name="T13" fmla="*/ 155 h 1572"/>
                  <a:gd name="T14" fmla="*/ 1 w 729"/>
                  <a:gd name="T15" fmla="*/ 579 h 1572"/>
                  <a:gd name="T16" fmla="*/ 2 w 729"/>
                  <a:gd name="T17" fmla="*/ 728 h 1572"/>
                  <a:gd name="T18" fmla="*/ 71 w 729"/>
                  <a:gd name="T19" fmla="*/ 795 h 1572"/>
                  <a:gd name="T20" fmla="*/ 140 w 729"/>
                  <a:gd name="T21" fmla="*/ 729 h 1572"/>
                  <a:gd name="T22" fmla="*/ 141 w 729"/>
                  <a:gd name="T23" fmla="*/ 691 h 1572"/>
                  <a:gd name="T24" fmla="*/ 141 w 729"/>
                  <a:gd name="T25" fmla="*/ 310 h 1572"/>
                  <a:gd name="T26" fmla="*/ 157 w 729"/>
                  <a:gd name="T27" fmla="*/ 275 h 1572"/>
                  <a:gd name="T28" fmla="*/ 176 w 729"/>
                  <a:gd name="T29" fmla="*/ 311 h 1572"/>
                  <a:gd name="T30" fmla="*/ 176 w 729"/>
                  <a:gd name="T31" fmla="*/ 338 h 1572"/>
                  <a:gd name="T32" fmla="*/ 176 w 729"/>
                  <a:gd name="T33" fmla="*/ 1469 h 1572"/>
                  <a:gd name="T34" fmla="*/ 260 w 729"/>
                  <a:gd name="T35" fmla="*/ 1569 h 1572"/>
                  <a:gd name="T36" fmla="*/ 347 w 729"/>
                  <a:gd name="T37" fmla="*/ 1469 h 1572"/>
                  <a:gd name="T38" fmla="*/ 347 w 729"/>
                  <a:gd name="T39" fmla="*/ 1143 h 1572"/>
                  <a:gd name="T40" fmla="*/ 349 w 729"/>
                  <a:gd name="T41" fmla="*/ 813 h 1572"/>
                  <a:gd name="T42" fmla="*/ 366 w 729"/>
                  <a:gd name="T43" fmla="*/ 792 h 1572"/>
                  <a:gd name="T44" fmla="*/ 383 w 729"/>
                  <a:gd name="T45" fmla="*/ 813 h 1572"/>
                  <a:gd name="T46" fmla="*/ 383 w 729"/>
                  <a:gd name="T47" fmla="*/ 855 h 1572"/>
                  <a:gd name="T48" fmla="*/ 383 w 729"/>
                  <a:gd name="T49" fmla="*/ 1479 h 1572"/>
                  <a:gd name="T50" fmla="*/ 432 w 729"/>
                  <a:gd name="T51" fmla="*/ 1565 h 1572"/>
                  <a:gd name="T52" fmla="*/ 521 w 729"/>
                  <a:gd name="T53" fmla="*/ 1554 h 1572"/>
                  <a:gd name="T54" fmla="*/ 556 w 729"/>
                  <a:gd name="T55" fmla="*/ 1469 h 1572"/>
                  <a:gd name="T56" fmla="*/ 557 w 729"/>
                  <a:gd name="T57" fmla="*/ 325 h 1572"/>
                  <a:gd name="T58" fmla="*/ 557 w 729"/>
                  <a:gd name="T59" fmla="*/ 306 h 1572"/>
                  <a:gd name="T60" fmla="*/ 572 w 729"/>
                  <a:gd name="T61" fmla="*/ 277 h 1572"/>
                  <a:gd name="T62" fmla="*/ 589 w 729"/>
                  <a:gd name="T63" fmla="*/ 303 h 1572"/>
                  <a:gd name="T64" fmla="*/ 590 w 729"/>
                  <a:gd name="T65" fmla="*/ 355 h 1572"/>
                  <a:gd name="T66" fmla="*/ 590 w 729"/>
                  <a:gd name="T67" fmla="*/ 709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9" h="1572">
                    <a:moveTo>
                      <a:pt x="590" y="709"/>
                    </a:moveTo>
                    <a:cubicBezTo>
                      <a:pt x="590" y="765"/>
                      <a:pt x="615" y="795"/>
                      <a:pt x="659" y="795"/>
                    </a:cubicBezTo>
                    <a:cubicBezTo>
                      <a:pt x="704" y="796"/>
                      <a:pt x="728" y="767"/>
                      <a:pt x="729" y="710"/>
                    </a:cubicBezTo>
                    <a:cubicBezTo>
                      <a:pt x="729" y="523"/>
                      <a:pt x="729" y="335"/>
                      <a:pt x="728" y="147"/>
                    </a:cubicBezTo>
                    <a:cubicBezTo>
                      <a:pt x="728" y="54"/>
                      <a:pt x="674" y="1"/>
                      <a:pt x="580" y="1"/>
                    </a:cubicBezTo>
                    <a:cubicBezTo>
                      <a:pt x="439" y="0"/>
                      <a:pt x="298" y="0"/>
                      <a:pt x="157" y="1"/>
                    </a:cubicBezTo>
                    <a:cubicBezTo>
                      <a:pt x="55" y="1"/>
                      <a:pt x="2" y="54"/>
                      <a:pt x="2" y="155"/>
                    </a:cubicBezTo>
                    <a:cubicBezTo>
                      <a:pt x="1" y="297"/>
                      <a:pt x="1" y="438"/>
                      <a:pt x="1" y="579"/>
                    </a:cubicBezTo>
                    <a:cubicBezTo>
                      <a:pt x="1" y="629"/>
                      <a:pt x="0" y="678"/>
                      <a:pt x="2" y="728"/>
                    </a:cubicBezTo>
                    <a:cubicBezTo>
                      <a:pt x="4" y="769"/>
                      <a:pt x="33" y="795"/>
                      <a:pt x="71" y="795"/>
                    </a:cubicBezTo>
                    <a:cubicBezTo>
                      <a:pt x="109" y="795"/>
                      <a:pt x="137" y="769"/>
                      <a:pt x="140" y="729"/>
                    </a:cubicBezTo>
                    <a:cubicBezTo>
                      <a:pt x="141" y="716"/>
                      <a:pt x="141" y="704"/>
                      <a:pt x="141" y="691"/>
                    </a:cubicBezTo>
                    <a:cubicBezTo>
                      <a:pt x="141" y="564"/>
                      <a:pt x="140" y="437"/>
                      <a:pt x="141" y="310"/>
                    </a:cubicBezTo>
                    <a:cubicBezTo>
                      <a:pt x="141" y="299"/>
                      <a:pt x="141" y="275"/>
                      <a:pt x="157" y="275"/>
                    </a:cubicBezTo>
                    <a:cubicBezTo>
                      <a:pt x="176" y="276"/>
                      <a:pt x="176" y="298"/>
                      <a:pt x="176" y="311"/>
                    </a:cubicBezTo>
                    <a:cubicBezTo>
                      <a:pt x="176" y="319"/>
                      <a:pt x="176" y="329"/>
                      <a:pt x="176" y="338"/>
                    </a:cubicBezTo>
                    <a:cubicBezTo>
                      <a:pt x="176" y="715"/>
                      <a:pt x="176" y="1092"/>
                      <a:pt x="176" y="1469"/>
                    </a:cubicBezTo>
                    <a:cubicBezTo>
                      <a:pt x="176" y="1536"/>
                      <a:pt x="208" y="1568"/>
                      <a:pt x="260" y="1569"/>
                    </a:cubicBezTo>
                    <a:cubicBezTo>
                      <a:pt x="316" y="1570"/>
                      <a:pt x="347" y="1539"/>
                      <a:pt x="347" y="1469"/>
                    </a:cubicBezTo>
                    <a:cubicBezTo>
                      <a:pt x="348" y="1360"/>
                      <a:pt x="347" y="1251"/>
                      <a:pt x="347" y="1143"/>
                    </a:cubicBezTo>
                    <a:cubicBezTo>
                      <a:pt x="347" y="1039"/>
                      <a:pt x="348" y="917"/>
                      <a:pt x="349" y="813"/>
                    </a:cubicBezTo>
                    <a:cubicBezTo>
                      <a:pt x="349" y="800"/>
                      <a:pt x="353" y="793"/>
                      <a:pt x="366" y="792"/>
                    </a:cubicBezTo>
                    <a:cubicBezTo>
                      <a:pt x="383" y="792"/>
                      <a:pt x="383" y="809"/>
                      <a:pt x="383" y="813"/>
                    </a:cubicBezTo>
                    <a:cubicBezTo>
                      <a:pt x="383" y="831"/>
                      <a:pt x="383" y="837"/>
                      <a:pt x="383" y="855"/>
                    </a:cubicBezTo>
                    <a:cubicBezTo>
                      <a:pt x="383" y="1063"/>
                      <a:pt x="383" y="1271"/>
                      <a:pt x="383" y="1479"/>
                    </a:cubicBezTo>
                    <a:cubicBezTo>
                      <a:pt x="383" y="1518"/>
                      <a:pt x="394" y="1554"/>
                      <a:pt x="432" y="1565"/>
                    </a:cubicBezTo>
                    <a:cubicBezTo>
                      <a:pt x="460" y="1572"/>
                      <a:pt x="501" y="1571"/>
                      <a:pt x="521" y="1554"/>
                    </a:cubicBezTo>
                    <a:cubicBezTo>
                      <a:pt x="543" y="1538"/>
                      <a:pt x="556" y="1499"/>
                      <a:pt x="556" y="1469"/>
                    </a:cubicBezTo>
                    <a:cubicBezTo>
                      <a:pt x="558" y="1088"/>
                      <a:pt x="557" y="706"/>
                      <a:pt x="557" y="325"/>
                    </a:cubicBezTo>
                    <a:cubicBezTo>
                      <a:pt x="557" y="318"/>
                      <a:pt x="557" y="315"/>
                      <a:pt x="557" y="306"/>
                    </a:cubicBezTo>
                    <a:cubicBezTo>
                      <a:pt x="557" y="296"/>
                      <a:pt x="555" y="277"/>
                      <a:pt x="572" y="277"/>
                    </a:cubicBezTo>
                    <a:cubicBezTo>
                      <a:pt x="589" y="278"/>
                      <a:pt x="589" y="293"/>
                      <a:pt x="589" y="303"/>
                    </a:cubicBezTo>
                    <a:cubicBezTo>
                      <a:pt x="589" y="324"/>
                      <a:pt x="590" y="338"/>
                      <a:pt x="590" y="355"/>
                    </a:cubicBezTo>
                    <a:cubicBezTo>
                      <a:pt x="590" y="473"/>
                      <a:pt x="590" y="591"/>
                      <a:pt x="590" y="709"/>
                    </a:cubicBezTo>
                  </a:path>
                </a:pathLst>
              </a:custGeom>
              <a:grpFill/>
              <a:ln>
                <a:noFill/>
              </a:ln>
            </p:spPr>
            <p:txBody>
              <a:bodyPr vert="horz" wrap="square" lIns="91440" tIns="45720" rIns="91440" bIns="45720" numCol="1" anchor="t" anchorCtr="0" compatLnSpc="1">
                <a:prstTxWarp prst="textNoShape">
                  <a:avLst/>
                </a:prstTxWarp>
              </a:bodyPr>
              <a:lstStyle/>
              <a:p>
                <a:r>
                  <a:rPr lang="en-US" dirty="0">
                    <a:solidFill>
                      <a:schemeClr val="accent6">
                        <a:lumMod val="75000"/>
                      </a:schemeClr>
                    </a:solidFill>
                  </a:rPr>
                  <a:t>    </a:t>
                </a:r>
                <a:endParaRPr lang="en-IN" dirty="0">
                  <a:solidFill>
                    <a:schemeClr val="accent6">
                      <a:lumMod val="75000"/>
                    </a:schemeClr>
                  </a:solidFill>
                </a:endParaRPr>
              </a:p>
            </p:txBody>
          </p:sp>
          <p:sp>
            <p:nvSpPr>
              <p:cNvPr id="279" name="Freeform 80">
                <a:extLst>
                  <a:ext uri="{FF2B5EF4-FFF2-40B4-BE49-F238E27FC236}">
                    <a16:creationId xmlns:a16="http://schemas.microsoft.com/office/drawing/2014/main" id="{AEE063AE-4313-40BA-BF2E-1A0940DD6C81}"/>
                  </a:ext>
                </a:extLst>
              </p:cNvPr>
              <p:cNvSpPr>
                <a:spLocks/>
              </p:cNvSpPr>
              <p:nvPr/>
            </p:nvSpPr>
            <p:spPr bwMode="auto">
              <a:xfrm>
                <a:off x="5979661" y="1173324"/>
                <a:ext cx="139700" cy="139700"/>
              </a:xfrm>
              <a:custGeom>
                <a:avLst/>
                <a:gdLst>
                  <a:gd name="T0" fmla="*/ 278 w 279"/>
                  <a:gd name="T1" fmla="*/ 139 h 276"/>
                  <a:gd name="T2" fmla="*/ 140 w 279"/>
                  <a:gd name="T3" fmla="*/ 0 h 276"/>
                  <a:gd name="T4" fmla="*/ 1 w 279"/>
                  <a:gd name="T5" fmla="*/ 139 h 276"/>
                  <a:gd name="T6" fmla="*/ 137 w 279"/>
                  <a:gd name="T7" fmla="*/ 275 h 276"/>
                  <a:gd name="T8" fmla="*/ 278 w 279"/>
                  <a:gd name="T9" fmla="*/ 139 h 276"/>
                </a:gdLst>
                <a:ahLst/>
                <a:cxnLst>
                  <a:cxn ang="0">
                    <a:pos x="T0" y="T1"/>
                  </a:cxn>
                  <a:cxn ang="0">
                    <a:pos x="T2" y="T3"/>
                  </a:cxn>
                  <a:cxn ang="0">
                    <a:pos x="T4" y="T5"/>
                  </a:cxn>
                  <a:cxn ang="0">
                    <a:pos x="T6" y="T7"/>
                  </a:cxn>
                  <a:cxn ang="0">
                    <a:pos x="T8" y="T9"/>
                  </a:cxn>
                </a:cxnLst>
                <a:rect l="0" t="0" r="r" b="b"/>
                <a:pathLst>
                  <a:path w="279" h="276">
                    <a:moveTo>
                      <a:pt x="278" y="139"/>
                    </a:moveTo>
                    <a:cubicBezTo>
                      <a:pt x="279" y="62"/>
                      <a:pt x="217" y="0"/>
                      <a:pt x="140" y="0"/>
                    </a:cubicBezTo>
                    <a:cubicBezTo>
                      <a:pt x="63" y="0"/>
                      <a:pt x="0" y="63"/>
                      <a:pt x="1" y="139"/>
                    </a:cubicBezTo>
                    <a:cubicBezTo>
                      <a:pt x="1" y="213"/>
                      <a:pt x="62" y="274"/>
                      <a:pt x="137" y="275"/>
                    </a:cubicBezTo>
                    <a:cubicBezTo>
                      <a:pt x="216" y="276"/>
                      <a:pt x="277" y="217"/>
                      <a:pt x="278" y="139"/>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solidFill>
                    <a:schemeClr val="accent6">
                      <a:lumMod val="75000"/>
                    </a:schemeClr>
                  </a:solidFill>
                </a:endParaRPr>
              </a:p>
            </p:txBody>
          </p:sp>
        </p:grpSp>
        <p:grpSp>
          <p:nvGrpSpPr>
            <p:cNvPr id="266" name="Group 265">
              <a:extLst>
                <a:ext uri="{FF2B5EF4-FFF2-40B4-BE49-F238E27FC236}">
                  <a16:creationId xmlns:a16="http://schemas.microsoft.com/office/drawing/2014/main" id="{F07B3C1C-8BC0-45B4-8408-25B73040DD21}"/>
                </a:ext>
              </a:extLst>
            </p:cNvPr>
            <p:cNvGrpSpPr/>
            <p:nvPr/>
          </p:nvGrpSpPr>
          <p:grpSpPr>
            <a:xfrm>
              <a:off x="3694828" y="5517615"/>
              <a:ext cx="287419" cy="754008"/>
              <a:chOff x="5865361" y="1173324"/>
              <a:chExt cx="366713" cy="962026"/>
            </a:xfrm>
            <a:solidFill>
              <a:srgbClr val="92D050"/>
            </a:solidFill>
          </p:grpSpPr>
          <p:sp>
            <p:nvSpPr>
              <p:cNvPr id="276" name="Freeform 79">
                <a:extLst>
                  <a:ext uri="{FF2B5EF4-FFF2-40B4-BE49-F238E27FC236}">
                    <a16:creationId xmlns:a16="http://schemas.microsoft.com/office/drawing/2014/main" id="{4188BD19-36A4-4058-BE23-AADF4DA27649}"/>
                  </a:ext>
                </a:extLst>
              </p:cNvPr>
              <p:cNvSpPr>
                <a:spLocks/>
              </p:cNvSpPr>
              <p:nvPr/>
            </p:nvSpPr>
            <p:spPr bwMode="auto">
              <a:xfrm>
                <a:off x="5865361" y="1343187"/>
                <a:ext cx="366713" cy="792163"/>
              </a:xfrm>
              <a:custGeom>
                <a:avLst/>
                <a:gdLst>
                  <a:gd name="T0" fmla="*/ 590 w 729"/>
                  <a:gd name="T1" fmla="*/ 709 h 1572"/>
                  <a:gd name="T2" fmla="*/ 659 w 729"/>
                  <a:gd name="T3" fmla="*/ 795 h 1572"/>
                  <a:gd name="T4" fmla="*/ 729 w 729"/>
                  <a:gd name="T5" fmla="*/ 710 h 1572"/>
                  <a:gd name="T6" fmla="*/ 728 w 729"/>
                  <a:gd name="T7" fmla="*/ 147 h 1572"/>
                  <a:gd name="T8" fmla="*/ 580 w 729"/>
                  <a:gd name="T9" fmla="*/ 1 h 1572"/>
                  <a:gd name="T10" fmla="*/ 157 w 729"/>
                  <a:gd name="T11" fmla="*/ 1 h 1572"/>
                  <a:gd name="T12" fmla="*/ 2 w 729"/>
                  <a:gd name="T13" fmla="*/ 155 h 1572"/>
                  <a:gd name="T14" fmla="*/ 1 w 729"/>
                  <a:gd name="T15" fmla="*/ 579 h 1572"/>
                  <a:gd name="T16" fmla="*/ 2 w 729"/>
                  <a:gd name="T17" fmla="*/ 728 h 1572"/>
                  <a:gd name="T18" fmla="*/ 71 w 729"/>
                  <a:gd name="T19" fmla="*/ 795 h 1572"/>
                  <a:gd name="T20" fmla="*/ 140 w 729"/>
                  <a:gd name="T21" fmla="*/ 729 h 1572"/>
                  <a:gd name="T22" fmla="*/ 141 w 729"/>
                  <a:gd name="T23" fmla="*/ 691 h 1572"/>
                  <a:gd name="T24" fmla="*/ 141 w 729"/>
                  <a:gd name="T25" fmla="*/ 310 h 1572"/>
                  <a:gd name="T26" fmla="*/ 157 w 729"/>
                  <a:gd name="T27" fmla="*/ 275 h 1572"/>
                  <a:gd name="T28" fmla="*/ 176 w 729"/>
                  <a:gd name="T29" fmla="*/ 311 h 1572"/>
                  <a:gd name="T30" fmla="*/ 176 w 729"/>
                  <a:gd name="T31" fmla="*/ 338 h 1572"/>
                  <a:gd name="T32" fmla="*/ 176 w 729"/>
                  <a:gd name="T33" fmla="*/ 1469 h 1572"/>
                  <a:gd name="T34" fmla="*/ 260 w 729"/>
                  <a:gd name="T35" fmla="*/ 1569 h 1572"/>
                  <a:gd name="T36" fmla="*/ 347 w 729"/>
                  <a:gd name="T37" fmla="*/ 1469 h 1572"/>
                  <a:gd name="T38" fmla="*/ 347 w 729"/>
                  <a:gd name="T39" fmla="*/ 1143 h 1572"/>
                  <a:gd name="T40" fmla="*/ 349 w 729"/>
                  <a:gd name="T41" fmla="*/ 813 h 1572"/>
                  <a:gd name="T42" fmla="*/ 366 w 729"/>
                  <a:gd name="T43" fmla="*/ 792 h 1572"/>
                  <a:gd name="T44" fmla="*/ 383 w 729"/>
                  <a:gd name="T45" fmla="*/ 813 h 1572"/>
                  <a:gd name="T46" fmla="*/ 383 w 729"/>
                  <a:gd name="T47" fmla="*/ 855 h 1572"/>
                  <a:gd name="T48" fmla="*/ 383 w 729"/>
                  <a:gd name="T49" fmla="*/ 1479 h 1572"/>
                  <a:gd name="T50" fmla="*/ 432 w 729"/>
                  <a:gd name="T51" fmla="*/ 1565 h 1572"/>
                  <a:gd name="T52" fmla="*/ 521 w 729"/>
                  <a:gd name="T53" fmla="*/ 1554 h 1572"/>
                  <a:gd name="T54" fmla="*/ 556 w 729"/>
                  <a:gd name="T55" fmla="*/ 1469 h 1572"/>
                  <a:gd name="T56" fmla="*/ 557 w 729"/>
                  <a:gd name="T57" fmla="*/ 325 h 1572"/>
                  <a:gd name="T58" fmla="*/ 557 w 729"/>
                  <a:gd name="T59" fmla="*/ 306 h 1572"/>
                  <a:gd name="T60" fmla="*/ 572 w 729"/>
                  <a:gd name="T61" fmla="*/ 277 h 1572"/>
                  <a:gd name="T62" fmla="*/ 589 w 729"/>
                  <a:gd name="T63" fmla="*/ 303 h 1572"/>
                  <a:gd name="T64" fmla="*/ 590 w 729"/>
                  <a:gd name="T65" fmla="*/ 355 h 1572"/>
                  <a:gd name="T66" fmla="*/ 590 w 729"/>
                  <a:gd name="T67" fmla="*/ 709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9" h="1572">
                    <a:moveTo>
                      <a:pt x="590" y="709"/>
                    </a:moveTo>
                    <a:cubicBezTo>
                      <a:pt x="590" y="765"/>
                      <a:pt x="615" y="795"/>
                      <a:pt x="659" y="795"/>
                    </a:cubicBezTo>
                    <a:cubicBezTo>
                      <a:pt x="704" y="796"/>
                      <a:pt x="728" y="767"/>
                      <a:pt x="729" y="710"/>
                    </a:cubicBezTo>
                    <a:cubicBezTo>
                      <a:pt x="729" y="523"/>
                      <a:pt x="729" y="335"/>
                      <a:pt x="728" y="147"/>
                    </a:cubicBezTo>
                    <a:cubicBezTo>
                      <a:pt x="728" y="54"/>
                      <a:pt x="674" y="1"/>
                      <a:pt x="580" y="1"/>
                    </a:cubicBezTo>
                    <a:cubicBezTo>
                      <a:pt x="439" y="0"/>
                      <a:pt x="298" y="0"/>
                      <a:pt x="157" y="1"/>
                    </a:cubicBezTo>
                    <a:cubicBezTo>
                      <a:pt x="55" y="1"/>
                      <a:pt x="2" y="54"/>
                      <a:pt x="2" y="155"/>
                    </a:cubicBezTo>
                    <a:cubicBezTo>
                      <a:pt x="1" y="297"/>
                      <a:pt x="1" y="438"/>
                      <a:pt x="1" y="579"/>
                    </a:cubicBezTo>
                    <a:cubicBezTo>
                      <a:pt x="1" y="629"/>
                      <a:pt x="0" y="678"/>
                      <a:pt x="2" y="728"/>
                    </a:cubicBezTo>
                    <a:cubicBezTo>
                      <a:pt x="4" y="769"/>
                      <a:pt x="33" y="795"/>
                      <a:pt x="71" y="795"/>
                    </a:cubicBezTo>
                    <a:cubicBezTo>
                      <a:pt x="109" y="795"/>
                      <a:pt x="137" y="769"/>
                      <a:pt x="140" y="729"/>
                    </a:cubicBezTo>
                    <a:cubicBezTo>
                      <a:pt x="141" y="716"/>
                      <a:pt x="141" y="704"/>
                      <a:pt x="141" y="691"/>
                    </a:cubicBezTo>
                    <a:cubicBezTo>
                      <a:pt x="141" y="564"/>
                      <a:pt x="140" y="437"/>
                      <a:pt x="141" y="310"/>
                    </a:cubicBezTo>
                    <a:cubicBezTo>
                      <a:pt x="141" y="299"/>
                      <a:pt x="141" y="275"/>
                      <a:pt x="157" y="275"/>
                    </a:cubicBezTo>
                    <a:cubicBezTo>
                      <a:pt x="176" y="276"/>
                      <a:pt x="176" y="298"/>
                      <a:pt x="176" y="311"/>
                    </a:cubicBezTo>
                    <a:cubicBezTo>
                      <a:pt x="176" y="319"/>
                      <a:pt x="176" y="329"/>
                      <a:pt x="176" y="338"/>
                    </a:cubicBezTo>
                    <a:cubicBezTo>
                      <a:pt x="176" y="715"/>
                      <a:pt x="176" y="1092"/>
                      <a:pt x="176" y="1469"/>
                    </a:cubicBezTo>
                    <a:cubicBezTo>
                      <a:pt x="176" y="1536"/>
                      <a:pt x="208" y="1568"/>
                      <a:pt x="260" y="1569"/>
                    </a:cubicBezTo>
                    <a:cubicBezTo>
                      <a:pt x="316" y="1570"/>
                      <a:pt x="347" y="1539"/>
                      <a:pt x="347" y="1469"/>
                    </a:cubicBezTo>
                    <a:cubicBezTo>
                      <a:pt x="348" y="1360"/>
                      <a:pt x="347" y="1251"/>
                      <a:pt x="347" y="1143"/>
                    </a:cubicBezTo>
                    <a:cubicBezTo>
                      <a:pt x="347" y="1039"/>
                      <a:pt x="348" y="917"/>
                      <a:pt x="349" y="813"/>
                    </a:cubicBezTo>
                    <a:cubicBezTo>
                      <a:pt x="349" y="800"/>
                      <a:pt x="353" y="793"/>
                      <a:pt x="366" y="792"/>
                    </a:cubicBezTo>
                    <a:cubicBezTo>
                      <a:pt x="383" y="792"/>
                      <a:pt x="383" y="809"/>
                      <a:pt x="383" y="813"/>
                    </a:cubicBezTo>
                    <a:cubicBezTo>
                      <a:pt x="383" y="831"/>
                      <a:pt x="383" y="837"/>
                      <a:pt x="383" y="855"/>
                    </a:cubicBezTo>
                    <a:cubicBezTo>
                      <a:pt x="383" y="1063"/>
                      <a:pt x="383" y="1271"/>
                      <a:pt x="383" y="1479"/>
                    </a:cubicBezTo>
                    <a:cubicBezTo>
                      <a:pt x="383" y="1518"/>
                      <a:pt x="394" y="1554"/>
                      <a:pt x="432" y="1565"/>
                    </a:cubicBezTo>
                    <a:cubicBezTo>
                      <a:pt x="460" y="1572"/>
                      <a:pt x="501" y="1571"/>
                      <a:pt x="521" y="1554"/>
                    </a:cubicBezTo>
                    <a:cubicBezTo>
                      <a:pt x="543" y="1538"/>
                      <a:pt x="556" y="1499"/>
                      <a:pt x="556" y="1469"/>
                    </a:cubicBezTo>
                    <a:cubicBezTo>
                      <a:pt x="558" y="1088"/>
                      <a:pt x="557" y="706"/>
                      <a:pt x="557" y="325"/>
                    </a:cubicBezTo>
                    <a:cubicBezTo>
                      <a:pt x="557" y="318"/>
                      <a:pt x="557" y="315"/>
                      <a:pt x="557" y="306"/>
                    </a:cubicBezTo>
                    <a:cubicBezTo>
                      <a:pt x="557" y="296"/>
                      <a:pt x="555" y="277"/>
                      <a:pt x="572" y="277"/>
                    </a:cubicBezTo>
                    <a:cubicBezTo>
                      <a:pt x="589" y="278"/>
                      <a:pt x="589" y="293"/>
                      <a:pt x="589" y="303"/>
                    </a:cubicBezTo>
                    <a:cubicBezTo>
                      <a:pt x="589" y="324"/>
                      <a:pt x="590" y="338"/>
                      <a:pt x="590" y="355"/>
                    </a:cubicBezTo>
                    <a:cubicBezTo>
                      <a:pt x="590" y="473"/>
                      <a:pt x="590" y="591"/>
                      <a:pt x="590" y="709"/>
                    </a:cubicBezTo>
                  </a:path>
                </a:pathLst>
              </a:custGeom>
              <a:grpFill/>
              <a:ln>
                <a:noFill/>
              </a:ln>
            </p:spPr>
            <p:txBody>
              <a:bodyPr vert="horz" wrap="square" lIns="91440" tIns="45720" rIns="91440" bIns="45720" numCol="1" anchor="t" anchorCtr="0" compatLnSpc="1">
                <a:prstTxWarp prst="textNoShape">
                  <a:avLst/>
                </a:prstTxWarp>
              </a:bodyPr>
              <a:lstStyle/>
              <a:p>
                <a:r>
                  <a:rPr lang="en-US" dirty="0">
                    <a:solidFill>
                      <a:schemeClr val="accent6">
                        <a:lumMod val="75000"/>
                      </a:schemeClr>
                    </a:solidFill>
                  </a:rPr>
                  <a:t>    </a:t>
                </a:r>
                <a:endParaRPr lang="en-IN" dirty="0">
                  <a:solidFill>
                    <a:schemeClr val="accent6">
                      <a:lumMod val="75000"/>
                    </a:schemeClr>
                  </a:solidFill>
                </a:endParaRPr>
              </a:p>
            </p:txBody>
          </p:sp>
          <p:sp>
            <p:nvSpPr>
              <p:cNvPr id="277" name="Freeform 80">
                <a:extLst>
                  <a:ext uri="{FF2B5EF4-FFF2-40B4-BE49-F238E27FC236}">
                    <a16:creationId xmlns:a16="http://schemas.microsoft.com/office/drawing/2014/main" id="{5AADC729-D907-4D05-97E7-2BA4D03FF716}"/>
                  </a:ext>
                </a:extLst>
              </p:cNvPr>
              <p:cNvSpPr>
                <a:spLocks/>
              </p:cNvSpPr>
              <p:nvPr/>
            </p:nvSpPr>
            <p:spPr bwMode="auto">
              <a:xfrm>
                <a:off x="5979661" y="1173324"/>
                <a:ext cx="139700" cy="139700"/>
              </a:xfrm>
              <a:custGeom>
                <a:avLst/>
                <a:gdLst>
                  <a:gd name="T0" fmla="*/ 278 w 279"/>
                  <a:gd name="T1" fmla="*/ 139 h 276"/>
                  <a:gd name="T2" fmla="*/ 140 w 279"/>
                  <a:gd name="T3" fmla="*/ 0 h 276"/>
                  <a:gd name="T4" fmla="*/ 1 w 279"/>
                  <a:gd name="T5" fmla="*/ 139 h 276"/>
                  <a:gd name="T6" fmla="*/ 137 w 279"/>
                  <a:gd name="T7" fmla="*/ 275 h 276"/>
                  <a:gd name="T8" fmla="*/ 278 w 279"/>
                  <a:gd name="T9" fmla="*/ 139 h 276"/>
                </a:gdLst>
                <a:ahLst/>
                <a:cxnLst>
                  <a:cxn ang="0">
                    <a:pos x="T0" y="T1"/>
                  </a:cxn>
                  <a:cxn ang="0">
                    <a:pos x="T2" y="T3"/>
                  </a:cxn>
                  <a:cxn ang="0">
                    <a:pos x="T4" y="T5"/>
                  </a:cxn>
                  <a:cxn ang="0">
                    <a:pos x="T6" y="T7"/>
                  </a:cxn>
                  <a:cxn ang="0">
                    <a:pos x="T8" y="T9"/>
                  </a:cxn>
                </a:cxnLst>
                <a:rect l="0" t="0" r="r" b="b"/>
                <a:pathLst>
                  <a:path w="279" h="276">
                    <a:moveTo>
                      <a:pt x="278" y="139"/>
                    </a:moveTo>
                    <a:cubicBezTo>
                      <a:pt x="279" y="62"/>
                      <a:pt x="217" y="0"/>
                      <a:pt x="140" y="0"/>
                    </a:cubicBezTo>
                    <a:cubicBezTo>
                      <a:pt x="63" y="0"/>
                      <a:pt x="0" y="63"/>
                      <a:pt x="1" y="139"/>
                    </a:cubicBezTo>
                    <a:cubicBezTo>
                      <a:pt x="1" y="213"/>
                      <a:pt x="62" y="274"/>
                      <a:pt x="137" y="275"/>
                    </a:cubicBezTo>
                    <a:cubicBezTo>
                      <a:pt x="216" y="276"/>
                      <a:pt x="277" y="217"/>
                      <a:pt x="278" y="139"/>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solidFill>
                    <a:schemeClr val="accent6">
                      <a:lumMod val="75000"/>
                    </a:schemeClr>
                  </a:solidFill>
                </a:endParaRPr>
              </a:p>
            </p:txBody>
          </p:sp>
        </p:grpSp>
        <p:grpSp>
          <p:nvGrpSpPr>
            <p:cNvPr id="267" name="Group 266">
              <a:extLst>
                <a:ext uri="{FF2B5EF4-FFF2-40B4-BE49-F238E27FC236}">
                  <a16:creationId xmlns:a16="http://schemas.microsoft.com/office/drawing/2014/main" id="{82389BE6-D195-4549-B45E-F25FFB115F4C}"/>
                </a:ext>
              </a:extLst>
            </p:cNvPr>
            <p:cNvGrpSpPr/>
            <p:nvPr/>
          </p:nvGrpSpPr>
          <p:grpSpPr>
            <a:xfrm>
              <a:off x="4299627" y="5525235"/>
              <a:ext cx="287419" cy="754008"/>
              <a:chOff x="5865361" y="1173324"/>
              <a:chExt cx="366713" cy="962026"/>
            </a:xfrm>
            <a:solidFill>
              <a:srgbClr val="92D050"/>
            </a:solidFill>
          </p:grpSpPr>
          <p:sp>
            <p:nvSpPr>
              <p:cNvPr id="274" name="Freeform 79">
                <a:extLst>
                  <a:ext uri="{FF2B5EF4-FFF2-40B4-BE49-F238E27FC236}">
                    <a16:creationId xmlns:a16="http://schemas.microsoft.com/office/drawing/2014/main" id="{B7A203B0-71B8-42C5-857F-45D9FEE630E1}"/>
                  </a:ext>
                </a:extLst>
              </p:cNvPr>
              <p:cNvSpPr>
                <a:spLocks/>
              </p:cNvSpPr>
              <p:nvPr/>
            </p:nvSpPr>
            <p:spPr bwMode="auto">
              <a:xfrm>
                <a:off x="5865361" y="1343187"/>
                <a:ext cx="366713" cy="792163"/>
              </a:xfrm>
              <a:custGeom>
                <a:avLst/>
                <a:gdLst>
                  <a:gd name="T0" fmla="*/ 590 w 729"/>
                  <a:gd name="T1" fmla="*/ 709 h 1572"/>
                  <a:gd name="T2" fmla="*/ 659 w 729"/>
                  <a:gd name="T3" fmla="*/ 795 h 1572"/>
                  <a:gd name="T4" fmla="*/ 729 w 729"/>
                  <a:gd name="T5" fmla="*/ 710 h 1572"/>
                  <a:gd name="T6" fmla="*/ 728 w 729"/>
                  <a:gd name="T7" fmla="*/ 147 h 1572"/>
                  <a:gd name="T8" fmla="*/ 580 w 729"/>
                  <a:gd name="T9" fmla="*/ 1 h 1572"/>
                  <a:gd name="T10" fmla="*/ 157 w 729"/>
                  <a:gd name="T11" fmla="*/ 1 h 1572"/>
                  <a:gd name="T12" fmla="*/ 2 w 729"/>
                  <a:gd name="T13" fmla="*/ 155 h 1572"/>
                  <a:gd name="T14" fmla="*/ 1 w 729"/>
                  <a:gd name="T15" fmla="*/ 579 h 1572"/>
                  <a:gd name="T16" fmla="*/ 2 w 729"/>
                  <a:gd name="T17" fmla="*/ 728 h 1572"/>
                  <a:gd name="T18" fmla="*/ 71 w 729"/>
                  <a:gd name="T19" fmla="*/ 795 h 1572"/>
                  <a:gd name="T20" fmla="*/ 140 w 729"/>
                  <a:gd name="T21" fmla="*/ 729 h 1572"/>
                  <a:gd name="T22" fmla="*/ 141 w 729"/>
                  <a:gd name="T23" fmla="*/ 691 h 1572"/>
                  <a:gd name="T24" fmla="*/ 141 w 729"/>
                  <a:gd name="T25" fmla="*/ 310 h 1572"/>
                  <a:gd name="T26" fmla="*/ 157 w 729"/>
                  <a:gd name="T27" fmla="*/ 275 h 1572"/>
                  <a:gd name="T28" fmla="*/ 176 w 729"/>
                  <a:gd name="T29" fmla="*/ 311 h 1572"/>
                  <a:gd name="T30" fmla="*/ 176 w 729"/>
                  <a:gd name="T31" fmla="*/ 338 h 1572"/>
                  <a:gd name="T32" fmla="*/ 176 w 729"/>
                  <a:gd name="T33" fmla="*/ 1469 h 1572"/>
                  <a:gd name="T34" fmla="*/ 260 w 729"/>
                  <a:gd name="T35" fmla="*/ 1569 h 1572"/>
                  <a:gd name="T36" fmla="*/ 347 w 729"/>
                  <a:gd name="T37" fmla="*/ 1469 h 1572"/>
                  <a:gd name="T38" fmla="*/ 347 w 729"/>
                  <a:gd name="T39" fmla="*/ 1143 h 1572"/>
                  <a:gd name="T40" fmla="*/ 349 w 729"/>
                  <a:gd name="T41" fmla="*/ 813 h 1572"/>
                  <a:gd name="T42" fmla="*/ 366 w 729"/>
                  <a:gd name="T43" fmla="*/ 792 h 1572"/>
                  <a:gd name="T44" fmla="*/ 383 w 729"/>
                  <a:gd name="T45" fmla="*/ 813 h 1572"/>
                  <a:gd name="T46" fmla="*/ 383 w 729"/>
                  <a:gd name="T47" fmla="*/ 855 h 1572"/>
                  <a:gd name="T48" fmla="*/ 383 w 729"/>
                  <a:gd name="T49" fmla="*/ 1479 h 1572"/>
                  <a:gd name="T50" fmla="*/ 432 w 729"/>
                  <a:gd name="T51" fmla="*/ 1565 h 1572"/>
                  <a:gd name="T52" fmla="*/ 521 w 729"/>
                  <a:gd name="T53" fmla="*/ 1554 h 1572"/>
                  <a:gd name="T54" fmla="*/ 556 w 729"/>
                  <a:gd name="T55" fmla="*/ 1469 h 1572"/>
                  <a:gd name="T56" fmla="*/ 557 w 729"/>
                  <a:gd name="T57" fmla="*/ 325 h 1572"/>
                  <a:gd name="T58" fmla="*/ 557 w 729"/>
                  <a:gd name="T59" fmla="*/ 306 h 1572"/>
                  <a:gd name="T60" fmla="*/ 572 w 729"/>
                  <a:gd name="T61" fmla="*/ 277 h 1572"/>
                  <a:gd name="T62" fmla="*/ 589 w 729"/>
                  <a:gd name="T63" fmla="*/ 303 h 1572"/>
                  <a:gd name="T64" fmla="*/ 590 w 729"/>
                  <a:gd name="T65" fmla="*/ 355 h 1572"/>
                  <a:gd name="T66" fmla="*/ 590 w 729"/>
                  <a:gd name="T67" fmla="*/ 709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9" h="1572">
                    <a:moveTo>
                      <a:pt x="590" y="709"/>
                    </a:moveTo>
                    <a:cubicBezTo>
                      <a:pt x="590" y="765"/>
                      <a:pt x="615" y="795"/>
                      <a:pt x="659" y="795"/>
                    </a:cubicBezTo>
                    <a:cubicBezTo>
                      <a:pt x="704" y="796"/>
                      <a:pt x="728" y="767"/>
                      <a:pt x="729" y="710"/>
                    </a:cubicBezTo>
                    <a:cubicBezTo>
                      <a:pt x="729" y="523"/>
                      <a:pt x="729" y="335"/>
                      <a:pt x="728" y="147"/>
                    </a:cubicBezTo>
                    <a:cubicBezTo>
                      <a:pt x="728" y="54"/>
                      <a:pt x="674" y="1"/>
                      <a:pt x="580" y="1"/>
                    </a:cubicBezTo>
                    <a:cubicBezTo>
                      <a:pt x="439" y="0"/>
                      <a:pt x="298" y="0"/>
                      <a:pt x="157" y="1"/>
                    </a:cubicBezTo>
                    <a:cubicBezTo>
                      <a:pt x="55" y="1"/>
                      <a:pt x="2" y="54"/>
                      <a:pt x="2" y="155"/>
                    </a:cubicBezTo>
                    <a:cubicBezTo>
                      <a:pt x="1" y="297"/>
                      <a:pt x="1" y="438"/>
                      <a:pt x="1" y="579"/>
                    </a:cubicBezTo>
                    <a:cubicBezTo>
                      <a:pt x="1" y="629"/>
                      <a:pt x="0" y="678"/>
                      <a:pt x="2" y="728"/>
                    </a:cubicBezTo>
                    <a:cubicBezTo>
                      <a:pt x="4" y="769"/>
                      <a:pt x="33" y="795"/>
                      <a:pt x="71" y="795"/>
                    </a:cubicBezTo>
                    <a:cubicBezTo>
                      <a:pt x="109" y="795"/>
                      <a:pt x="137" y="769"/>
                      <a:pt x="140" y="729"/>
                    </a:cubicBezTo>
                    <a:cubicBezTo>
                      <a:pt x="141" y="716"/>
                      <a:pt x="141" y="704"/>
                      <a:pt x="141" y="691"/>
                    </a:cubicBezTo>
                    <a:cubicBezTo>
                      <a:pt x="141" y="564"/>
                      <a:pt x="140" y="437"/>
                      <a:pt x="141" y="310"/>
                    </a:cubicBezTo>
                    <a:cubicBezTo>
                      <a:pt x="141" y="299"/>
                      <a:pt x="141" y="275"/>
                      <a:pt x="157" y="275"/>
                    </a:cubicBezTo>
                    <a:cubicBezTo>
                      <a:pt x="176" y="276"/>
                      <a:pt x="176" y="298"/>
                      <a:pt x="176" y="311"/>
                    </a:cubicBezTo>
                    <a:cubicBezTo>
                      <a:pt x="176" y="319"/>
                      <a:pt x="176" y="329"/>
                      <a:pt x="176" y="338"/>
                    </a:cubicBezTo>
                    <a:cubicBezTo>
                      <a:pt x="176" y="715"/>
                      <a:pt x="176" y="1092"/>
                      <a:pt x="176" y="1469"/>
                    </a:cubicBezTo>
                    <a:cubicBezTo>
                      <a:pt x="176" y="1536"/>
                      <a:pt x="208" y="1568"/>
                      <a:pt x="260" y="1569"/>
                    </a:cubicBezTo>
                    <a:cubicBezTo>
                      <a:pt x="316" y="1570"/>
                      <a:pt x="347" y="1539"/>
                      <a:pt x="347" y="1469"/>
                    </a:cubicBezTo>
                    <a:cubicBezTo>
                      <a:pt x="348" y="1360"/>
                      <a:pt x="347" y="1251"/>
                      <a:pt x="347" y="1143"/>
                    </a:cubicBezTo>
                    <a:cubicBezTo>
                      <a:pt x="347" y="1039"/>
                      <a:pt x="348" y="917"/>
                      <a:pt x="349" y="813"/>
                    </a:cubicBezTo>
                    <a:cubicBezTo>
                      <a:pt x="349" y="800"/>
                      <a:pt x="353" y="793"/>
                      <a:pt x="366" y="792"/>
                    </a:cubicBezTo>
                    <a:cubicBezTo>
                      <a:pt x="383" y="792"/>
                      <a:pt x="383" y="809"/>
                      <a:pt x="383" y="813"/>
                    </a:cubicBezTo>
                    <a:cubicBezTo>
                      <a:pt x="383" y="831"/>
                      <a:pt x="383" y="837"/>
                      <a:pt x="383" y="855"/>
                    </a:cubicBezTo>
                    <a:cubicBezTo>
                      <a:pt x="383" y="1063"/>
                      <a:pt x="383" y="1271"/>
                      <a:pt x="383" y="1479"/>
                    </a:cubicBezTo>
                    <a:cubicBezTo>
                      <a:pt x="383" y="1518"/>
                      <a:pt x="394" y="1554"/>
                      <a:pt x="432" y="1565"/>
                    </a:cubicBezTo>
                    <a:cubicBezTo>
                      <a:pt x="460" y="1572"/>
                      <a:pt x="501" y="1571"/>
                      <a:pt x="521" y="1554"/>
                    </a:cubicBezTo>
                    <a:cubicBezTo>
                      <a:pt x="543" y="1538"/>
                      <a:pt x="556" y="1499"/>
                      <a:pt x="556" y="1469"/>
                    </a:cubicBezTo>
                    <a:cubicBezTo>
                      <a:pt x="558" y="1088"/>
                      <a:pt x="557" y="706"/>
                      <a:pt x="557" y="325"/>
                    </a:cubicBezTo>
                    <a:cubicBezTo>
                      <a:pt x="557" y="318"/>
                      <a:pt x="557" y="315"/>
                      <a:pt x="557" y="306"/>
                    </a:cubicBezTo>
                    <a:cubicBezTo>
                      <a:pt x="557" y="296"/>
                      <a:pt x="555" y="277"/>
                      <a:pt x="572" y="277"/>
                    </a:cubicBezTo>
                    <a:cubicBezTo>
                      <a:pt x="589" y="278"/>
                      <a:pt x="589" y="293"/>
                      <a:pt x="589" y="303"/>
                    </a:cubicBezTo>
                    <a:cubicBezTo>
                      <a:pt x="589" y="324"/>
                      <a:pt x="590" y="338"/>
                      <a:pt x="590" y="355"/>
                    </a:cubicBezTo>
                    <a:cubicBezTo>
                      <a:pt x="590" y="473"/>
                      <a:pt x="590" y="591"/>
                      <a:pt x="590" y="709"/>
                    </a:cubicBezTo>
                  </a:path>
                </a:pathLst>
              </a:custGeom>
              <a:grpFill/>
              <a:ln>
                <a:noFill/>
              </a:ln>
            </p:spPr>
            <p:txBody>
              <a:bodyPr vert="horz" wrap="square" lIns="91440" tIns="45720" rIns="91440" bIns="45720" numCol="1" anchor="t" anchorCtr="0" compatLnSpc="1">
                <a:prstTxWarp prst="textNoShape">
                  <a:avLst/>
                </a:prstTxWarp>
              </a:bodyPr>
              <a:lstStyle/>
              <a:p>
                <a:r>
                  <a:rPr lang="en-US" dirty="0">
                    <a:solidFill>
                      <a:schemeClr val="accent6">
                        <a:lumMod val="75000"/>
                      </a:schemeClr>
                    </a:solidFill>
                  </a:rPr>
                  <a:t>    </a:t>
                </a:r>
                <a:endParaRPr lang="en-IN" dirty="0">
                  <a:solidFill>
                    <a:schemeClr val="accent6">
                      <a:lumMod val="75000"/>
                    </a:schemeClr>
                  </a:solidFill>
                </a:endParaRPr>
              </a:p>
            </p:txBody>
          </p:sp>
          <p:sp>
            <p:nvSpPr>
              <p:cNvPr id="275" name="Freeform 80">
                <a:extLst>
                  <a:ext uri="{FF2B5EF4-FFF2-40B4-BE49-F238E27FC236}">
                    <a16:creationId xmlns:a16="http://schemas.microsoft.com/office/drawing/2014/main" id="{E78260EA-94D2-47FB-AF5F-673FAD85B292}"/>
                  </a:ext>
                </a:extLst>
              </p:cNvPr>
              <p:cNvSpPr>
                <a:spLocks/>
              </p:cNvSpPr>
              <p:nvPr/>
            </p:nvSpPr>
            <p:spPr bwMode="auto">
              <a:xfrm>
                <a:off x="5979661" y="1173324"/>
                <a:ext cx="139700" cy="139700"/>
              </a:xfrm>
              <a:custGeom>
                <a:avLst/>
                <a:gdLst>
                  <a:gd name="T0" fmla="*/ 278 w 279"/>
                  <a:gd name="T1" fmla="*/ 139 h 276"/>
                  <a:gd name="T2" fmla="*/ 140 w 279"/>
                  <a:gd name="T3" fmla="*/ 0 h 276"/>
                  <a:gd name="T4" fmla="*/ 1 w 279"/>
                  <a:gd name="T5" fmla="*/ 139 h 276"/>
                  <a:gd name="T6" fmla="*/ 137 w 279"/>
                  <a:gd name="T7" fmla="*/ 275 h 276"/>
                  <a:gd name="T8" fmla="*/ 278 w 279"/>
                  <a:gd name="T9" fmla="*/ 139 h 276"/>
                </a:gdLst>
                <a:ahLst/>
                <a:cxnLst>
                  <a:cxn ang="0">
                    <a:pos x="T0" y="T1"/>
                  </a:cxn>
                  <a:cxn ang="0">
                    <a:pos x="T2" y="T3"/>
                  </a:cxn>
                  <a:cxn ang="0">
                    <a:pos x="T4" y="T5"/>
                  </a:cxn>
                  <a:cxn ang="0">
                    <a:pos x="T6" y="T7"/>
                  </a:cxn>
                  <a:cxn ang="0">
                    <a:pos x="T8" y="T9"/>
                  </a:cxn>
                </a:cxnLst>
                <a:rect l="0" t="0" r="r" b="b"/>
                <a:pathLst>
                  <a:path w="279" h="276">
                    <a:moveTo>
                      <a:pt x="278" y="139"/>
                    </a:moveTo>
                    <a:cubicBezTo>
                      <a:pt x="279" y="62"/>
                      <a:pt x="217" y="0"/>
                      <a:pt x="140" y="0"/>
                    </a:cubicBezTo>
                    <a:cubicBezTo>
                      <a:pt x="63" y="0"/>
                      <a:pt x="0" y="63"/>
                      <a:pt x="1" y="139"/>
                    </a:cubicBezTo>
                    <a:cubicBezTo>
                      <a:pt x="1" y="213"/>
                      <a:pt x="62" y="274"/>
                      <a:pt x="137" y="275"/>
                    </a:cubicBezTo>
                    <a:cubicBezTo>
                      <a:pt x="216" y="276"/>
                      <a:pt x="277" y="217"/>
                      <a:pt x="278" y="139"/>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solidFill>
                    <a:schemeClr val="accent6">
                      <a:lumMod val="75000"/>
                    </a:schemeClr>
                  </a:solidFill>
                </a:endParaRPr>
              </a:p>
            </p:txBody>
          </p:sp>
        </p:grpSp>
        <p:grpSp>
          <p:nvGrpSpPr>
            <p:cNvPr id="268" name="Group 267">
              <a:extLst>
                <a:ext uri="{FF2B5EF4-FFF2-40B4-BE49-F238E27FC236}">
                  <a16:creationId xmlns:a16="http://schemas.microsoft.com/office/drawing/2014/main" id="{C015E1FF-0D5A-4E44-8D6A-9C3195077C08}"/>
                </a:ext>
              </a:extLst>
            </p:cNvPr>
            <p:cNvGrpSpPr/>
            <p:nvPr/>
          </p:nvGrpSpPr>
          <p:grpSpPr>
            <a:xfrm>
              <a:off x="4904426" y="5525235"/>
              <a:ext cx="287419" cy="754008"/>
              <a:chOff x="5865361" y="1173324"/>
              <a:chExt cx="366713" cy="962026"/>
            </a:xfrm>
            <a:solidFill>
              <a:srgbClr val="92D050"/>
            </a:solidFill>
          </p:grpSpPr>
          <p:sp>
            <p:nvSpPr>
              <p:cNvPr id="272" name="Freeform 79">
                <a:extLst>
                  <a:ext uri="{FF2B5EF4-FFF2-40B4-BE49-F238E27FC236}">
                    <a16:creationId xmlns:a16="http://schemas.microsoft.com/office/drawing/2014/main" id="{BE8AE5BB-72AE-420D-A4F7-C4ECB5165D49}"/>
                  </a:ext>
                </a:extLst>
              </p:cNvPr>
              <p:cNvSpPr>
                <a:spLocks/>
              </p:cNvSpPr>
              <p:nvPr/>
            </p:nvSpPr>
            <p:spPr bwMode="auto">
              <a:xfrm>
                <a:off x="5865361" y="1343187"/>
                <a:ext cx="366713" cy="792163"/>
              </a:xfrm>
              <a:custGeom>
                <a:avLst/>
                <a:gdLst>
                  <a:gd name="T0" fmla="*/ 590 w 729"/>
                  <a:gd name="T1" fmla="*/ 709 h 1572"/>
                  <a:gd name="T2" fmla="*/ 659 w 729"/>
                  <a:gd name="T3" fmla="*/ 795 h 1572"/>
                  <a:gd name="T4" fmla="*/ 729 w 729"/>
                  <a:gd name="T5" fmla="*/ 710 h 1572"/>
                  <a:gd name="T6" fmla="*/ 728 w 729"/>
                  <a:gd name="T7" fmla="*/ 147 h 1572"/>
                  <a:gd name="T8" fmla="*/ 580 w 729"/>
                  <a:gd name="T9" fmla="*/ 1 h 1572"/>
                  <a:gd name="T10" fmla="*/ 157 w 729"/>
                  <a:gd name="T11" fmla="*/ 1 h 1572"/>
                  <a:gd name="T12" fmla="*/ 2 w 729"/>
                  <a:gd name="T13" fmla="*/ 155 h 1572"/>
                  <a:gd name="T14" fmla="*/ 1 w 729"/>
                  <a:gd name="T15" fmla="*/ 579 h 1572"/>
                  <a:gd name="T16" fmla="*/ 2 w 729"/>
                  <a:gd name="T17" fmla="*/ 728 h 1572"/>
                  <a:gd name="T18" fmla="*/ 71 w 729"/>
                  <a:gd name="T19" fmla="*/ 795 h 1572"/>
                  <a:gd name="T20" fmla="*/ 140 w 729"/>
                  <a:gd name="T21" fmla="*/ 729 h 1572"/>
                  <a:gd name="T22" fmla="*/ 141 w 729"/>
                  <a:gd name="T23" fmla="*/ 691 h 1572"/>
                  <a:gd name="T24" fmla="*/ 141 w 729"/>
                  <a:gd name="T25" fmla="*/ 310 h 1572"/>
                  <a:gd name="T26" fmla="*/ 157 w 729"/>
                  <a:gd name="T27" fmla="*/ 275 h 1572"/>
                  <a:gd name="T28" fmla="*/ 176 w 729"/>
                  <a:gd name="T29" fmla="*/ 311 h 1572"/>
                  <a:gd name="T30" fmla="*/ 176 w 729"/>
                  <a:gd name="T31" fmla="*/ 338 h 1572"/>
                  <a:gd name="T32" fmla="*/ 176 w 729"/>
                  <a:gd name="T33" fmla="*/ 1469 h 1572"/>
                  <a:gd name="T34" fmla="*/ 260 w 729"/>
                  <a:gd name="T35" fmla="*/ 1569 h 1572"/>
                  <a:gd name="T36" fmla="*/ 347 w 729"/>
                  <a:gd name="T37" fmla="*/ 1469 h 1572"/>
                  <a:gd name="T38" fmla="*/ 347 w 729"/>
                  <a:gd name="T39" fmla="*/ 1143 h 1572"/>
                  <a:gd name="T40" fmla="*/ 349 w 729"/>
                  <a:gd name="T41" fmla="*/ 813 h 1572"/>
                  <a:gd name="T42" fmla="*/ 366 w 729"/>
                  <a:gd name="T43" fmla="*/ 792 h 1572"/>
                  <a:gd name="T44" fmla="*/ 383 w 729"/>
                  <a:gd name="T45" fmla="*/ 813 h 1572"/>
                  <a:gd name="T46" fmla="*/ 383 w 729"/>
                  <a:gd name="T47" fmla="*/ 855 h 1572"/>
                  <a:gd name="T48" fmla="*/ 383 w 729"/>
                  <a:gd name="T49" fmla="*/ 1479 h 1572"/>
                  <a:gd name="T50" fmla="*/ 432 w 729"/>
                  <a:gd name="T51" fmla="*/ 1565 h 1572"/>
                  <a:gd name="T52" fmla="*/ 521 w 729"/>
                  <a:gd name="T53" fmla="*/ 1554 h 1572"/>
                  <a:gd name="T54" fmla="*/ 556 w 729"/>
                  <a:gd name="T55" fmla="*/ 1469 h 1572"/>
                  <a:gd name="T56" fmla="*/ 557 w 729"/>
                  <a:gd name="T57" fmla="*/ 325 h 1572"/>
                  <a:gd name="T58" fmla="*/ 557 w 729"/>
                  <a:gd name="T59" fmla="*/ 306 h 1572"/>
                  <a:gd name="T60" fmla="*/ 572 w 729"/>
                  <a:gd name="T61" fmla="*/ 277 h 1572"/>
                  <a:gd name="T62" fmla="*/ 589 w 729"/>
                  <a:gd name="T63" fmla="*/ 303 h 1572"/>
                  <a:gd name="T64" fmla="*/ 590 w 729"/>
                  <a:gd name="T65" fmla="*/ 355 h 1572"/>
                  <a:gd name="T66" fmla="*/ 590 w 729"/>
                  <a:gd name="T67" fmla="*/ 709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9" h="1572">
                    <a:moveTo>
                      <a:pt x="590" y="709"/>
                    </a:moveTo>
                    <a:cubicBezTo>
                      <a:pt x="590" y="765"/>
                      <a:pt x="615" y="795"/>
                      <a:pt x="659" y="795"/>
                    </a:cubicBezTo>
                    <a:cubicBezTo>
                      <a:pt x="704" y="796"/>
                      <a:pt x="728" y="767"/>
                      <a:pt x="729" y="710"/>
                    </a:cubicBezTo>
                    <a:cubicBezTo>
                      <a:pt x="729" y="523"/>
                      <a:pt x="729" y="335"/>
                      <a:pt x="728" y="147"/>
                    </a:cubicBezTo>
                    <a:cubicBezTo>
                      <a:pt x="728" y="54"/>
                      <a:pt x="674" y="1"/>
                      <a:pt x="580" y="1"/>
                    </a:cubicBezTo>
                    <a:cubicBezTo>
                      <a:pt x="439" y="0"/>
                      <a:pt x="298" y="0"/>
                      <a:pt x="157" y="1"/>
                    </a:cubicBezTo>
                    <a:cubicBezTo>
                      <a:pt x="55" y="1"/>
                      <a:pt x="2" y="54"/>
                      <a:pt x="2" y="155"/>
                    </a:cubicBezTo>
                    <a:cubicBezTo>
                      <a:pt x="1" y="297"/>
                      <a:pt x="1" y="438"/>
                      <a:pt x="1" y="579"/>
                    </a:cubicBezTo>
                    <a:cubicBezTo>
                      <a:pt x="1" y="629"/>
                      <a:pt x="0" y="678"/>
                      <a:pt x="2" y="728"/>
                    </a:cubicBezTo>
                    <a:cubicBezTo>
                      <a:pt x="4" y="769"/>
                      <a:pt x="33" y="795"/>
                      <a:pt x="71" y="795"/>
                    </a:cubicBezTo>
                    <a:cubicBezTo>
                      <a:pt x="109" y="795"/>
                      <a:pt x="137" y="769"/>
                      <a:pt x="140" y="729"/>
                    </a:cubicBezTo>
                    <a:cubicBezTo>
                      <a:pt x="141" y="716"/>
                      <a:pt x="141" y="704"/>
                      <a:pt x="141" y="691"/>
                    </a:cubicBezTo>
                    <a:cubicBezTo>
                      <a:pt x="141" y="564"/>
                      <a:pt x="140" y="437"/>
                      <a:pt x="141" y="310"/>
                    </a:cubicBezTo>
                    <a:cubicBezTo>
                      <a:pt x="141" y="299"/>
                      <a:pt x="141" y="275"/>
                      <a:pt x="157" y="275"/>
                    </a:cubicBezTo>
                    <a:cubicBezTo>
                      <a:pt x="176" y="276"/>
                      <a:pt x="176" y="298"/>
                      <a:pt x="176" y="311"/>
                    </a:cubicBezTo>
                    <a:cubicBezTo>
                      <a:pt x="176" y="319"/>
                      <a:pt x="176" y="329"/>
                      <a:pt x="176" y="338"/>
                    </a:cubicBezTo>
                    <a:cubicBezTo>
                      <a:pt x="176" y="715"/>
                      <a:pt x="176" y="1092"/>
                      <a:pt x="176" y="1469"/>
                    </a:cubicBezTo>
                    <a:cubicBezTo>
                      <a:pt x="176" y="1536"/>
                      <a:pt x="208" y="1568"/>
                      <a:pt x="260" y="1569"/>
                    </a:cubicBezTo>
                    <a:cubicBezTo>
                      <a:pt x="316" y="1570"/>
                      <a:pt x="347" y="1539"/>
                      <a:pt x="347" y="1469"/>
                    </a:cubicBezTo>
                    <a:cubicBezTo>
                      <a:pt x="348" y="1360"/>
                      <a:pt x="347" y="1251"/>
                      <a:pt x="347" y="1143"/>
                    </a:cubicBezTo>
                    <a:cubicBezTo>
                      <a:pt x="347" y="1039"/>
                      <a:pt x="348" y="917"/>
                      <a:pt x="349" y="813"/>
                    </a:cubicBezTo>
                    <a:cubicBezTo>
                      <a:pt x="349" y="800"/>
                      <a:pt x="353" y="793"/>
                      <a:pt x="366" y="792"/>
                    </a:cubicBezTo>
                    <a:cubicBezTo>
                      <a:pt x="383" y="792"/>
                      <a:pt x="383" y="809"/>
                      <a:pt x="383" y="813"/>
                    </a:cubicBezTo>
                    <a:cubicBezTo>
                      <a:pt x="383" y="831"/>
                      <a:pt x="383" y="837"/>
                      <a:pt x="383" y="855"/>
                    </a:cubicBezTo>
                    <a:cubicBezTo>
                      <a:pt x="383" y="1063"/>
                      <a:pt x="383" y="1271"/>
                      <a:pt x="383" y="1479"/>
                    </a:cubicBezTo>
                    <a:cubicBezTo>
                      <a:pt x="383" y="1518"/>
                      <a:pt x="394" y="1554"/>
                      <a:pt x="432" y="1565"/>
                    </a:cubicBezTo>
                    <a:cubicBezTo>
                      <a:pt x="460" y="1572"/>
                      <a:pt x="501" y="1571"/>
                      <a:pt x="521" y="1554"/>
                    </a:cubicBezTo>
                    <a:cubicBezTo>
                      <a:pt x="543" y="1538"/>
                      <a:pt x="556" y="1499"/>
                      <a:pt x="556" y="1469"/>
                    </a:cubicBezTo>
                    <a:cubicBezTo>
                      <a:pt x="558" y="1088"/>
                      <a:pt x="557" y="706"/>
                      <a:pt x="557" y="325"/>
                    </a:cubicBezTo>
                    <a:cubicBezTo>
                      <a:pt x="557" y="318"/>
                      <a:pt x="557" y="315"/>
                      <a:pt x="557" y="306"/>
                    </a:cubicBezTo>
                    <a:cubicBezTo>
                      <a:pt x="557" y="296"/>
                      <a:pt x="555" y="277"/>
                      <a:pt x="572" y="277"/>
                    </a:cubicBezTo>
                    <a:cubicBezTo>
                      <a:pt x="589" y="278"/>
                      <a:pt x="589" y="293"/>
                      <a:pt x="589" y="303"/>
                    </a:cubicBezTo>
                    <a:cubicBezTo>
                      <a:pt x="589" y="324"/>
                      <a:pt x="590" y="338"/>
                      <a:pt x="590" y="355"/>
                    </a:cubicBezTo>
                    <a:cubicBezTo>
                      <a:pt x="590" y="473"/>
                      <a:pt x="590" y="591"/>
                      <a:pt x="590" y="709"/>
                    </a:cubicBezTo>
                  </a:path>
                </a:pathLst>
              </a:custGeom>
              <a:grpFill/>
              <a:ln>
                <a:noFill/>
              </a:ln>
            </p:spPr>
            <p:txBody>
              <a:bodyPr vert="horz" wrap="square" lIns="91440" tIns="45720" rIns="91440" bIns="45720" numCol="1" anchor="t" anchorCtr="0" compatLnSpc="1">
                <a:prstTxWarp prst="textNoShape">
                  <a:avLst/>
                </a:prstTxWarp>
              </a:bodyPr>
              <a:lstStyle/>
              <a:p>
                <a:r>
                  <a:rPr lang="en-US" dirty="0">
                    <a:solidFill>
                      <a:schemeClr val="accent6">
                        <a:lumMod val="75000"/>
                      </a:schemeClr>
                    </a:solidFill>
                  </a:rPr>
                  <a:t>    </a:t>
                </a:r>
                <a:endParaRPr lang="en-IN" dirty="0">
                  <a:solidFill>
                    <a:schemeClr val="accent6">
                      <a:lumMod val="75000"/>
                    </a:schemeClr>
                  </a:solidFill>
                </a:endParaRPr>
              </a:p>
            </p:txBody>
          </p:sp>
          <p:sp>
            <p:nvSpPr>
              <p:cNvPr id="273" name="Freeform 80">
                <a:extLst>
                  <a:ext uri="{FF2B5EF4-FFF2-40B4-BE49-F238E27FC236}">
                    <a16:creationId xmlns:a16="http://schemas.microsoft.com/office/drawing/2014/main" id="{81A6D546-FAAD-4BC2-B10F-C08DF6B92601}"/>
                  </a:ext>
                </a:extLst>
              </p:cNvPr>
              <p:cNvSpPr>
                <a:spLocks/>
              </p:cNvSpPr>
              <p:nvPr/>
            </p:nvSpPr>
            <p:spPr bwMode="auto">
              <a:xfrm>
                <a:off x="5979661" y="1173324"/>
                <a:ext cx="139700" cy="139700"/>
              </a:xfrm>
              <a:custGeom>
                <a:avLst/>
                <a:gdLst>
                  <a:gd name="T0" fmla="*/ 278 w 279"/>
                  <a:gd name="T1" fmla="*/ 139 h 276"/>
                  <a:gd name="T2" fmla="*/ 140 w 279"/>
                  <a:gd name="T3" fmla="*/ 0 h 276"/>
                  <a:gd name="T4" fmla="*/ 1 w 279"/>
                  <a:gd name="T5" fmla="*/ 139 h 276"/>
                  <a:gd name="T6" fmla="*/ 137 w 279"/>
                  <a:gd name="T7" fmla="*/ 275 h 276"/>
                  <a:gd name="T8" fmla="*/ 278 w 279"/>
                  <a:gd name="T9" fmla="*/ 139 h 276"/>
                </a:gdLst>
                <a:ahLst/>
                <a:cxnLst>
                  <a:cxn ang="0">
                    <a:pos x="T0" y="T1"/>
                  </a:cxn>
                  <a:cxn ang="0">
                    <a:pos x="T2" y="T3"/>
                  </a:cxn>
                  <a:cxn ang="0">
                    <a:pos x="T4" y="T5"/>
                  </a:cxn>
                  <a:cxn ang="0">
                    <a:pos x="T6" y="T7"/>
                  </a:cxn>
                  <a:cxn ang="0">
                    <a:pos x="T8" y="T9"/>
                  </a:cxn>
                </a:cxnLst>
                <a:rect l="0" t="0" r="r" b="b"/>
                <a:pathLst>
                  <a:path w="279" h="276">
                    <a:moveTo>
                      <a:pt x="278" y="139"/>
                    </a:moveTo>
                    <a:cubicBezTo>
                      <a:pt x="279" y="62"/>
                      <a:pt x="217" y="0"/>
                      <a:pt x="140" y="0"/>
                    </a:cubicBezTo>
                    <a:cubicBezTo>
                      <a:pt x="63" y="0"/>
                      <a:pt x="0" y="63"/>
                      <a:pt x="1" y="139"/>
                    </a:cubicBezTo>
                    <a:cubicBezTo>
                      <a:pt x="1" y="213"/>
                      <a:pt x="62" y="274"/>
                      <a:pt x="137" y="275"/>
                    </a:cubicBezTo>
                    <a:cubicBezTo>
                      <a:pt x="216" y="276"/>
                      <a:pt x="277" y="217"/>
                      <a:pt x="278" y="139"/>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solidFill>
                    <a:schemeClr val="accent6">
                      <a:lumMod val="75000"/>
                    </a:schemeClr>
                  </a:solidFill>
                </a:endParaRPr>
              </a:p>
            </p:txBody>
          </p:sp>
        </p:grpSp>
        <p:grpSp>
          <p:nvGrpSpPr>
            <p:cNvPr id="269" name="Group 268">
              <a:extLst>
                <a:ext uri="{FF2B5EF4-FFF2-40B4-BE49-F238E27FC236}">
                  <a16:creationId xmlns:a16="http://schemas.microsoft.com/office/drawing/2014/main" id="{41EADD7A-975B-46B3-A189-1724B69ED8AB}"/>
                </a:ext>
              </a:extLst>
            </p:cNvPr>
            <p:cNvGrpSpPr/>
            <p:nvPr/>
          </p:nvGrpSpPr>
          <p:grpSpPr>
            <a:xfrm>
              <a:off x="5509224" y="5525235"/>
              <a:ext cx="287419" cy="754008"/>
              <a:chOff x="5865361" y="1173324"/>
              <a:chExt cx="366713" cy="962026"/>
            </a:xfrm>
            <a:solidFill>
              <a:srgbClr val="92D050"/>
            </a:solidFill>
          </p:grpSpPr>
          <p:sp>
            <p:nvSpPr>
              <p:cNvPr id="270" name="Freeform 79">
                <a:extLst>
                  <a:ext uri="{FF2B5EF4-FFF2-40B4-BE49-F238E27FC236}">
                    <a16:creationId xmlns:a16="http://schemas.microsoft.com/office/drawing/2014/main" id="{995CA9F4-A2BC-4947-BD38-FD2B031625E9}"/>
                  </a:ext>
                </a:extLst>
              </p:cNvPr>
              <p:cNvSpPr>
                <a:spLocks/>
              </p:cNvSpPr>
              <p:nvPr/>
            </p:nvSpPr>
            <p:spPr bwMode="auto">
              <a:xfrm>
                <a:off x="5865361" y="1343187"/>
                <a:ext cx="366713" cy="792163"/>
              </a:xfrm>
              <a:custGeom>
                <a:avLst/>
                <a:gdLst>
                  <a:gd name="T0" fmla="*/ 590 w 729"/>
                  <a:gd name="T1" fmla="*/ 709 h 1572"/>
                  <a:gd name="T2" fmla="*/ 659 w 729"/>
                  <a:gd name="T3" fmla="*/ 795 h 1572"/>
                  <a:gd name="T4" fmla="*/ 729 w 729"/>
                  <a:gd name="T5" fmla="*/ 710 h 1572"/>
                  <a:gd name="T6" fmla="*/ 728 w 729"/>
                  <a:gd name="T7" fmla="*/ 147 h 1572"/>
                  <a:gd name="T8" fmla="*/ 580 w 729"/>
                  <a:gd name="T9" fmla="*/ 1 h 1572"/>
                  <a:gd name="T10" fmla="*/ 157 w 729"/>
                  <a:gd name="T11" fmla="*/ 1 h 1572"/>
                  <a:gd name="T12" fmla="*/ 2 w 729"/>
                  <a:gd name="T13" fmla="*/ 155 h 1572"/>
                  <a:gd name="T14" fmla="*/ 1 w 729"/>
                  <a:gd name="T15" fmla="*/ 579 h 1572"/>
                  <a:gd name="T16" fmla="*/ 2 w 729"/>
                  <a:gd name="T17" fmla="*/ 728 h 1572"/>
                  <a:gd name="T18" fmla="*/ 71 w 729"/>
                  <a:gd name="T19" fmla="*/ 795 h 1572"/>
                  <a:gd name="T20" fmla="*/ 140 w 729"/>
                  <a:gd name="T21" fmla="*/ 729 h 1572"/>
                  <a:gd name="T22" fmla="*/ 141 w 729"/>
                  <a:gd name="T23" fmla="*/ 691 h 1572"/>
                  <a:gd name="T24" fmla="*/ 141 w 729"/>
                  <a:gd name="T25" fmla="*/ 310 h 1572"/>
                  <a:gd name="T26" fmla="*/ 157 w 729"/>
                  <a:gd name="T27" fmla="*/ 275 h 1572"/>
                  <a:gd name="T28" fmla="*/ 176 w 729"/>
                  <a:gd name="T29" fmla="*/ 311 h 1572"/>
                  <a:gd name="T30" fmla="*/ 176 w 729"/>
                  <a:gd name="T31" fmla="*/ 338 h 1572"/>
                  <a:gd name="T32" fmla="*/ 176 w 729"/>
                  <a:gd name="T33" fmla="*/ 1469 h 1572"/>
                  <a:gd name="T34" fmla="*/ 260 w 729"/>
                  <a:gd name="T35" fmla="*/ 1569 h 1572"/>
                  <a:gd name="T36" fmla="*/ 347 w 729"/>
                  <a:gd name="T37" fmla="*/ 1469 h 1572"/>
                  <a:gd name="T38" fmla="*/ 347 w 729"/>
                  <a:gd name="T39" fmla="*/ 1143 h 1572"/>
                  <a:gd name="T40" fmla="*/ 349 w 729"/>
                  <a:gd name="T41" fmla="*/ 813 h 1572"/>
                  <a:gd name="T42" fmla="*/ 366 w 729"/>
                  <a:gd name="T43" fmla="*/ 792 h 1572"/>
                  <a:gd name="T44" fmla="*/ 383 w 729"/>
                  <a:gd name="T45" fmla="*/ 813 h 1572"/>
                  <a:gd name="T46" fmla="*/ 383 w 729"/>
                  <a:gd name="T47" fmla="*/ 855 h 1572"/>
                  <a:gd name="T48" fmla="*/ 383 w 729"/>
                  <a:gd name="T49" fmla="*/ 1479 h 1572"/>
                  <a:gd name="T50" fmla="*/ 432 w 729"/>
                  <a:gd name="T51" fmla="*/ 1565 h 1572"/>
                  <a:gd name="T52" fmla="*/ 521 w 729"/>
                  <a:gd name="T53" fmla="*/ 1554 h 1572"/>
                  <a:gd name="T54" fmla="*/ 556 w 729"/>
                  <a:gd name="T55" fmla="*/ 1469 h 1572"/>
                  <a:gd name="T56" fmla="*/ 557 w 729"/>
                  <a:gd name="T57" fmla="*/ 325 h 1572"/>
                  <a:gd name="T58" fmla="*/ 557 w 729"/>
                  <a:gd name="T59" fmla="*/ 306 h 1572"/>
                  <a:gd name="T60" fmla="*/ 572 w 729"/>
                  <a:gd name="T61" fmla="*/ 277 h 1572"/>
                  <a:gd name="T62" fmla="*/ 589 w 729"/>
                  <a:gd name="T63" fmla="*/ 303 h 1572"/>
                  <a:gd name="T64" fmla="*/ 590 w 729"/>
                  <a:gd name="T65" fmla="*/ 355 h 1572"/>
                  <a:gd name="T66" fmla="*/ 590 w 729"/>
                  <a:gd name="T67" fmla="*/ 709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9" h="1572">
                    <a:moveTo>
                      <a:pt x="590" y="709"/>
                    </a:moveTo>
                    <a:cubicBezTo>
                      <a:pt x="590" y="765"/>
                      <a:pt x="615" y="795"/>
                      <a:pt x="659" y="795"/>
                    </a:cubicBezTo>
                    <a:cubicBezTo>
                      <a:pt x="704" y="796"/>
                      <a:pt x="728" y="767"/>
                      <a:pt x="729" y="710"/>
                    </a:cubicBezTo>
                    <a:cubicBezTo>
                      <a:pt x="729" y="523"/>
                      <a:pt x="729" y="335"/>
                      <a:pt x="728" y="147"/>
                    </a:cubicBezTo>
                    <a:cubicBezTo>
                      <a:pt x="728" y="54"/>
                      <a:pt x="674" y="1"/>
                      <a:pt x="580" y="1"/>
                    </a:cubicBezTo>
                    <a:cubicBezTo>
                      <a:pt x="439" y="0"/>
                      <a:pt x="298" y="0"/>
                      <a:pt x="157" y="1"/>
                    </a:cubicBezTo>
                    <a:cubicBezTo>
                      <a:pt x="55" y="1"/>
                      <a:pt x="2" y="54"/>
                      <a:pt x="2" y="155"/>
                    </a:cubicBezTo>
                    <a:cubicBezTo>
                      <a:pt x="1" y="297"/>
                      <a:pt x="1" y="438"/>
                      <a:pt x="1" y="579"/>
                    </a:cubicBezTo>
                    <a:cubicBezTo>
                      <a:pt x="1" y="629"/>
                      <a:pt x="0" y="678"/>
                      <a:pt x="2" y="728"/>
                    </a:cubicBezTo>
                    <a:cubicBezTo>
                      <a:pt x="4" y="769"/>
                      <a:pt x="33" y="795"/>
                      <a:pt x="71" y="795"/>
                    </a:cubicBezTo>
                    <a:cubicBezTo>
                      <a:pt x="109" y="795"/>
                      <a:pt x="137" y="769"/>
                      <a:pt x="140" y="729"/>
                    </a:cubicBezTo>
                    <a:cubicBezTo>
                      <a:pt x="141" y="716"/>
                      <a:pt x="141" y="704"/>
                      <a:pt x="141" y="691"/>
                    </a:cubicBezTo>
                    <a:cubicBezTo>
                      <a:pt x="141" y="564"/>
                      <a:pt x="140" y="437"/>
                      <a:pt x="141" y="310"/>
                    </a:cubicBezTo>
                    <a:cubicBezTo>
                      <a:pt x="141" y="299"/>
                      <a:pt x="141" y="275"/>
                      <a:pt x="157" y="275"/>
                    </a:cubicBezTo>
                    <a:cubicBezTo>
                      <a:pt x="176" y="276"/>
                      <a:pt x="176" y="298"/>
                      <a:pt x="176" y="311"/>
                    </a:cubicBezTo>
                    <a:cubicBezTo>
                      <a:pt x="176" y="319"/>
                      <a:pt x="176" y="329"/>
                      <a:pt x="176" y="338"/>
                    </a:cubicBezTo>
                    <a:cubicBezTo>
                      <a:pt x="176" y="715"/>
                      <a:pt x="176" y="1092"/>
                      <a:pt x="176" y="1469"/>
                    </a:cubicBezTo>
                    <a:cubicBezTo>
                      <a:pt x="176" y="1536"/>
                      <a:pt x="208" y="1568"/>
                      <a:pt x="260" y="1569"/>
                    </a:cubicBezTo>
                    <a:cubicBezTo>
                      <a:pt x="316" y="1570"/>
                      <a:pt x="347" y="1539"/>
                      <a:pt x="347" y="1469"/>
                    </a:cubicBezTo>
                    <a:cubicBezTo>
                      <a:pt x="348" y="1360"/>
                      <a:pt x="347" y="1251"/>
                      <a:pt x="347" y="1143"/>
                    </a:cubicBezTo>
                    <a:cubicBezTo>
                      <a:pt x="347" y="1039"/>
                      <a:pt x="348" y="917"/>
                      <a:pt x="349" y="813"/>
                    </a:cubicBezTo>
                    <a:cubicBezTo>
                      <a:pt x="349" y="800"/>
                      <a:pt x="353" y="793"/>
                      <a:pt x="366" y="792"/>
                    </a:cubicBezTo>
                    <a:cubicBezTo>
                      <a:pt x="383" y="792"/>
                      <a:pt x="383" y="809"/>
                      <a:pt x="383" y="813"/>
                    </a:cubicBezTo>
                    <a:cubicBezTo>
                      <a:pt x="383" y="831"/>
                      <a:pt x="383" y="837"/>
                      <a:pt x="383" y="855"/>
                    </a:cubicBezTo>
                    <a:cubicBezTo>
                      <a:pt x="383" y="1063"/>
                      <a:pt x="383" y="1271"/>
                      <a:pt x="383" y="1479"/>
                    </a:cubicBezTo>
                    <a:cubicBezTo>
                      <a:pt x="383" y="1518"/>
                      <a:pt x="394" y="1554"/>
                      <a:pt x="432" y="1565"/>
                    </a:cubicBezTo>
                    <a:cubicBezTo>
                      <a:pt x="460" y="1572"/>
                      <a:pt x="501" y="1571"/>
                      <a:pt x="521" y="1554"/>
                    </a:cubicBezTo>
                    <a:cubicBezTo>
                      <a:pt x="543" y="1538"/>
                      <a:pt x="556" y="1499"/>
                      <a:pt x="556" y="1469"/>
                    </a:cubicBezTo>
                    <a:cubicBezTo>
                      <a:pt x="558" y="1088"/>
                      <a:pt x="557" y="706"/>
                      <a:pt x="557" y="325"/>
                    </a:cubicBezTo>
                    <a:cubicBezTo>
                      <a:pt x="557" y="318"/>
                      <a:pt x="557" y="315"/>
                      <a:pt x="557" y="306"/>
                    </a:cubicBezTo>
                    <a:cubicBezTo>
                      <a:pt x="557" y="296"/>
                      <a:pt x="555" y="277"/>
                      <a:pt x="572" y="277"/>
                    </a:cubicBezTo>
                    <a:cubicBezTo>
                      <a:pt x="589" y="278"/>
                      <a:pt x="589" y="293"/>
                      <a:pt x="589" y="303"/>
                    </a:cubicBezTo>
                    <a:cubicBezTo>
                      <a:pt x="589" y="324"/>
                      <a:pt x="590" y="338"/>
                      <a:pt x="590" y="355"/>
                    </a:cubicBezTo>
                    <a:cubicBezTo>
                      <a:pt x="590" y="473"/>
                      <a:pt x="590" y="591"/>
                      <a:pt x="590" y="709"/>
                    </a:cubicBezTo>
                  </a:path>
                </a:pathLst>
              </a:custGeom>
              <a:grpFill/>
              <a:ln>
                <a:noFill/>
              </a:ln>
            </p:spPr>
            <p:txBody>
              <a:bodyPr vert="horz" wrap="square" lIns="91440" tIns="45720" rIns="91440" bIns="45720" numCol="1" anchor="t" anchorCtr="0" compatLnSpc="1">
                <a:prstTxWarp prst="textNoShape">
                  <a:avLst/>
                </a:prstTxWarp>
              </a:bodyPr>
              <a:lstStyle/>
              <a:p>
                <a:r>
                  <a:rPr lang="en-US" dirty="0">
                    <a:solidFill>
                      <a:schemeClr val="accent6">
                        <a:lumMod val="75000"/>
                      </a:schemeClr>
                    </a:solidFill>
                  </a:rPr>
                  <a:t>    </a:t>
                </a:r>
                <a:endParaRPr lang="en-IN" dirty="0">
                  <a:solidFill>
                    <a:schemeClr val="accent6">
                      <a:lumMod val="75000"/>
                    </a:schemeClr>
                  </a:solidFill>
                </a:endParaRPr>
              </a:p>
            </p:txBody>
          </p:sp>
          <p:sp>
            <p:nvSpPr>
              <p:cNvPr id="271" name="Freeform 80">
                <a:extLst>
                  <a:ext uri="{FF2B5EF4-FFF2-40B4-BE49-F238E27FC236}">
                    <a16:creationId xmlns:a16="http://schemas.microsoft.com/office/drawing/2014/main" id="{30B3F6CC-54F9-4DF9-82E4-97E7A4979C1F}"/>
                  </a:ext>
                </a:extLst>
              </p:cNvPr>
              <p:cNvSpPr>
                <a:spLocks/>
              </p:cNvSpPr>
              <p:nvPr/>
            </p:nvSpPr>
            <p:spPr bwMode="auto">
              <a:xfrm>
                <a:off x="5979661" y="1173324"/>
                <a:ext cx="139700" cy="139700"/>
              </a:xfrm>
              <a:custGeom>
                <a:avLst/>
                <a:gdLst>
                  <a:gd name="T0" fmla="*/ 278 w 279"/>
                  <a:gd name="T1" fmla="*/ 139 h 276"/>
                  <a:gd name="T2" fmla="*/ 140 w 279"/>
                  <a:gd name="T3" fmla="*/ 0 h 276"/>
                  <a:gd name="T4" fmla="*/ 1 w 279"/>
                  <a:gd name="T5" fmla="*/ 139 h 276"/>
                  <a:gd name="T6" fmla="*/ 137 w 279"/>
                  <a:gd name="T7" fmla="*/ 275 h 276"/>
                  <a:gd name="T8" fmla="*/ 278 w 279"/>
                  <a:gd name="T9" fmla="*/ 139 h 276"/>
                </a:gdLst>
                <a:ahLst/>
                <a:cxnLst>
                  <a:cxn ang="0">
                    <a:pos x="T0" y="T1"/>
                  </a:cxn>
                  <a:cxn ang="0">
                    <a:pos x="T2" y="T3"/>
                  </a:cxn>
                  <a:cxn ang="0">
                    <a:pos x="T4" y="T5"/>
                  </a:cxn>
                  <a:cxn ang="0">
                    <a:pos x="T6" y="T7"/>
                  </a:cxn>
                  <a:cxn ang="0">
                    <a:pos x="T8" y="T9"/>
                  </a:cxn>
                </a:cxnLst>
                <a:rect l="0" t="0" r="r" b="b"/>
                <a:pathLst>
                  <a:path w="279" h="276">
                    <a:moveTo>
                      <a:pt x="278" y="139"/>
                    </a:moveTo>
                    <a:cubicBezTo>
                      <a:pt x="279" y="62"/>
                      <a:pt x="217" y="0"/>
                      <a:pt x="140" y="0"/>
                    </a:cubicBezTo>
                    <a:cubicBezTo>
                      <a:pt x="63" y="0"/>
                      <a:pt x="0" y="63"/>
                      <a:pt x="1" y="139"/>
                    </a:cubicBezTo>
                    <a:cubicBezTo>
                      <a:pt x="1" y="213"/>
                      <a:pt x="62" y="274"/>
                      <a:pt x="137" y="275"/>
                    </a:cubicBezTo>
                    <a:cubicBezTo>
                      <a:pt x="216" y="276"/>
                      <a:pt x="277" y="217"/>
                      <a:pt x="278" y="139"/>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solidFill>
                    <a:schemeClr val="accent6">
                      <a:lumMod val="75000"/>
                    </a:schemeClr>
                  </a:solidFill>
                </a:endParaRPr>
              </a:p>
            </p:txBody>
          </p:sp>
        </p:grpSp>
      </p:grpSp>
      <p:sp>
        <p:nvSpPr>
          <p:cNvPr id="288" name="TextBox 287">
            <a:extLst>
              <a:ext uri="{FF2B5EF4-FFF2-40B4-BE49-F238E27FC236}">
                <a16:creationId xmlns:a16="http://schemas.microsoft.com/office/drawing/2014/main" id="{A7188605-B2DE-45AE-8D49-A7C191814B37}"/>
              </a:ext>
            </a:extLst>
          </p:cNvPr>
          <p:cNvSpPr txBox="1"/>
          <p:nvPr/>
        </p:nvSpPr>
        <p:spPr>
          <a:xfrm>
            <a:off x="7291456" y="2095993"/>
            <a:ext cx="2461079" cy="954107"/>
          </a:xfrm>
          <a:prstGeom prst="rect">
            <a:avLst/>
          </a:prstGeom>
          <a:noFill/>
        </p:spPr>
        <p:txBody>
          <a:bodyPr wrap="square" rtlCol="0">
            <a:spAutoFit/>
          </a:bodyPr>
          <a:lstStyle/>
          <a:p>
            <a:r>
              <a:rPr lang="en-US" sz="2800" b="1" dirty="0">
                <a:solidFill>
                  <a:srgbClr val="92D050"/>
                </a:solidFill>
                <a:latin typeface="Agency FB" panose="020B0503020202020204" pitchFamily="34" charset="0"/>
              </a:rPr>
              <a:t>BACHELORS </a:t>
            </a:r>
          </a:p>
          <a:p>
            <a:r>
              <a:rPr lang="en-US" sz="2800" b="1" dirty="0">
                <a:solidFill>
                  <a:srgbClr val="686868"/>
                </a:solidFill>
                <a:latin typeface="Agency FB" panose="020B0503020202020204" pitchFamily="34" charset="0"/>
              </a:rPr>
              <a:t>3384</a:t>
            </a:r>
            <a:endParaRPr lang="en-IN" sz="2800" b="1" dirty="0">
              <a:solidFill>
                <a:srgbClr val="686868"/>
              </a:solidFill>
              <a:latin typeface="Agency FB" panose="020B0503020202020204" pitchFamily="34" charset="0"/>
            </a:endParaRPr>
          </a:p>
        </p:txBody>
      </p:sp>
      <p:sp>
        <p:nvSpPr>
          <p:cNvPr id="289" name="TextBox 288">
            <a:extLst>
              <a:ext uri="{FF2B5EF4-FFF2-40B4-BE49-F238E27FC236}">
                <a16:creationId xmlns:a16="http://schemas.microsoft.com/office/drawing/2014/main" id="{E42C1A7D-CAD5-4D2F-A52D-6121AE7EB785}"/>
              </a:ext>
            </a:extLst>
          </p:cNvPr>
          <p:cNvSpPr txBox="1"/>
          <p:nvPr/>
        </p:nvSpPr>
        <p:spPr>
          <a:xfrm>
            <a:off x="7292695" y="3152524"/>
            <a:ext cx="2461079" cy="954107"/>
          </a:xfrm>
          <a:prstGeom prst="rect">
            <a:avLst/>
          </a:prstGeom>
          <a:noFill/>
        </p:spPr>
        <p:txBody>
          <a:bodyPr wrap="square" rtlCol="0">
            <a:spAutoFit/>
          </a:bodyPr>
          <a:lstStyle/>
          <a:p>
            <a:r>
              <a:rPr lang="en-US" sz="2800" b="1" dirty="0">
                <a:solidFill>
                  <a:srgbClr val="AB5FAF"/>
                </a:solidFill>
                <a:latin typeface="Agency FB" panose="020B0503020202020204" pitchFamily="34" charset="0"/>
              </a:rPr>
              <a:t>ASSOCIATE</a:t>
            </a:r>
            <a:r>
              <a:rPr lang="en-US" sz="2800" b="1" dirty="0">
                <a:solidFill>
                  <a:srgbClr val="AF62B1"/>
                </a:solidFill>
                <a:latin typeface="Agency FB" panose="020B0503020202020204" pitchFamily="34" charset="0"/>
              </a:rPr>
              <a:t> </a:t>
            </a:r>
          </a:p>
          <a:p>
            <a:r>
              <a:rPr lang="en-US" sz="2800" b="1" dirty="0">
                <a:solidFill>
                  <a:srgbClr val="686868"/>
                </a:solidFill>
                <a:latin typeface="Agency FB" panose="020B0503020202020204" pitchFamily="34" charset="0"/>
              </a:rPr>
              <a:t>12</a:t>
            </a:r>
            <a:endParaRPr lang="en-IN" sz="2800" b="1" dirty="0">
              <a:solidFill>
                <a:srgbClr val="686868"/>
              </a:solidFill>
              <a:latin typeface="Agency FB" panose="020B0503020202020204" pitchFamily="34" charset="0"/>
            </a:endParaRPr>
          </a:p>
        </p:txBody>
      </p:sp>
      <p:sp>
        <p:nvSpPr>
          <p:cNvPr id="290" name="TextBox 289">
            <a:extLst>
              <a:ext uri="{FF2B5EF4-FFF2-40B4-BE49-F238E27FC236}">
                <a16:creationId xmlns:a16="http://schemas.microsoft.com/office/drawing/2014/main" id="{7FB02EE1-BE56-44D2-813C-5B2BA4992D16}"/>
              </a:ext>
            </a:extLst>
          </p:cNvPr>
          <p:cNvSpPr txBox="1"/>
          <p:nvPr/>
        </p:nvSpPr>
        <p:spPr>
          <a:xfrm>
            <a:off x="7291456" y="4209055"/>
            <a:ext cx="3590017" cy="954107"/>
          </a:xfrm>
          <a:prstGeom prst="rect">
            <a:avLst/>
          </a:prstGeom>
          <a:noFill/>
        </p:spPr>
        <p:txBody>
          <a:bodyPr wrap="square" rtlCol="0">
            <a:spAutoFit/>
          </a:bodyPr>
          <a:lstStyle/>
          <a:p>
            <a:r>
              <a:rPr lang="en-US" sz="2800" b="1" dirty="0">
                <a:solidFill>
                  <a:srgbClr val="8FAADC"/>
                </a:solidFill>
                <a:latin typeface="Agency FB" panose="020B0503020202020204" pitchFamily="34" charset="0"/>
              </a:rPr>
              <a:t>CAREER ASSOCIATE </a:t>
            </a:r>
          </a:p>
          <a:p>
            <a:r>
              <a:rPr lang="en-US" sz="2800" b="1" dirty="0">
                <a:solidFill>
                  <a:srgbClr val="686868"/>
                </a:solidFill>
                <a:latin typeface="Agency FB" panose="020B0503020202020204" pitchFamily="34" charset="0"/>
              </a:rPr>
              <a:t>4</a:t>
            </a:r>
            <a:endParaRPr lang="en-IN" sz="2800" b="1" dirty="0">
              <a:solidFill>
                <a:srgbClr val="686868"/>
              </a:solidFill>
              <a:latin typeface="Agency FB" panose="020B0503020202020204" pitchFamily="34" charset="0"/>
            </a:endParaRPr>
          </a:p>
        </p:txBody>
      </p:sp>
    </p:spTree>
    <p:extLst>
      <p:ext uri="{BB962C8B-B14F-4D97-AF65-F5344CB8AC3E}">
        <p14:creationId xmlns:p14="http://schemas.microsoft.com/office/powerpoint/2010/main" val="3188169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BB8E3B-1D50-4101-83B3-C9001AC97B6C}"/>
              </a:ext>
            </a:extLst>
          </p:cNvPr>
          <p:cNvSpPr txBox="1"/>
          <p:nvPr/>
        </p:nvSpPr>
        <p:spPr>
          <a:xfrm>
            <a:off x="242206" y="209550"/>
            <a:ext cx="6641919" cy="1323439"/>
          </a:xfrm>
          <a:prstGeom prst="rect">
            <a:avLst/>
          </a:prstGeom>
          <a:noFill/>
        </p:spPr>
        <p:txBody>
          <a:bodyPr wrap="square" rtlCol="0">
            <a:spAutoFit/>
          </a:bodyPr>
          <a:lstStyle/>
          <a:p>
            <a:r>
              <a:rPr lang="en-US" sz="4000" dirty="0">
                <a:solidFill>
                  <a:srgbClr val="3D6DC3"/>
                </a:solidFill>
                <a:latin typeface="Agency FB" panose="020B0503020202020204" pitchFamily="34" charset="0"/>
                <a:cs typeface="Calibri" panose="020F0502020204030204" pitchFamily="34" charset="0"/>
              </a:rPr>
              <a:t>11 | </a:t>
            </a:r>
            <a:r>
              <a:rPr lang="en-US" sz="4000" dirty="0">
                <a:solidFill>
                  <a:srgbClr val="979797"/>
                </a:solidFill>
                <a:latin typeface="Agency FB" panose="020B0503020202020204" pitchFamily="34" charset="0"/>
                <a:cs typeface="Calibri" panose="020F0502020204030204" pitchFamily="34" charset="0"/>
              </a:rPr>
              <a:t>Student's Major course in University</a:t>
            </a:r>
          </a:p>
          <a:p>
            <a:endParaRPr lang="en-US" sz="4000" dirty="0">
              <a:solidFill>
                <a:srgbClr val="979797"/>
              </a:solidFill>
              <a:latin typeface="Agency FB" panose="020B0503020202020204" pitchFamily="34" charset="0"/>
              <a:cs typeface="Calibri" panose="020F0502020204030204" pitchFamily="34" charset="0"/>
            </a:endParaRPr>
          </a:p>
        </p:txBody>
      </p:sp>
      <p:graphicFrame>
        <p:nvGraphicFramePr>
          <p:cNvPr id="4" name="Table 4">
            <a:extLst>
              <a:ext uri="{FF2B5EF4-FFF2-40B4-BE49-F238E27FC236}">
                <a16:creationId xmlns:a16="http://schemas.microsoft.com/office/drawing/2014/main" id="{0C0B036F-6C5A-42E3-90E7-A07DB8072064}"/>
              </a:ext>
            </a:extLst>
          </p:cNvPr>
          <p:cNvGraphicFramePr>
            <a:graphicFrameLocks noGrp="1"/>
          </p:cNvGraphicFramePr>
          <p:nvPr>
            <p:extLst>
              <p:ext uri="{D42A27DB-BD31-4B8C-83A1-F6EECF244321}">
                <p14:modId xmlns:p14="http://schemas.microsoft.com/office/powerpoint/2010/main" val="871975171"/>
              </p:ext>
            </p:extLst>
          </p:nvPr>
        </p:nvGraphicFramePr>
        <p:xfrm>
          <a:off x="242206" y="1021609"/>
          <a:ext cx="5675268" cy="5191760"/>
        </p:xfrm>
        <a:graphic>
          <a:graphicData uri="http://schemas.openxmlformats.org/drawingml/2006/table">
            <a:tbl>
              <a:tblPr firstRow="1" bandRow="1">
                <a:tableStyleId>{5940675A-B579-460E-94D1-54222C63F5DA}</a:tableStyleId>
              </a:tblPr>
              <a:tblGrid>
                <a:gridCol w="2553245">
                  <a:extLst>
                    <a:ext uri="{9D8B030D-6E8A-4147-A177-3AD203B41FA5}">
                      <a16:colId xmlns:a16="http://schemas.microsoft.com/office/drawing/2014/main" val="341561403"/>
                    </a:ext>
                  </a:extLst>
                </a:gridCol>
                <a:gridCol w="1841863">
                  <a:extLst>
                    <a:ext uri="{9D8B030D-6E8A-4147-A177-3AD203B41FA5}">
                      <a16:colId xmlns:a16="http://schemas.microsoft.com/office/drawing/2014/main" val="934906818"/>
                    </a:ext>
                  </a:extLst>
                </a:gridCol>
                <a:gridCol w="1280160">
                  <a:extLst>
                    <a:ext uri="{9D8B030D-6E8A-4147-A177-3AD203B41FA5}">
                      <a16:colId xmlns:a16="http://schemas.microsoft.com/office/drawing/2014/main" val="3667721022"/>
                    </a:ext>
                  </a:extLst>
                </a:gridCol>
              </a:tblGrid>
              <a:tr h="370840">
                <a:tc>
                  <a:txBody>
                    <a:bodyPr/>
                    <a:lstStyle/>
                    <a:p>
                      <a:pPr algn="ctr" fontAlgn="b"/>
                      <a:r>
                        <a:rPr lang="en-IN" sz="1800" u="none" strike="noStrike" dirty="0">
                          <a:effectLst/>
                        </a:rPr>
                        <a:t>Row Labels</a:t>
                      </a:r>
                      <a:endParaRPr lang="en-IN" sz="1800" b="1" i="0" u="none" strike="noStrike" dirty="0">
                        <a:solidFill>
                          <a:srgbClr val="000000"/>
                        </a:solidFill>
                        <a:effectLst/>
                        <a:latin typeface="Agency FB" panose="020B0503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IN" sz="1800" u="none" strike="noStrike" dirty="0">
                          <a:effectLst/>
                        </a:rPr>
                        <a:t>Count of Student</a:t>
                      </a:r>
                      <a:endParaRPr lang="en-IN" sz="1800" b="1" i="0" u="none" strike="noStrike" dirty="0">
                        <a:solidFill>
                          <a:srgbClr val="000000"/>
                        </a:solidFill>
                        <a:effectLst/>
                        <a:latin typeface="Agency FB" panose="020B05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IN" sz="1800" u="none" strike="noStrike" dirty="0">
                          <a:effectLst/>
                        </a:rPr>
                        <a:t>Percentage</a:t>
                      </a:r>
                      <a:endParaRPr lang="en-IN" sz="1800" b="0" i="0" u="none" strike="noStrike" dirty="0">
                        <a:solidFill>
                          <a:srgbClr val="000000"/>
                        </a:solidFill>
                        <a:effectLst/>
                        <a:latin typeface="Agency FB" panose="020B05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843069632"/>
                  </a:ext>
                </a:extLst>
              </a:tr>
              <a:tr h="370840">
                <a:tc>
                  <a:txBody>
                    <a:bodyPr/>
                    <a:lstStyle/>
                    <a:p>
                      <a:pPr algn="ctr" fontAlgn="b"/>
                      <a:r>
                        <a:rPr lang="en-IN" sz="1800" u="none" strike="noStrike">
                          <a:effectLst/>
                        </a:rPr>
                        <a:t>Biology</a:t>
                      </a:r>
                      <a:endParaRPr lang="en-IN" sz="1800" b="0" i="0" u="none" strike="noStrike">
                        <a:solidFill>
                          <a:srgbClr val="000000"/>
                        </a:solidFill>
                        <a:effectLst/>
                        <a:latin typeface="Agency FB" panose="020B0503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a:effectLst/>
                        </a:rPr>
                        <a:t>362</a:t>
                      </a:r>
                      <a:endParaRPr lang="en-IN" sz="1800" b="0" i="0" u="none" strike="noStrike">
                        <a:solidFill>
                          <a:srgbClr val="000000"/>
                        </a:solidFill>
                        <a:effectLst/>
                        <a:latin typeface="Agency FB" panose="020B05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a:effectLst/>
                        </a:rPr>
                        <a:t>10.6</a:t>
                      </a:r>
                      <a:endParaRPr lang="en-IN" sz="1800" b="0" i="0" u="none" strike="noStrike">
                        <a:solidFill>
                          <a:srgbClr val="000000"/>
                        </a:solidFill>
                        <a:effectLst/>
                        <a:latin typeface="Agency FB" panose="020B05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9538448"/>
                  </a:ext>
                </a:extLst>
              </a:tr>
              <a:tr h="370840">
                <a:tc>
                  <a:txBody>
                    <a:bodyPr/>
                    <a:lstStyle/>
                    <a:p>
                      <a:pPr algn="ctr" fontAlgn="b"/>
                      <a:r>
                        <a:rPr lang="en-IN" sz="1800" u="none" strike="noStrike">
                          <a:effectLst/>
                        </a:rPr>
                        <a:t>Early Childhood Education</a:t>
                      </a:r>
                      <a:endParaRPr lang="en-IN" sz="1800" b="0" i="0" u="none" strike="noStrike">
                        <a:solidFill>
                          <a:srgbClr val="000000"/>
                        </a:solidFill>
                        <a:effectLst/>
                        <a:latin typeface="Agency FB" panose="020B0503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a:effectLst/>
                        </a:rPr>
                        <a:t>190</a:t>
                      </a:r>
                      <a:endParaRPr lang="en-IN" sz="1800" b="0" i="0" u="none" strike="noStrike">
                        <a:solidFill>
                          <a:srgbClr val="000000"/>
                        </a:solidFill>
                        <a:effectLst/>
                        <a:latin typeface="Agency FB" panose="020B05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a:effectLst/>
                        </a:rPr>
                        <a:t>5.6</a:t>
                      </a:r>
                      <a:endParaRPr lang="en-IN" sz="1800" b="0" i="0" u="none" strike="noStrike">
                        <a:solidFill>
                          <a:srgbClr val="000000"/>
                        </a:solidFill>
                        <a:effectLst/>
                        <a:latin typeface="Agency FB" panose="020B05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0289082"/>
                  </a:ext>
                </a:extLst>
              </a:tr>
              <a:tr h="370840">
                <a:tc>
                  <a:txBody>
                    <a:bodyPr/>
                    <a:lstStyle/>
                    <a:p>
                      <a:pPr algn="ctr" fontAlgn="b"/>
                      <a:r>
                        <a:rPr lang="en-IN" sz="1800" u="none" strike="noStrike" dirty="0">
                          <a:effectLst/>
                        </a:rPr>
                        <a:t>Pre-Nursing</a:t>
                      </a:r>
                      <a:endParaRPr lang="en-IN" sz="1800" b="0" i="0" u="none" strike="noStrike" dirty="0">
                        <a:solidFill>
                          <a:srgbClr val="000000"/>
                        </a:solidFill>
                        <a:effectLst/>
                        <a:latin typeface="Agency FB" panose="020B0503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a:effectLst/>
                        </a:rPr>
                        <a:t>177</a:t>
                      </a:r>
                      <a:endParaRPr lang="en-IN" sz="1800" b="0" i="0" u="none" strike="noStrike">
                        <a:solidFill>
                          <a:srgbClr val="000000"/>
                        </a:solidFill>
                        <a:effectLst/>
                        <a:latin typeface="Agency FB" panose="020B05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a:effectLst/>
                        </a:rPr>
                        <a:t>5.2</a:t>
                      </a:r>
                      <a:endParaRPr lang="en-IN" sz="1800" b="0" i="0" u="none" strike="noStrike">
                        <a:solidFill>
                          <a:srgbClr val="000000"/>
                        </a:solidFill>
                        <a:effectLst/>
                        <a:latin typeface="Agency FB" panose="020B05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6436094"/>
                  </a:ext>
                </a:extLst>
              </a:tr>
              <a:tr h="370840">
                <a:tc>
                  <a:txBody>
                    <a:bodyPr/>
                    <a:lstStyle/>
                    <a:p>
                      <a:pPr algn="ctr" fontAlgn="b"/>
                      <a:r>
                        <a:rPr lang="en-IN" sz="1800" u="none" strike="noStrike" dirty="0">
                          <a:effectLst/>
                        </a:rPr>
                        <a:t>Nursing</a:t>
                      </a:r>
                      <a:endParaRPr lang="en-IN" sz="1800" b="0" i="0" u="none" strike="noStrike" dirty="0">
                        <a:solidFill>
                          <a:srgbClr val="000000"/>
                        </a:solidFill>
                        <a:effectLst/>
                        <a:latin typeface="Agency FB" panose="020B0503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a:effectLst/>
                        </a:rPr>
                        <a:t>164</a:t>
                      </a:r>
                      <a:endParaRPr lang="en-IN" sz="1800" b="0" i="0" u="none" strike="noStrike">
                        <a:solidFill>
                          <a:srgbClr val="000000"/>
                        </a:solidFill>
                        <a:effectLst/>
                        <a:latin typeface="Agency FB" panose="020B05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a:effectLst/>
                        </a:rPr>
                        <a:t>4.8</a:t>
                      </a:r>
                      <a:endParaRPr lang="en-IN" sz="1800" b="0" i="0" u="none" strike="noStrike">
                        <a:solidFill>
                          <a:srgbClr val="000000"/>
                        </a:solidFill>
                        <a:effectLst/>
                        <a:latin typeface="Agency FB" panose="020B05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1711728"/>
                  </a:ext>
                </a:extLst>
              </a:tr>
              <a:tr h="370840">
                <a:tc>
                  <a:txBody>
                    <a:bodyPr/>
                    <a:lstStyle/>
                    <a:p>
                      <a:pPr algn="ctr" fontAlgn="b"/>
                      <a:r>
                        <a:rPr lang="en-IN" sz="1800" u="none" strike="noStrike">
                          <a:effectLst/>
                        </a:rPr>
                        <a:t>Psychology</a:t>
                      </a:r>
                      <a:endParaRPr lang="en-IN" sz="1800" b="0" i="0" u="none" strike="noStrike">
                        <a:solidFill>
                          <a:srgbClr val="000000"/>
                        </a:solidFill>
                        <a:effectLst/>
                        <a:latin typeface="Agency FB" panose="020B0503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a:effectLst/>
                        </a:rPr>
                        <a:t>155</a:t>
                      </a:r>
                      <a:endParaRPr lang="en-IN" sz="1800" b="0" i="0" u="none" strike="noStrike">
                        <a:solidFill>
                          <a:srgbClr val="000000"/>
                        </a:solidFill>
                        <a:effectLst/>
                        <a:latin typeface="Agency FB" panose="020B05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a:effectLst/>
                        </a:rPr>
                        <a:t>4.6</a:t>
                      </a:r>
                      <a:endParaRPr lang="en-IN" sz="1800" b="0" i="0" u="none" strike="noStrike">
                        <a:solidFill>
                          <a:srgbClr val="000000"/>
                        </a:solidFill>
                        <a:effectLst/>
                        <a:latin typeface="Agency FB" panose="020B05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8650917"/>
                  </a:ext>
                </a:extLst>
              </a:tr>
              <a:tr h="370840">
                <a:tc>
                  <a:txBody>
                    <a:bodyPr/>
                    <a:lstStyle/>
                    <a:p>
                      <a:pPr algn="ctr" fontAlgn="b"/>
                      <a:r>
                        <a:rPr lang="en-IN" sz="1800" u="none" strike="noStrike">
                          <a:effectLst/>
                        </a:rPr>
                        <a:t>Pre-Business</a:t>
                      </a:r>
                      <a:endParaRPr lang="en-IN" sz="1800" b="0" i="0" u="none" strike="noStrike">
                        <a:solidFill>
                          <a:srgbClr val="000000"/>
                        </a:solidFill>
                        <a:effectLst/>
                        <a:latin typeface="Agency FB" panose="020B0503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a:effectLst/>
                        </a:rPr>
                        <a:t>133</a:t>
                      </a:r>
                      <a:endParaRPr lang="en-IN" sz="1800" b="0" i="0" u="none" strike="noStrike">
                        <a:solidFill>
                          <a:srgbClr val="000000"/>
                        </a:solidFill>
                        <a:effectLst/>
                        <a:latin typeface="Agency FB" panose="020B05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a:effectLst/>
                        </a:rPr>
                        <a:t>3.9</a:t>
                      </a:r>
                      <a:endParaRPr lang="en-IN" sz="1800" b="0" i="0" u="none" strike="noStrike">
                        <a:solidFill>
                          <a:srgbClr val="000000"/>
                        </a:solidFill>
                        <a:effectLst/>
                        <a:latin typeface="Agency FB" panose="020B05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8321463"/>
                  </a:ext>
                </a:extLst>
              </a:tr>
              <a:tr h="370840">
                <a:tc>
                  <a:txBody>
                    <a:bodyPr/>
                    <a:lstStyle/>
                    <a:p>
                      <a:pPr algn="ctr" fontAlgn="b"/>
                      <a:r>
                        <a:rPr lang="en-IN" sz="1800" u="none" strike="noStrike">
                          <a:effectLst/>
                        </a:rPr>
                        <a:t>Theatre Arts</a:t>
                      </a:r>
                      <a:endParaRPr lang="en-IN" sz="1800" b="0" i="0" u="none" strike="noStrike">
                        <a:solidFill>
                          <a:srgbClr val="000000"/>
                        </a:solidFill>
                        <a:effectLst/>
                        <a:latin typeface="Agency FB" panose="020B0503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a:effectLst/>
                        </a:rPr>
                        <a:t>131</a:t>
                      </a:r>
                      <a:endParaRPr lang="en-IN" sz="1800" b="0" i="0" u="none" strike="noStrike">
                        <a:solidFill>
                          <a:srgbClr val="000000"/>
                        </a:solidFill>
                        <a:effectLst/>
                        <a:latin typeface="Agency FB" panose="020B05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a:effectLst/>
                        </a:rPr>
                        <a:t>3.9</a:t>
                      </a:r>
                      <a:endParaRPr lang="en-IN" sz="1800" b="0" i="0" u="none" strike="noStrike">
                        <a:solidFill>
                          <a:srgbClr val="000000"/>
                        </a:solidFill>
                        <a:effectLst/>
                        <a:latin typeface="Agency FB" panose="020B05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8062862"/>
                  </a:ext>
                </a:extLst>
              </a:tr>
              <a:tr h="370840">
                <a:tc>
                  <a:txBody>
                    <a:bodyPr/>
                    <a:lstStyle/>
                    <a:p>
                      <a:pPr algn="ctr" fontAlgn="b"/>
                      <a:r>
                        <a:rPr lang="en-IN" sz="1800" u="none" strike="noStrike">
                          <a:effectLst/>
                        </a:rPr>
                        <a:t>Music Performance</a:t>
                      </a:r>
                      <a:endParaRPr lang="en-IN" sz="1800" b="0" i="0" u="none" strike="noStrike">
                        <a:solidFill>
                          <a:srgbClr val="000000"/>
                        </a:solidFill>
                        <a:effectLst/>
                        <a:latin typeface="Agency FB" panose="020B0503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a:effectLst/>
                        </a:rPr>
                        <a:t>99</a:t>
                      </a:r>
                      <a:endParaRPr lang="en-IN" sz="1800" b="0" i="0" u="none" strike="noStrike">
                        <a:solidFill>
                          <a:srgbClr val="000000"/>
                        </a:solidFill>
                        <a:effectLst/>
                        <a:latin typeface="Agency FB" panose="020B05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a:effectLst/>
                        </a:rPr>
                        <a:t>2.9</a:t>
                      </a:r>
                      <a:endParaRPr lang="en-IN" sz="1800" b="0" i="0" u="none" strike="noStrike">
                        <a:solidFill>
                          <a:srgbClr val="000000"/>
                        </a:solidFill>
                        <a:effectLst/>
                        <a:latin typeface="Agency FB" panose="020B05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5284312"/>
                  </a:ext>
                </a:extLst>
              </a:tr>
              <a:tr h="370840">
                <a:tc>
                  <a:txBody>
                    <a:bodyPr/>
                    <a:lstStyle/>
                    <a:p>
                      <a:pPr algn="ctr" fontAlgn="b"/>
                      <a:r>
                        <a:rPr lang="en-IN" sz="1800" u="none" strike="noStrike">
                          <a:effectLst/>
                        </a:rPr>
                        <a:t>Criminal Justice</a:t>
                      </a:r>
                      <a:endParaRPr lang="en-IN" sz="1800" b="0" i="0" u="none" strike="noStrike">
                        <a:solidFill>
                          <a:srgbClr val="000000"/>
                        </a:solidFill>
                        <a:effectLst/>
                        <a:latin typeface="Agency FB" panose="020B0503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a:effectLst/>
                        </a:rPr>
                        <a:t>98</a:t>
                      </a:r>
                      <a:endParaRPr lang="en-IN" sz="1800" b="0" i="0" u="none" strike="noStrike">
                        <a:solidFill>
                          <a:srgbClr val="000000"/>
                        </a:solidFill>
                        <a:effectLst/>
                        <a:latin typeface="Agency FB" panose="020B05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dirty="0">
                          <a:effectLst/>
                        </a:rPr>
                        <a:t>2.9</a:t>
                      </a:r>
                      <a:endParaRPr lang="en-IN" sz="1800" b="0" i="0" u="none" strike="noStrike" dirty="0">
                        <a:solidFill>
                          <a:srgbClr val="000000"/>
                        </a:solidFill>
                        <a:effectLst/>
                        <a:latin typeface="Agency FB" panose="020B05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5673409"/>
                  </a:ext>
                </a:extLst>
              </a:tr>
              <a:tr h="370840">
                <a:tc>
                  <a:txBody>
                    <a:bodyPr/>
                    <a:lstStyle/>
                    <a:p>
                      <a:pPr algn="ctr" fontAlgn="b"/>
                      <a:r>
                        <a:rPr lang="en-IN" sz="1800" u="none" strike="noStrike">
                          <a:effectLst/>
                        </a:rPr>
                        <a:t>Music Education</a:t>
                      </a:r>
                      <a:endParaRPr lang="en-IN" sz="1800" b="0" i="0" u="none" strike="noStrike">
                        <a:solidFill>
                          <a:srgbClr val="000000"/>
                        </a:solidFill>
                        <a:effectLst/>
                        <a:latin typeface="Agency FB" panose="020B0503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a:effectLst/>
                        </a:rPr>
                        <a:t>96</a:t>
                      </a:r>
                      <a:endParaRPr lang="en-IN" sz="1800" b="0" i="0" u="none" strike="noStrike">
                        <a:solidFill>
                          <a:srgbClr val="000000"/>
                        </a:solidFill>
                        <a:effectLst/>
                        <a:latin typeface="Agency FB" panose="020B05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a:effectLst/>
                        </a:rPr>
                        <a:t>2.8</a:t>
                      </a:r>
                      <a:endParaRPr lang="en-IN" sz="1800" b="0" i="0" u="none" strike="noStrike">
                        <a:solidFill>
                          <a:srgbClr val="000000"/>
                        </a:solidFill>
                        <a:effectLst/>
                        <a:latin typeface="Agency FB" panose="020B05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591813"/>
                  </a:ext>
                </a:extLst>
              </a:tr>
              <a:tr h="370840">
                <a:tc>
                  <a:txBody>
                    <a:bodyPr/>
                    <a:lstStyle/>
                    <a:p>
                      <a:pPr algn="ctr" fontAlgn="b"/>
                      <a:r>
                        <a:rPr lang="en-IN" sz="1800" u="none" strike="noStrike">
                          <a:effectLst/>
                        </a:rPr>
                        <a:t>General Business</a:t>
                      </a:r>
                      <a:endParaRPr lang="en-IN" sz="1800" b="0" i="0" u="none" strike="noStrike">
                        <a:solidFill>
                          <a:srgbClr val="000000"/>
                        </a:solidFill>
                        <a:effectLst/>
                        <a:latin typeface="Agency FB" panose="020B0503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a:effectLst/>
                        </a:rPr>
                        <a:t>85</a:t>
                      </a:r>
                      <a:endParaRPr lang="en-IN" sz="1800" b="0" i="0" u="none" strike="noStrike">
                        <a:solidFill>
                          <a:srgbClr val="000000"/>
                        </a:solidFill>
                        <a:effectLst/>
                        <a:latin typeface="Agency FB" panose="020B05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a:effectLst/>
                        </a:rPr>
                        <a:t>2.5</a:t>
                      </a:r>
                      <a:endParaRPr lang="en-IN" sz="1800" b="0" i="0" u="none" strike="noStrike">
                        <a:solidFill>
                          <a:srgbClr val="000000"/>
                        </a:solidFill>
                        <a:effectLst/>
                        <a:latin typeface="Agency FB" panose="020B05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5990613"/>
                  </a:ext>
                </a:extLst>
              </a:tr>
              <a:tr h="370840">
                <a:tc>
                  <a:txBody>
                    <a:bodyPr/>
                    <a:lstStyle/>
                    <a:p>
                      <a:pPr algn="ctr" fontAlgn="b"/>
                      <a:r>
                        <a:rPr lang="en-IN" sz="1800" u="none" strike="noStrike">
                          <a:effectLst/>
                        </a:rPr>
                        <a:t>Exercise Science</a:t>
                      </a:r>
                      <a:endParaRPr lang="en-IN" sz="1800" b="0" i="0" u="none" strike="noStrike">
                        <a:solidFill>
                          <a:srgbClr val="000000"/>
                        </a:solidFill>
                        <a:effectLst/>
                        <a:latin typeface="Agency FB" panose="020B0503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a:effectLst/>
                        </a:rPr>
                        <a:t>81</a:t>
                      </a:r>
                      <a:endParaRPr lang="en-IN" sz="1800" b="0" i="0" u="none" strike="noStrike">
                        <a:solidFill>
                          <a:srgbClr val="000000"/>
                        </a:solidFill>
                        <a:effectLst/>
                        <a:latin typeface="Agency FB" panose="020B05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u="none" strike="noStrike">
                          <a:effectLst/>
                        </a:rPr>
                        <a:t>2.4</a:t>
                      </a:r>
                      <a:endParaRPr lang="en-IN" sz="1800" b="0" i="0" u="none" strike="noStrike">
                        <a:solidFill>
                          <a:srgbClr val="000000"/>
                        </a:solidFill>
                        <a:effectLst/>
                        <a:latin typeface="Agency FB" panose="020B05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2267439"/>
                  </a:ext>
                </a:extLst>
              </a:tr>
              <a:tr h="370840">
                <a:tc>
                  <a:txBody>
                    <a:bodyPr/>
                    <a:lstStyle/>
                    <a:p>
                      <a:pPr algn="ctr" fontAlgn="b"/>
                      <a:r>
                        <a:rPr lang="en-IN" sz="1800" u="none" strike="noStrike">
                          <a:effectLst/>
                        </a:rPr>
                        <a:t>Miscellaneous</a:t>
                      </a:r>
                      <a:endParaRPr lang="en-IN" sz="1800" b="0" i="0" u="none" strike="noStrike">
                        <a:solidFill>
                          <a:srgbClr val="000000"/>
                        </a:solidFill>
                        <a:effectLst/>
                        <a:latin typeface="Agency FB" panose="020B0503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en-IN" sz="1800" u="none" strike="noStrike">
                          <a:effectLst/>
                        </a:rPr>
                        <a:t>1629</a:t>
                      </a:r>
                      <a:endParaRPr lang="en-IN" sz="1800" b="0" i="0" u="none" strike="noStrike">
                        <a:solidFill>
                          <a:srgbClr val="000000"/>
                        </a:solidFill>
                        <a:effectLst/>
                        <a:latin typeface="Agency FB" panose="020B05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en-IN" sz="1800" u="none" strike="noStrike" dirty="0">
                          <a:effectLst/>
                        </a:rPr>
                        <a:t>47.9</a:t>
                      </a:r>
                      <a:endParaRPr lang="en-IN" sz="1800" b="0" i="0" u="none" strike="noStrike" dirty="0">
                        <a:solidFill>
                          <a:srgbClr val="000000"/>
                        </a:solidFill>
                        <a:effectLst/>
                        <a:latin typeface="Agency FB" panose="020B05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726466241"/>
                  </a:ext>
                </a:extLst>
              </a:tr>
            </a:tbl>
          </a:graphicData>
        </a:graphic>
      </p:graphicFrame>
      <p:sp>
        <p:nvSpPr>
          <p:cNvPr id="6" name="TextBox 5">
            <a:extLst>
              <a:ext uri="{FF2B5EF4-FFF2-40B4-BE49-F238E27FC236}">
                <a16:creationId xmlns:a16="http://schemas.microsoft.com/office/drawing/2014/main" id="{3268E680-9062-4C2B-85CE-44D9540F647F}"/>
              </a:ext>
            </a:extLst>
          </p:cNvPr>
          <p:cNvSpPr txBox="1"/>
          <p:nvPr/>
        </p:nvSpPr>
        <p:spPr>
          <a:xfrm>
            <a:off x="9656174" y="4648405"/>
            <a:ext cx="1071698" cy="1028700"/>
          </a:xfrm>
          <a:prstGeom prst="rect">
            <a:avLst/>
          </a:prstGeom>
          <a:noFill/>
        </p:spPr>
        <p:txBody>
          <a:bodyPr wrap="square" rtlCol="0">
            <a:spAutoFit/>
          </a:bodyPr>
          <a:lstStyle/>
          <a:p>
            <a:endParaRPr lang="en-IN" dirty="0"/>
          </a:p>
        </p:txBody>
      </p:sp>
      <p:sp>
        <p:nvSpPr>
          <p:cNvPr id="7" name="Rectangle 1">
            <a:extLst>
              <a:ext uri="{FF2B5EF4-FFF2-40B4-BE49-F238E27FC236}">
                <a16:creationId xmlns:a16="http://schemas.microsoft.com/office/drawing/2014/main" id="{98FAF1C5-3EEB-4100-A42C-DC0FB387FB00}"/>
              </a:ext>
            </a:extLst>
          </p:cNvPr>
          <p:cNvSpPr>
            <a:spLocks noChangeArrowheads="1"/>
          </p:cNvSpPr>
          <p:nvPr/>
        </p:nvSpPr>
        <p:spPr bwMode="auto">
          <a:xfrm>
            <a:off x="8211097" y="4682421"/>
            <a:ext cx="3381645" cy="14773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Agency FB" panose="020B0503020202020204" pitchFamily="34" charset="0"/>
              </a:rPr>
              <a:t>This includes those subject which has count less than 80 such as: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rgbClr val="000000"/>
                </a:solidFill>
                <a:effectLst/>
                <a:latin typeface="Agency FB" panose="020B0503020202020204" pitchFamily="34" charset="0"/>
              </a:rPr>
              <a:t>English and Secondary Ed’</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rgbClr val="000000"/>
                </a:solidFill>
                <a:effectLst/>
                <a:latin typeface="Agency FB" panose="020B0503020202020204" pitchFamily="34" charset="0"/>
              </a:rPr>
              <a:t>Exercise Science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rgbClr val="000000"/>
                </a:solidFill>
                <a:effectLst/>
                <a:latin typeface="Agency FB" panose="020B0503020202020204" pitchFamily="34" charset="0"/>
              </a:rPr>
              <a:t>General Business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rgbClr val="000000"/>
                </a:solidFill>
                <a:effectLst/>
                <a:latin typeface="Agency FB" panose="020B0503020202020204" pitchFamily="34" charset="0"/>
              </a:rPr>
              <a:t>Mathematics and Secondary Ed etc.</a:t>
            </a:r>
            <a:endParaRPr kumimoji="0" lang="en-US" altLang="en-US" sz="1600" b="0" i="0" u="none" strike="noStrike" cap="none" normalizeH="0" baseline="0" dirty="0">
              <a:ln>
                <a:noFill/>
              </a:ln>
              <a:solidFill>
                <a:schemeClr val="tx1"/>
              </a:solidFill>
              <a:effectLst/>
              <a:latin typeface="Agency FB" panose="020B0503020202020204" pitchFamily="34" charset="0"/>
            </a:endParaRPr>
          </a:p>
        </p:txBody>
      </p:sp>
      <p:cxnSp>
        <p:nvCxnSpPr>
          <p:cNvPr id="9" name="Straight Connector 8">
            <a:extLst>
              <a:ext uri="{FF2B5EF4-FFF2-40B4-BE49-F238E27FC236}">
                <a16:creationId xmlns:a16="http://schemas.microsoft.com/office/drawing/2014/main" id="{B3F9DCD5-5598-40F6-BBF7-4F9C5B86D08F}"/>
              </a:ext>
            </a:extLst>
          </p:cNvPr>
          <p:cNvCxnSpPr>
            <a:cxnSpLocks/>
          </p:cNvCxnSpPr>
          <p:nvPr/>
        </p:nvCxnSpPr>
        <p:spPr>
          <a:xfrm>
            <a:off x="5917474" y="6041571"/>
            <a:ext cx="1169126" cy="0"/>
          </a:xfrm>
          <a:prstGeom prst="line">
            <a:avLst/>
          </a:prstGeom>
          <a:ln w="3175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08E70A8-E024-407D-9FCB-EB8C9B24FE12}"/>
              </a:ext>
            </a:extLst>
          </p:cNvPr>
          <p:cNvCxnSpPr>
            <a:cxnSpLocks/>
          </p:cNvCxnSpPr>
          <p:nvPr/>
        </p:nvCxnSpPr>
        <p:spPr>
          <a:xfrm flipV="1">
            <a:off x="7086600" y="4800600"/>
            <a:ext cx="0" cy="1240971"/>
          </a:xfrm>
          <a:prstGeom prst="line">
            <a:avLst/>
          </a:prstGeom>
          <a:ln w="3175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467270E-7F84-4DA0-BD1F-31E97F6B9709}"/>
              </a:ext>
            </a:extLst>
          </p:cNvPr>
          <p:cNvCxnSpPr/>
          <p:nvPr/>
        </p:nvCxnSpPr>
        <p:spPr>
          <a:xfrm>
            <a:off x="7086600" y="4800600"/>
            <a:ext cx="914400" cy="0"/>
          </a:xfrm>
          <a:prstGeom prst="straightConnector1">
            <a:avLst/>
          </a:prstGeom>
          <a:ln w="3175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535FF6C-61E7-4CD8-BDA3-734451816C48}"/>
              </a:ext>
            </a:extLst>
          </p:cNvPr>
          <p:cNvSpPr txBox="1"/>
          <p:nvPr/>
        </p:nvSpPr>
        <p:spPr>
          <a:xfrm>
            <a:off x="8111219" y="1021609"/>
            <a:ext cx="3381645" cy="1569660"/>
          </a:xfrm>
          <a:prstGeom prst="rect">
            <a:avLst/>
          </a:prstGeom>
          <a:noFill/>
        </p:spPr>
        <p:txBody>
          <a:bodyPr wrap="square" rtlCol="0">
            <a:spAutoFit/>
          </a:bodyPr>
          <a:lstStyle/>
          <a:p>
            <a:r>
              <a:rPr lang="en-US" sz="1600" dirty="0">
                <a:solidFill>
                  <a:srgbClr val="000000"/>
                </a:solidFill>
                <a:latin typeface="Agency FB" panose="020B0503020202020204" pitchFamily="34" charset="0"/>
              </a:rPr>
              <a:t>Total Major course in university </a:t>
            </a:r>
            <a:r>
              <a:rPr lang="en-US" sz="1600" b="1" dirty="0">
                <a:solidFill>
                  <a:srgbClr val="000000"/>
                </a:solidFill>
                <a:latin typeface="Agency FB" panose="020B0503020202020204" pitchFamily="34" charset="0"/>
              </a:rPr>
              <a:t>54</a:t>
            </a:r>
          </a:p>
          <a:p>
            <a:endParaRPr lang="en-US" sz="1600" dirty="0">
              <a:solidFill>
                <a:srgbClr val="000000"/>
              </a:solidFill>
              <a:latin typeface="Agency FB" panose="020B0503020202020204" pitchFamily="34" charset="0"/>
            </a:endParaRPr>
          </a:p>
          <a:p>
            <a:r>
              <a:rPr lang="en-US" sz="1600" dirty="0">
                <a:solidFill>
                  <a:srgbClr val="000000"/>
                </a:solidFill>
                <a:latin typeface="Agency FB" panose="020B0503020202020204" pitchFamily="34" charset="0"/>
              </a:rPr>
              <a:t>This shows the diversity of the university</a:t>
            </a:r>
          </a:p>
          <a:p>
            <a:endParaRPr lang="en-US" sz="1600" dirty="0">
              <a:solidFill>
                <a:srgbClr val="000000"/>
              </a:solidFill>
              <a:latin typeface="Agency FB" panose="020B0503020202020204" pitchFamily="34" charset="0"/>
            </a:endParaRPr>
          </a:p>
          <a:p>
            <a:r>
              <a:rPr lang="en-US" sz="1600" dirty="0">
                <a:solidFill>
                  <a:srgbClr val="000000"/>
                </a:solidFill>
                <a:latin typeface="Agency FB" panose="020B0503020202020204" pitchFamily="34" charset="0"/>
              </a:rPr>
              <a:t>The left hand side table shows the top 12 most opted major course by student</a:t>
            </a:r>
            <a:endParaRPr lang="en-IN" sz="1600" dirty="0">
              <a:solidFill>
                <a:srgbClr val="000000"/>
              </a:solidFill>
              <a:latin typeface="Agency FB" panose="020B0503020202020204" pitchFamily="34" charset="0"/>
            </a:endParaRPr>
          </a:p>
        </p:txBody>
      </p:sp>
    </p:spTree>
    <p:extLst>
      <p:ext uri="{BB962C8B-B14F-4D97-AF65-F5344CB8AC3E}">
        <p14:creationId xmlns:p14="http://schemas.microsoft.com/office/powerpoint/2010/main" val="1979177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AB5AE17C-7E00-4B2D-B6F8-57EAFE585BA7}"/>
              </a:ext>
            </a:extLst>
          </p:cNvPr>
          <p:cNvGraphicFramePr>
            <a:graphicFrameLocks noGrp="1"/>
          </p:cNvGraphicFramePr>
          <p:nvPr>
            <p:extLst>
              <p:ext uri="{D42A27DB-BD31-4B8C-83A1-F6EECF244321}">
                <p14:modId xmlns:p14="http://schemas.microsoft.com/office/powerpoint/2010/main" val="3467482672"/>
              </p:ext>
            </p:extLst>
          </p:nvPr>
        </p:nvGraphicFramePr>
        <p:xfrm>
          <a:off x="622845" y="1073283"/>
          <a:ext cx="7436938" cy="5379085"/>
        </p:xfrm>
        <a:graphic>
          <a:graphicData uri="http://schemas.openxmlformats.org/drawingml/2006/table">
            <a:tbl>
              <a:tblPr firstRow="1" bandRow="1">
                <a:effectLst/>
                <a:tableStyleId>{2D5ABB26-0587-4C30-8999-92F81FD0307C}</a:tableStyleId>
              </a:tblPr>
              <a:tblGrid>
                <a:gridCol w="1731010">
                  <a:extLst>
                    <a:ext uri="{9D8B030D-6E8A-4147-A177-3AD203B41FA5}">
                      <a16:colId xmlns:a16="http://schemas.microsoft.com/office/drawing/2014/main" val="1919157407"/>
                    </a:ext>
                  </a:extLst>
                </a:gridCol>
                <a:gridCol w="1228090">
                  <a:extLst>
                    <a:ext uri="{9D8B030D-6E8A-4147-A177-3AD203B41FA5}">
                      <a16:colId xmlns:a16="http://schemas.microsoft.com/office/drawing/2014/main" val="3248230551"/>
                    </a:ext>
                  </a:extLst>
                </a:gridCol>
                <a:gridCol w="1107621">
                  <a:extLst>
                    <a:ext uri="{9D8B030D-6E8A-4147-A177-3AD203B41FA5}">
                      <a16:colId xmlns:a16="http://schemas.microsoft.com/office/drawing/2014/main" val="576520473"/>
                    </a:ext>
                  </a:extLst>
                </a:gridCol>
                <a:gridCol w="1776549">
                  <a:extLst>
                    <a:ext uri="{9D8B030D-6E8A-4147-A177-3AD203B41FA5}">
                      <a16:colId xmlns:a16="http://schemas.microsoft.com/office/drawing/2014/main" val="2312072673"/>
                    </a:ext>
                  </a:extLst>
                </a:gridCol>
                <a:gridCol w="1593668">
                  <a:extLst>
                    <a:ext uri="{9D8B030D-6E8A-4147-A177-3AD203B41FA5}">
                      <a16:colId xmlns:a16="http://schemas.microsoft.com/office/drawing/2014/main" val="246536565"/>
                    </a:ext>
                  </a:extLst>
                </a:gridCol>
              </a:tblGrid>
              <a:tr h="370840">
                <a:tc>
                  <a:txBody>
                    <a:bodyPr/>
                    <a:lstStyle/>
                    <a:p>
                      <a:pPr algn="ctr" fontAlgn="b"/>
                      <a:r>
                        <a:rPr lang="en-US" sz="1800" kern="1200" dirty="0">
                          <a:solidFill>
                            <a:schemeClr val="bg1"/>
                          </a:solidFill>
                          <a:latin typeface="Agency FB" panose="020B0503020202020204" pitchFamily="34" charset="0"/>
                          <a:ea typeface="+mn-ea"/>
                          <a:cs typeface="+mn-cs"/>
                        </a:rPr>
                        <a:t>M</a:t>
                      </a:r>
                      <a:r>
                        <a:rPr lang="en-IN" sz="1800" kern="1200" dirty="0">
                          <a:solidFill>
                            <a:schemeClr val="bg1"/>
                          </a:solidFill>
                          <a:latin typeface="Agency FB" panose="020B0503020202020204" pitchFamily="34" charset="0"/>
                          <a:ea typeface="+mn-ea"/>
                          <a:cs typeface="+mn-cs"/>
                        </a:rPr>
                        <a:t>ajor Subject</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AADC"/>
                    </a:solidFill>
                  </a:tcPr>
                </a:tc>
                <a:tc>
                  <a:txBody>
                    <a:bodyPr/>
                    <a:lstStyle/>
                    <a:p>
                      <a:pPr algn="ctr" fontAlgn="b"/>
                      <a:r>
                        <a:rPr lang="en-IN" sz="1800" kern="1200" dirty="0">
                          <a:solidFill>
                            <a:schemeClr val="bg1"/>
                          </a:solidFill>
                          <a:latin typeface="Agency FB" panose="020B0503020202020204" pitchFamily="34" charset="0"/>
                          <a:ea typeface="+mn-ea"/>
                          <a:cs typeface="+mn-cs"/>
                        </a:rPr>
                        <a:t>Not Returned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AADC"/>
                    </a:solidFill>
                  </a:tcPr>
                </a:tc>
                <a:tc>
                  <a:txBody>
                    <a:bodyPr/>
                    <a:lstStyle/>
                    <a:p>
                      <a:pPr algn="ctr" fontAlgn="b"/>
                      <a:r>
                        <a:rPr lang="en-IN" sz="1800" kern="1200" dirty="0">
                          <a:solidFill>
                            <a:schemeClr val="bg1"/>
                          </a:solidFill>
                          <a:latin typeface="Agency FB" panose="020B0503020202020204" pitchFamily="34" charset="0"/>
                          <a:ea typeface="+mn-ea"/>
                          <a:cs typeface="+mn-cs"/>
                        </a:rPr>
                        <a:t>Returned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AADC"/>
                    </a:solidFill>
                  </a:tcPr>
                </a:tc>
                <a:tc>
                  <a:txBody>
                    <a:bodyPr/>
                    <a:lstStyle/>
                    <a:p>
                      <a:pPr algn="ctr" fontAlgn="b"/>
                      <a:r>
                        <a:rPr lang="en-IN" sz="1800" kern="1200" dirty="0">
                          <a:solidFill>
                            <a:schemeClr val="bg1"/>
                          </a:solidFill>
                          <a:latin typeface="Agency FB" panose="020B0503020202020204" pitchFamily="34" charset="0"/>
                          <a:ea typeface="+mn-ea"/>
                          <a:cs typeface="+mn-cs"/>
                        </a:rPr>
                        <a:t>Fraction not returned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AADC"/>
                    </a:solidFill>
                  </a:tcPr>
                </a:tc>
                <a:tc>
                  <a:txBody>
                    <a:bodyPr/>
                    <a:lstStyle/>
                    <a:p>
                      <a:pPr algn="ctr" fontAlgn="b"/>
                      <a:r>
                        <a:rPr lang="en-IN" sz="1800" kern="1200" dirty="0">
                          <a:solidFill>
                            <a:schemeClr val="bg1"/>
                          </a:solidFill>
                          <a:latin typeface="Agency FB" panose="020B0503020202020204" pitchFamily="34" charset="0"/>
                          <a:ea typeface="+mn-ea"/>
                          <a:cs typeface="+mn-cs"/>
                        </a:rPr>
                        <a:t>Fraction returned</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AADC"/>
                    </a:solidFill>
                  </a:tcPr>
                </a:tc>
                <a:extLst>
                  <a:ext uri="{0D108BD9-81ED-4DB2-BD59-A6C34878D82A}">
                    <a16:rowId xmlns:a16="http://schemas.microsoft.com/office/drawing/2014/main" val="3423465825"/>
                  </a:ext>
                </a:extLst>
              </a:tr>
              <a:tr h="370840">
                <a:tc>
                  <a:txBody>
                    <a:bodyPr/>
                    <a:lstStyle/>
                    <a:p>
                      <a:pPr algn="ctr" fontAlgn="b"/>
                      <a:r>
                        <a:rPr lang="en-IN" sz="1800" kern="1200" dirty="0">
                          <a:solidFill>
                            <a:schemeClr val="bg1"/>
                          </a:solidFill>
                          <a:latin typeface="Agency FB" panose="020B0503020202020204" pitchFamily="34" charset="0"/>
                          <a:ea typeface="+mn-ea"/>
                          <a:cs typeface="+mn-cs"/>
                        </a:rPr>
                        <a:t>Biology</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tc>
                  <a:txBody>
                    <a:bodyPr/>
                    <a:lstStyle/>
                    <a:p>
                      <a:pPr algn="ctr" fontAlgn="b"/>
                      <a:r>
                        <a:rPr lang="en-IN" sz="1800" kern="1200" dirty="0">
                          <a:solidFill>
                            <a:schemeClr val="bg1"/>
                          </a:solidFill>
                          <a:latin typeface="Agency FB" panose="020B0503020202020204" pitchFamily="34" charset="0"/>
                          <a:ea typeface="+mn-ea"/>
                          <a:cs typeface="+mn-cs"/>
                        </a:rPr>
                        <a:t>82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tc>
                  <a:txBody>
                    <a:bodyPr/>
                    <a:lstStyle/>
                    <a:p>
                      <a:pPr algn="ctr" fontAlgn="b"/>
                      <a:r>
                        <a:rPr lang="en-IN" sz="1800" kern="1200" dirty="0">
                          <a:solidFill>
                            <a:schemeClr val="bg1"/>
                          </a:solidFill>
                          <a:latin typeface="Agency FB" panose="020B0503020202020204" pitchFamily="34" charset="0"/>
                          <a:ea typeface="+mn-ea"/>
                          <a:cs typeface="+mn-cs"/>
                        </a:rPr>
                        <a:t>280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tc>
                  <a:txBody>
                    <a:bodyPr/>
                    <a:lstStyle/>
                    <a:p>
                      <a:pPr algn="ctr" fontAlgn="b"/>
                      <a:r>
                        <a:rPr lang="en-IN" sz="1800" kern="1200" dirty="0">
                          <a:solidFill>
                            <a:schemeClr val="bg1"/>
                          </a:solidFill>
                          <a:latin typeface="Agency FB" panose="020B0503020202020204" pitchFamily="34" charset="0"/>
                          <a:ea typeface="+mn-ea"/>
                          <a:cs typeface="+mn-cs"/>
                        </a:rPr>
                        <a:t>0.23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tc>
                  <a:txBody>
                    <a:bodyPr/>
                    <a:lstStyle/>
                    <a:p>
                      <a:pPr algn="ctr" fontAlgn="b"/>
                      <a:r>
                        <a:rPr lang="en-IN" sz="1800" kern="1200" dirty="0">
                          <a:solidFill>
                            <a:schemeClr val="bg1"/>
                          </a:solidFill>
                          <a:latin typeface="Agency FB" panose="020B0503020202020204" pitchFamily="34" charset="0"/>
                          <a:ea typeface="+mn-ea"/>
                          <a:cs typeface="+mn-cs"/>
                        </a:rPr>
                        <a:t>0.77</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extLst>
                  <a:ext uri="{0D108BD9-81ED-4DB2-BD59-A6C34878D82A}">
                    <a16:rowId xmlns:a16="http://schemas.microsoft.com/office/drawing/2014/main" val="1879720112"/>
                  </a:ext>
                </a:extLst>
              </a:tr>
              <a:tr h="370840">
                <a:tc>
                  <a:txBody>
                    <a:bodyPr/>
                    <a:lstStyle/>
                    <a:p>
                      <a:pPr algn="ctr" fontAlgn="b"/>
                      <a:r>
                        <a:rPr lang="en-IN" sz="1800" kern="1200" dirty="0">
                          <a:solidFill>
                            <a:schemeClr val="bg1"/>
                          </a:solidFill>
                          <a:latin typeface="Agency FB" panose="020B0503020202020204" pitchFamily="34" charset="0"/>
                          <a:ea typeface="+mn-ea"/>
                          <a:cs typeface="+mn-cs"/>
                        </a:rPr>
                        <a:t>Criminal Justice</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tc>
                  <a:txBody>
                    <a:bodyPr/>
                    <a:lstStyle/>
                    <a:p>
                      <a:pPr algn="ctr" fontAlgn="b"/>
                      <a:r>
                        <a:rPr lang="en-IN" sz="1800" kern="1200" dirty="0">
                          <a:solidFill>
                            <a:schemeClr val="bg1"/>
                          </a:solidFill>
                          <a:latin typeface="Agency FB" panose="020B0503020202020204" pitchFamily="34" charset="0"/>
                          <a:ea typeface="+mn-ea"/>
                          <a:cs typeface="+mn-cs"/>
                        </a:rPr>
                        <a:t>29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tc>
                  <a:txBody>
                    <a:bodyPr/>
                    <a:lstStyle/>
                    <a:p>
                      <a:pPr algn="ctr" fontAlgn="b"/>
                      <a:r>
                        <a:rPr lang="en-IN" sz="1800" kern="1200" dirty="0">
                          <a:solidFill>
                            <a:schemeClr val="bg1"/>
                          </a:solidFill>
                          <a:latin typeface="Agency FB" panose="020B0503020202020204" pitchFamily="34" charset="0"/>
                          <a:ea typeface="+mn-ea"/>
                          <a:cs typeface="+mn-cs"/>
                        </a:rPr>
                        <a:t>69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tc>
                  <a:txBody>
                    <a:bodyPr/>
                    <a:lstStyle/>
                    <a:p>
                      <a:pPr algn="ctr" fontAlgn="b"/>
                      <a:r>
                        <a:rPr lang="en-IN" sz="1800" kern="1200" dirty="0">
                          <a:solidFill>
                            <a:schemeClr val="bg1"/>
                          </a:solidFill>
                          <a:latin typeface="Agency FB" panose="020B0503020202020204" pitchFamily="34" charset="0"/>
                          <a:ea typeface="+mn-ea"/>
                          <a:cs typeface="+mn-cs"/>
                        </a:rPr>
                        <a:t>0.3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tc>
                  <a:txBody>
                    <a:bodyPr/>
                    <a:lstStyle/>
                    <a:p>
                      <a:pPr algn="ctr" fontAlgn="b"/>
                      <a:r>
                        <a:rPr lang="en-IN" sz="1800" kern="1200" dirty="0">
                          <a:solidFill>
                            <a:schemeClr val="bg1"/>
                          </a:solidFill>
                          <a:latin typeface="Agency FB" panose="020B0503020202020204" pitchFamily="34" charset="0"/>
                          <a:ea typeface="+mn-ea"/>
                          <a:cs typeface="+mn-cs"/>
                        </a:rPr>
                        <a:t>0.7</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extLst>
                  <a:ext uri="{0D108BD9-81ED-4DB2-BD59-A6C34878D82A}">
                    <a16:rowId xmlns:a16="http://schemas.microsoft.com/office/drawing/2014/main" val="684469891"/>
                  </a:ext>
                </a:extLst>
              </a:tr>
              <a:tr h="370840">
                <a:tc>
                  <a:txBody>
                    <a:bodyPr/>
                    <a:lstStyle/>
                    <a:p>
                      <a:pPr algn="ctr" fontAlgn="b"/>
                      <a:r>
                        <a:rPr lang="en-IN" sz="1800" kern="1200">
                          <a:solidFill>
                            <a:srgbClr val="000000"/>
                          </a:solidFill>
                          <a:latin typeface="Agency FB" panose="020B0503020202020204" pitchFamily="34" charset="0"/>
                          <a:ea typeface="+mn-ea"/>
                          <a:cs typeface="+mn-cs"/>
                        </a:rPr>
                        <a:t>Early Childhood Education</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kern="1200">
                          <a:solidFill>
                            <a:srgbClr val="000000"/>
                          </a:solidFill>
                          <a:latin typeface="Agency FB" panose="020B0503020202020204" pitchFamily="34" charset="0"/>
                          <a:ea typeface="+mn-ea"/>
                          <a:cs typeface="+mn-cs"/>
                        </a:rPr>
                        <a:t>37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kern="1200">
                          <a:solidFill>
                            <a:srgbClr val="000000"/>
                          </a:solidFill>
                          <a:latin typeface="Agency FB" panose="020B0503020202020204" pitchFamily="34" charset="0"/>
                          <a:ea typeface="+mn-ea"/>
                          <a:cs typeface="+mn-cs"/>
                        </a:rPr>
                        <a:t>153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kern="1200">
                          <a:solidFill>
                            <a:srgbClr val="000000"/>
                          </a:solidFill>
                          <a:latin typeface="Agency FB" panose="020B0503020202020204" pitchFamily="34" charset="0"/>
                          <a:ea typeface="+mn-ea"/>
                          <a:cs typeface="+mn-cs"/>
                        </a:rPr>
                        <a:t>0.19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kern="1200" dirty="0">
                          <a:solidFill>
                            <a:srgbClr val="000000"/>
                          </a:solidFill>
                          <a:latin typeface="Agency FB" panose="020B0503020202020204" pitchFamily="34" charset="0"/>
                          <a:ea typeface="+mn-ea"/>
                          <a:cs typeface="+mn-cs"/>
                        </a:rPr>
                        <a:t>0.81</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3740284"/>
                  </a:ext>
                </a:extLst>
              </a:tr>
              <a:tr h="370840">
                <a:tc>
                  <a:txBody>
                    <a:bodyPr/>
                    <a:lstStyle/>
                    <a:p>
                      <a:pPr algn="ctr" fontAlgn="b"/>
                      <a:r>
                        <a:rPr lang="en-IN" sz="1800" kern="1200" dirty="0">
                          <a:solidFill>
                            <a:schemeClr val="bg1"/>
                          </a:solidFill>
                          <a:latin typeface="Agency FB" panose="020B0503020202020204" pitchFamily="34" charset="0"/>
                          <a:ea typeface="+mn-ea"/>
                          <a:cs typeface="+mn-cs"/>
                        </a:rPr>
                        <a:t>Exercise Science</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tc>
                  <a:txBody>
                    <a:bodyPr/>
                    <a:lstStyle/>
                    <a:p>
                      <a:pPr algn="ctr" fontAlgn="b"/>
                      <a:r>
                        <a:rPr lang="en-IN" sz="1800" kern="1200" dirty="0">
                          <a:solidFill>
                            <a:schemeClr val="bg1"/>
                          </a:solidFill>
                          <a:latin typeface="Agency FB" panose="020B0503020202020204" pitchFamily="34" charset="0"/>
                          <a:ea typeface="+mn-ea"/>
                          <a:cs typeface="+mn-cs"/>
                        </a:rPr>
                        <a:t>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tc>
                  <a:txBody>
                    <a:bodyPr/>
                    <a:lstStyle/>
                    <a:p>
                      <a:pPr algn="ctr" fontAlgn="b"/>
                      <a:r>
                        <a:rPr lang="en-IN" sz="1800" kern="1200" dirty="0">
                          <a:solidFill>
                            <a:schemeClr val="bg1"/>
                          </a:solidFill>
                          <a:latin typeface="Agency FB" panose="020B0503020202020204" pitchFamily="34" charset="0"/>
                          <a:ea typeface="+mn-ea"/>
                          <a:cs typeface="+mn-cs"/>
                        </a:rPr>
                        <a:t>62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tc>
                  <a:txBody>
                    <a:bodyPr/>
                    <a:lstStyle/>
                    <a:p>
                      <a:pPr algn="ctr" fontAlgn="b"/>
                      <a:r>
                        <a:rPr lang="en-IN" sz="1800" kern="1200" dirty="0">
                          <a:solidFill>
                            <a:schemeClr val="bg1"/>
                          </a:solidFill>
                          <a:latin typeface="Agency FB" panose="020B0503020202020204" pitchFamily="34" charset="0"/>
                          <a:ea typeface="+mn-ea"/>
                          <a:cs typeface="+mn-cs"/>
                        </a:rPr>
                        <a:t>0.23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tc>
                  <a:txBody>
                    <a:bodyPr/>
                    <a:lstStyle/>
                    <a:p>
                      <a:pPr algn="ctr" fontAlgn="b"/>
                      <a:r>
                        <a:rPr lang="en-IN" sz="1800" kern="1200" dirty="0">
                          <a:solidFill>
                            <a:schemeClr val="bg1"/>
                          </a:solidFill>
                          <a:latin typeface="Agency FB" panose="020B0503020202020204" pitchFamily="34" charset="0"/>
                          <a:ea typeface="+mn-ea"/>
                          <a:cs typeface="+mn-cs"/>
                        </a:rPr>
                        <a:t>0.77</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extLst>
                  <a:ext uri="{0D108BD9-81ED-4DB2-BD59-A6C34878D82A}">
                    <a16:rowId xmlns:a16="http://schemas.microsoft.com/office/drawing/2014/main" val="3561653058"/>
                  </a:ext>
                </a:extLst>
              </a:tr>
              <a:tr h="370840">
                <a:tc>
                  <a:txBody>
                    <a:bodyPr/>
                    <a:lstStyle/>
                    <a:p>
                      <a:pPr algn="ctr" fontAlgn="b"/>
                      <a:r>
                        <a:rPr lang="en-IN" sz="1800" kern="1200">
                          <a:solidFill>
                            <a:srgbClr val="000000"/>
                          </a:solidFill>
                          <a:latin typeface="Agency FB" panose="020B0503020202020204" pitchFamily="34" charset="0"/>
                          <a:ea typeface="+mn-ea"/>
                          <a:cs typeface="+mn-cs"/>
                        </a:rPr>
                        <a:t>General Business</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kern="1200">
                          <a:solidFill>
                            <a:srgbClr val="000000"/>
                          </a:solidFill>
                          <a:latin typeface="Agency FB" panose="020B0503020202020204" pitchFamily="34" charset="0"/>
                          <a:ea typeface="+mn-ea"/>
                          <a:cs typeface="+mn-cs"/>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kern="1200">
                          <a:solidFill>
                            <a:srgbClr val="000000"/>
                          </a:solidFill>
                          <a:latin typeface="Agency FB" panose="020B0503020202020204" pitchFamily="34" charset="0"/>
                          <a:ea typeface="+mn-ea"/>
                          <a:cs typeface="+mn-cs"/>
                        </a:rPr>
                        <a:t>73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kern="1200" dirty="0">
                          <a:solidFill>
                            <a:srgbClr val="000000"/>
                          </a:solidFill>
                          <a:latin typeface="Agency FB" panose="020B0503020202020204" pitchFamily="34" charset="0"/>
                          <a:ea typeface="+mn-ea"/>
                          <a:cs typeface="+mn-cs"/>
                        </a:rPr>
                        <a:t>0.14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kern="1200" dirty="0">
                          <a:solidFill>
                            <a:srgbClr val="000000"/>
                          </a:solidFill>
                          <a:latin typeface="Agency FB" panose="020B0503020202020204" pitchFamily="34" charset="0"/>
                          <a:ea typeface="+mn-ea"/>
                          <a:cs typeface="+mn-cs"/>
                        </a:rPr>
                        <a:t>0.86</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2789947"/>
                  </a:ext>
                </a:extLst>
              </a:tr>
              <a:tr h="370840">
                <a:tc>
                  <a:txBody>
                    <a:bodyPr/>
                    <a:lstStyle/>
                    <a:p>
                      <a:pPr algn="ctr" fontAlgn="b"/>
                      <a:r>
                        <a:rPr lang="en-IN" sz="1800" kern="1200" dirty="0">
                          <a:solidFill>
                            <a:schemeClr val="bg1"/>
                          </a:solidFill>
                          <a:latin typeface="Agency FB" panose="020B0503020202020204" pitchFamily="34" charset="0"/>
                          <a:ea typeface="+mn-ea"/>
                          <a:cs typeface="+mn-cs"/>
                        </a:rPr>
                        <a:t>Miscellaneous</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tc>
                  <a:txBody>
                    <a:bodyPr/>
                    <a:lstStyle/>
                    <a:p>
                      <a:pPr algn="ctr" fontAlgn="b"/>
                      <a:r>
                        <a:rPr lang="en-IN" sz="1800" kern="1200" dirty="0">
                          <a:solidFill>
                            <a:schemeClr val="bg1"/>
                          </a:solidFill>
                          <a:latin typeface="Agency FB" panose="020B0503020202020204" pitchFamily="34" charset="0"/>
                          <a:ea typeface="+mn-ea"/>
                          <a:cs typeface="+mn-cs"/>
                        </a:rPr>
                        <a:t>353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tc>
                  <a:txBody>
                    <a:bodyPr/>
                    <a:lstStyle/>
                    <a:p>
                      <a:pPr algn="ctr" fontAlgn="b"/>
                      <a:r>
                        <a:rPr lang="en-IN" sz="1800" kern="1200" dirty="0">
                          <a:solidFill>
                            <a:schemeClr val="bg1"/>
                          </a:solidFill>
                          <a:latin typeface="Agency FB" panose="020B0503020202020204" pitchFamily="34" charset="0"/>
                          <a:ea typeface="+mn-ea"/>
                          <a:cs typeface="+mn-cs"/>
                        </a:rPr>
                        <a:t>1276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tc>
                  <a:txBody>
                    <a:bodyPr/>
                    <a:lstStyle/>
                    <a:p>
                      <a:pPr algn="ctr" fontAlgn="b"/>
                      <a:r>
                        <a:rPr lang="en-IN" sz="1800" kern="1200" dirty="0">
                          <a:solidFill>
                            <a:schemeClr val="bg1"/>
                          </a:solidFill>
                          <a:latin typeface="Agency FB" panose="020B0503020202020204" pitchFamily="34" charset="0"/>
                          <a:ea typeface="+mn-ea"/>
                          <a:cs typeface="+mn-cs"/>
                        </a:rPr>
                        <a:t>0.22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tc>
                  <a:txBody>
                    <a:bodyPr/>
                    <a:lstStyle/>
                    <a:p>
                      <a:pPr algn="ctr" fontAlgn="b"/>
                      <a:r>
                        <a:rPr lang="en-IN" sz="1800" kern="1200" dirty="0">
                          <a:solidFill>
                            <a:schemeClr val="bg1"/>
                          </a:solidFill>
                          <a:latin typeface="Agency FB" panose="020B0503020202020204" pitchFamily="34" charset="0"/>
                          <a:ea typeface="+mn-ea"/>
                          <a:cs typeface="+mn-cs"/>
                        </a:rPr>
                        <a:t>0.78</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extLst>
                  <a:ext uri="{0D108BD9-81ED-4DB2-BD59-A6C34878D82A}">
                    <a16:rowId xmlns:a16="http://schemas.microsoft.com/office/drawing/2014/main" val="3176248007"/>
                  </a:ext>
                </a:extLst>
              </a:tr>
              <a:tr h="370840">
                <a:tc>
                  <a:txBody>
                    <a:bodyPr/>
                    <a:lstStyle/>
                    <a:p>
                      <a:pPr algn="ctr" fontAlgn="b"/>
                      <a:r>
                        <a:rPr lang="en-IN" sz="1800" kern="1200">
                          <a:solidFill>
                            <a:srgbClr val="000000"/>
                          </a:solidFill>
                          <a:latin typeface="Agency FB" panose="020B0503020202020204" pitchFamily="34" charset="0"/>
                          <a:ea typeface="+mn-ea"/>
                          <a:cs typeface="+mn-cs"/>
                        </a:rPr>
                        <a:t>Music Education</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kern="1200" dirty="0">
                          <a:solidFill>
                            <a:srgbClr val="000000"/>
                          </a:solidFill>
                          <a:latin typeface="Agency FB" panose="020B0503020202020204" pitchFamily="34" charset="0"/>
                          <a:ea typeface="+mn-ea"/>
                          <a:cs typeface="+mn-cs"/>
                        </a:rPr>
                        <a:t>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kern="1200" dirty="0">
                          <a:solidFill>
                            <a:srgbClr val="000000"/>
                          </a:solidFill>
                          <a:latin typeface="Agency FB" panose="020B0503020202020204" pitchFamily="34" charset="0"/>
                          <a:ea typeface="+mn-ea"/>
                          <a:cs typeface="+mn-cs"/>
                        </a:rPr>
                        <a:t>88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kern="1200" dirty="0">
                          <a:solidFill>
                            <a:srgbClr val="000000"/>
                          </a:solidFill>
                          <a:latin typeface="Agency FB" panose="020B0503020202020204" pitchFamily="34" charset="0"/>
                          <a:ea typeface="+mn-ea"/>
                          <a:cs typeface="+mn-cs"/>
                        </a:rPr>
                        <a:t>0.08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kern="1200">
                          <a:solidFill>
                            <a:srgbClr val="000000"/>
                          </a:solidFill>
                          <a:latin typeface="Agency FB" panose="020B0503020202020204" pitchFamily="34" charset="0"/>
                          <a:ea typeface="+mn-ea"/>
                          <a:cs typeface="+mn-cs"/>
                        </a:rPr>
                        <a:t>0.92</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0861675"/>
                  </a:ext>
                </a:extLst>
              </a:tr>
              <a:tr h="370840">
                <a:tc>
                  <a:txBody>
                    <a:bodyPr/>
                    <a:lstStyle/>
                    <a:p>
                      <a:pPr algn="ctr" fontAlgn="b"/>
                      <a:r>
                        <a:rPr lang="en-IN" sz="1800" kern="1200">
                          <a:solidFill>
                            <a:srgbClr val="000000"/>
                          </a:solidFill>
                          <a:latin typeface="Agency FB" panose="020B0503020202020204" pitchFamily="34" charset="0"/>
                          <a:ea typeface="+mn-ea"/>
                          <a:cs typeface="+mn-cs"/>
                        </a:rPr>
                        <a:t>Music Performance</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kern="1200">
                          <a:solidFill>
                            <a:srgbClr val="000000"/>
                          </a:solidFill>
                          <a:latin typeface="Agency FB" panose="020B0503020202020204" pitchFamily="34" charset="0"/>
                          <a:ea typeface="+mn-ea"/>
                          <a:cs typeface="+mn-cs"/>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kern="1200" dirty="0">
                          <a:solidFill>
                            <a:srgbClr val="000000"/>
                          </a:solidFill>
                          <a:latin typeface="Agency FB" panose="020B0503020202020204" pitchFamily="34" charset="0"/>
                          <a:ea typeface="+mn-ea"/>
                          <a:cs typeface="+mn-cs"/>
                        </a:rPr>
                        <a:t>87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kern="1200">
                          <a:solidFill>
                            <a:srgbClr val="000000"/>
                          </a:solidFill>
                          <a:latin typeface="Agency FB" panose="020B0503020202020204" pitchFamily="34" charset="0"/>
                          <a:ea typeface="+mn-ea"/>
                          <a:cs typeface="+mn-cs"/>
                        </a:rPr>
                        <a:t>0.12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1800" kern="1200">
                          <a:solidFill>
                            <a:srgbClr val="000000"/>
                          </a:solidFill>
                          <a:latin typeface="Agency FB" panose="020B0503020202020204" pitchFamily="34" charset="0"/>
                          <a:ea typeface="+mn-ea"/>
                          <a:cs typeface="+mn-cs"/>
                        </a:rPr>
                        <a:t>0.88</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2891239"/>
                  </a:ext>
                </a:extLst>
              </a:tr>
              <a:tr h="370840">
                <a:tc>
                  <a:txBody>
                    <a:bodyPr/>
                    <a:lstStyle/>
                    <a:p>
                      <a:pPr algn="ctr" fontAlgn="b"/>
                      <a:r>
                        <a:rPr lang="en-IN" sz="1800" kern="1200" dirty="0">
                          <a:solidFill>
                            <a:schemeClr val="bg1"/>
                          </a:solidFill>
                          <a:latin typeface="Agency FB" panose="020B0503020202020204" pitchFamily="34" charset="0"/>
                          <a:ea typeface="+mn-ea"/>
                          <a:cs typeface="+mn-cs"/>
                        </a:rPr>
                        <a:t>Nursing</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tc>
                  <a:txBody>
                    <a:bodyPr/>
                    <a:lstStyle/>
                    <a:p>
                      <a:pPr algn="ctr" fontAlgn="b"/>
                      <a:r>
                        <a:rPr lang="en-IN" sz="1800" kern="1200">
                          <a:solidFill>
                            <a:schemeClr val="bg1"/>
                          </a:solidFill>
                          <a:latin typeface="Agency FB" panose="020B0503020202020204" pitchFamily="34" charset="0"/>
                          <a:ea typeface="+mn-ea"/>
                          <a:cs typeface="+mn-cs"/>
                        </a:rPr>
                        <a:t>37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tc>
                  <a:txBody>
                    <a:bodyPr/>
                    <a:lstStyle/>
                    <a:p>
                      <a:pPr algn="ctr" fontAlgn="b"/>
                      <a:r>
                        <a:rPr lang="en-IN" sz="1800" kern="1200">
                          <a:solidFill>
                            <a:schemeClr val="bg1"/>
                          </a:solidFill>
                          <a:latin typeface="Agency FB" panose="020B0503020202020204" pitchFamily="34" charset="0"/>
                          <a:ea typeface="+mn-ea"/>
                          <a:cs typeface="+mn-cs"/>
                        </a:rPr>
                        <a:t>127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tc>
                  <a:txBody>
                    <a:bodyPr/>
                    <a:lstStyle/>
                    <a:p>
                      <a:pPr algn="ctr" fontAlgn="b"/>
                      <a:r>
                        <a:rPr lang="en-IN" sz="1800" kern="1200">
                          <a:solidFill>
                            <a:schemeClr val="bg1"/>
                          </a:solidFill>
                          <a:latin typeface="Agency FB" panose="020B0503020202020204" pitchFamily="34" charset="0"/>
                          <a:ea typeface="+mn-ea"/>
                          <a:cs typeface="+mn-cs"/>
                        </a:rPr>
                        <a:t>0.23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tc>
                  <a:txBody>
                    <a:bodyPr/>
                    <a:lstStyle/>
                    <a:p>
                      <a:pPr algn="ctr" fontAlgn="b"/>
                      <a:r>
                        <a:rPr lang="en-IN" sz="1800" kern="1200" dirty="0">
                          <a:solidFill>
                            <a:schemeClr val="bg1"/>
                          </a:solidFill>
                          <a:latin typeface="Agency FB" panose="020B0503020202020204" pitchFamily="34" charset="0"/>
                          <a:ea typeface="+mn-ea"/>
                          <a:cs typeface="+mn-cs"/>
                        </a:rPr>
                        <a:t>0.77</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extLst>
                  <a:ext uri="{0D108BD9-81ED-4DB2-BD59-A6C34878D82A}">
                    <a16:rowId xmlns:a16="http://schemas.microsoft.com/office/drawing/2014/main" val="1942704011"/>
                  </a:ext>
                </a:extLst>
              </a:tr>
              <a:tr h="370840">
                <a:tc>
                  <a:txBody>
                    <a:bodyPr/>
                    <a:lstStyle/>
                    <a:p>
                      <a:pPr algn="ctr" fontAlgn="b"/>
                      <a:r>
                        <a:rPr lang="en-IN" sz="1800" kern="1200" dirty="0">
                          <a:solidFill>
                            <a:schemeClr val="bg1"/>
                          </a:solidFill>
                          <a:latin typeface="Agency FB" panose="020B0503020202020204" pitchFamily="34" charset="0"/>
                          <a:ea typeface="+mn-ea"/>
                          <a:cs typeface="+mn-cs"/>
                        </a:rPr>
                        <a:t>Pre-Business</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tc>
                  <a:txBody>
                    <a:bodyPr/>
                    <a:lstStyle/>
                    <a:p>
                      <a:pPr algn="ctr" fontAlgn="b"/>
                      <a:r>
                        <a:rPr lang="en-IN" sz="1800" kern="1200" dirty="0">
                          <a:solidFill>
                            <a:schemeClr val="bg1"/>
                          </a:solidFill>
                          <a:latin typeface="Agency FB" panose="020B0503020202020204" pitchFamily="34" charset="0"/>
                          <a:ea typeface="+mn-ea"/>
                          <a:cs typeface="+mn-cs"/>
                        </a:rPr>
                        <a:t>32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tc>
                  <a:txBody>
                    <a:bodyPr/>
                    <a:lstStyle/>
                    <a:p>
                      <a:pPr algn="ctr" fontAlgn="b"/>
                      <a:r>
                        <a:rPr lang="en-IN" sz="1800" kern="1200">
                          <a:solidFill>
                            <a:schemeClr val="bg1"/>
                          </a:solidFill>
                          <a:latin typeface="Agency FB" panose="020B0503020202020204" pitchFamily="34" charset="0"/>
                          <a:ea typeface="+mn-ea"/>
                          <a:cs typeface="+mn-cs"/>
                        </a:rPr>
                        <a:t>101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tc>
                  <a:txBody>
                    <a:bodyPr/>
                    <a:lstStyle/>
                    <a:p>
                      <a:pPr algn="ctr" fontAlgn="b"/>
                      <a:r>
                        <a:rPr lang="en-IN" sz="1800" kern="1200" dirty="0">
                          <a:solidFill>
                            <a:schemeClr val="bg1"/>
                          </a:solidFill>
                          <a:latin typeface="Agency FB" panose="020B0503020202020204" pitchFamily="34" charset="0"/>
                          <a:ea typeface="+mn-ea"/>
                          <a:cs typeface="+mn-cs"/>
                        </a:rPr>
                        <a:t>0.24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tc>
                  <a:txBody>
                    <a:bodyPr/>
                    <a:lstStyle/>
                    <a:p>
                      <a:pPr algn="ctr" fontAlgn="b"/>
                      <a:r>
                        <a:rPr lang="en-IN" sz="1800" kern="1200">
                          <a:solidFill>
                            <a:schemeClr val="bg1"/>
                          </a:solidFill>
                          <a:latin typeface="Agency FB" panose="020B0503020202020204" pitchFamily="34" charset="0"/>
                          <a:ea typeface="+mn-ea"/>
                          <a:cs typeface="+mn-cs"/>
                        </a:rPr>
                        <a:t>0.76</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extLst>
                  <a:ext uri="{0D108BD9-81ED-4DB2-BD59-A6C34878D82A}">
                    <a16:rowId xmlns:a16="http://schemas.microsoft.com/office/drawing/2014/main" val="1742110970"/>
                  </a:ext>
                </a:extLst>
              </a:tr>
              <a:tr h="370840">
                <a:tc>
                  <a:txBody>
                    <a:bodyPr/>
                    <a:lstStyle/>
                    <a:p>
                      <a:pPr algn="ctr" fontAlgn="b"/>
                      <a:r>
                        <a:rPr lang="en-IN" sz="1800" kern="1200">
                          <a:solidFill>
                            <a:schemeClr val="bg1"/>
                          </a:solidFill>
                          <a:latin typeface="Agency FB" panose="020B0503020202020204" pitchFamily="34" charset="0"/>
                          <a:ea typeface="+mn-ea"/>
                          <a:cs typeface="+mn-cs"/>
                        </a:rPr>
                        <a:t>Pre-Nursing</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tc>
                  <a:txBody>
                    <a:bodyPr/>
                    <a:lstStyle/>
                    <a:p>
                      <a:pPr algn="ctr" fontAlgn="b"/>
                      <a:r>
                        <a:rPr lang="en-IN" sz="1800" kern="1200" dirty="0">
                          <a:solidFill>
                            <a:schemeClr val="bg1"/>
                          </a:solidFill>
                          <a:latin typeface="Agency FB" panose="020B0503020202020204" pitchFamily="34" charset="0"/>
                          <a:ea typeface="+mn-ea"/>
                          <a:cs typeface="+mn-cs"/>
                        </a:rPr>
                        <a:t>47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tc>
                  <a:txBody>
                    <a:bodyPr/>
                    <a:lstStyle/>
                    <a:p>
                      <a:pPr algn="ctr" fontAlgn="b"/>
                      <a:r>
                        <a:rPr lang="en-IN" sz="1800" kern="1200" dirty="0">
                          <a:solidFill>
                            <a:schemeClr val="bg1"/>
                          </a:solidFill>
                          <a:latin typeface="Agency FB" panose="020B0503020202020204" pitchFamily="34" charset="0"/>
                          <a:ea typeface="+mn-ea"/>
                          <a:cs typeface="+mn-cs"/>
                        </a:rPr>
                        <a:t>130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tc>
                  <a:txBody>
                    <a:bodyPr/>
                    <a:lstStyle/>
                    <a:p>
                      <a:pPr algn="ctr" fontAlgn="b"/>
                      <a:r>
                        <a:rPr lang="en-IN" sz="1800" kern="1200" dirty="0">
                          <a:solidFill>
                            <a:schemeClr val="bg1"/>
                          </a:solidFill>
                          <a:latin typeface="Agency FB" panose="020B0503020202020204" pitchFamily="34" charset="0"/>
                          <a:ea typeface="+mn-ea"/>
                          <a:cs typeface="+mn-cs"/>
                        </a:rPr>
                        <a:t>0.27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tc>
                  <a:txBody>
                    <a:bodyPr/>
                    <a:lstStyle/>
                    <a:p>
                      <a:pPr algn="ctr" fontAlgn="b"/>
                      <a:r>
                        <a:rPr lang="en-IN" sz="1800" kern="1200" dirty="0">
                          <a:solidFill>
                            <a:schemeClr val="bg1"/>
                          </a:solidFill>
                          <a:latin typeface="Agency FB" panose="020B0503020202020204" pitchFamily="34" charset="0"/>
                          <a:ea typeface="+mn-ea"/>
                          <a:cs typeface="+mn-cs"/>
                        </a:rPr>
                        <a:t>0.73</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extLst>
                  <a:ext uri="{0D108BD9-81ED-4DB2-BD59-A6C34878D82A}">
                    <a16:rowId xmlns:a16="http://schemas.microsoft.com/office/drawing/2014/main" val="761571399"/>
                  </a:ext>
                </a:extLst>
              </a:tr>
              <a:tr h="370840">
                <a:tc>
                  <a:txBody>
                    <a:bodyPr/>
                    <a:lstStyle/>
                    <a:p>
                      <a:pPr algn="ctr" fontAlgn="b"/>
                      <a:r>
                        <a:rPr lang="en-IN" sz="1800" kern="1200" dirty="0">
                          <a:solidFill>
                            <a:schemeClr val="bg1"/>
                          </a:solidFill>
                          <a:latin typeface="Agency FB" panose="020B0503020202020204" pitchFamily="34" charset="0"/>
                          <a:ea typeface="+mn-ea"/>
                          <a:cs typeface="+mn-cs"/>
                        </a:rPr>
                        <a:t>Psychology</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tc>
                  <a:txBody>
                    <a:bodyPr/>
                    <a:lstStyle/>
                    <a:p>
                      <a:pPr algn="ctr" fontAlgn="b"/>
                      <a:r>
                        <a:rPr lang="en-IN" sz="1800" kern="1200" dirty="0">
                          <a:solidFill>
                            <a:schemeClr val="bg1"/>
                          </a:solidFill>
                          <a:latin typeface="Agency FB" panose="020B0503020202020204" pitchFamily="34" charset="0"/>
                          <a:ea typeface="+mn-ea"/>
                          <a:cs typeface="+mn-cs"/>
                        </a:rPr>
                        <a:t>43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tc>
                  <a:txBody>
                    <a:bodyPr/>
                    <a:lstStyle/>
                    <a:p>
                      <a:pPr algn="ctr" fontAlgn="b"/>
                      <a:r>
                        <a:rPr lang="en-IN" sz="1800" kern="1200">
                          <a:solidFill>
                            <a:schemeClr val="bg1"/>
                          </a:solidFill>
                          <a:latin typeface="Agency FB" panose="020B0503020202020204" pitchFamily="34" charset="0"/>
                          <a:ea typeface="+mn-ea"/>
                          <a:cs typeface="+mn-cs"/>
                        </a:rPr>
                        <a:t>112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tc>
                  <a:txBody>
                    <a:bodyPr/>
                    <a:lstStyle/>
                    <a:p>
                      <a:pPr algn="ctr" fontAlgn="b"/>
                      <a:r>
                        <a:rPr lang="en-IN" sz="1800" kern="1200" dirty="0">
                          <a:solidFill>
                            <a:schemeClr val="bg1"/>
                          </a:solidFill>
                          <a:latin typeface="Agency FB" panose="020B0503020202020204" pitchFamily="34" charset="0"/>
                          <a:ea typeface="+mn-ea"/>
                          <a:cs typeface="+mn-cs"/>
                        </a:rPr>
                        <a:t>0.28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tc>
                  <a:txBody>
                    <a:bodyPr/>
                    <a:lstStyle/>
                    <a:p>
                      <a:pPr algn="ctr" fontAlgn="b"/>
                      <a:r>
                        <a:rPr lang="en-IN" sz="1800" kern="1200" dirty="0">
                          <a:solidFill>
                            <a:schemeClr val="bg1"/>
                          </a:solidFill>
                          <a:latin typeface="Agency FB" panose="020B0503020202020204" pitchFamily="34" charset="0"/>
                          <a:ea typeface="+mn-ea"/>
                          <a:cs typeface="+mn-cs"/>
                        </a:rPr>
                        <a:t>0.72</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extLst>
                  <a:ext uri="{0D108BD9-81ED-4DB2-BD59-A6C34878D82A}">
                    <a16:rowId xmlns:a16="http://schemas.microsoft.com/office/drawing/2014/main" val="3557343374"/>
                  </a:ext>
                </a:extLst>
              </a:tr>
              <a:tr h="370840">
                <a:tc>
                  <a:txBody>
                    <a:bodyPr/>
                    <a:lstStyle/>
                    <a:p>
                      <a:pPr algn="ctr" fontAlgn="b"/>
                      <a:r>
                        <a:rPr lang="en-IN" sz="1800" kern="1200">
                          <a:solidFill>
                            <a:srgbClr val="000000"/>
                          </a:solidFill>
                          <a:latin typeface="Agency FB" panose="020B0503020202020204" pitchFamily="34" charset="0"/>
                          <a:ea typeface="+mn-ea"/>
                          <a:cs typeface="+mn-cs"/>
                        </a:rPr>
                        <a:t>Theatre Arts</a:t>
                      </a: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en-IN" sz="1800" kern="1200">
                          <a:solidFill>
                            <a:srgbClr val="000000"/>
                          </a:solidFill>
                          <a:latin typeface="Agency FB" panose="020B0503020202020204" pitchFamily="34" charset="0"/>
                          <a:ea typeface="+mn-ea"/>
                          <a:cs typeface="+mn-cs"/>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en-IN" sz="1800" kern="1200">
                          <a:solidFill>
                            <a:srgbClr val="000000"/>
                          </a:solidFill>
                          <a:latin typeface="Agency FB" panose="020B0503020202020204" pitchFamily="34" charset="0"/>
                          <a:ea typeface="+mn-ea"/>
                          <a:cs typeface="+mn-cs"/>
                        </a:rPr>
                        <a:t>119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en-IN" sz="1800" kern="1200" dirty="0">
                          <a:solidFill>
                            <a:srgbClr val="000000"/>
                          </a:solidFill>
                          <a:latin typeface="Agency FB" panose="020B0503020202020204" pitchFamily="34" charset="0"/>
                          <a:ea typeface="+mn-ea"/>
                          <a:cs typeface="+mn-cs"/>
                        </a:rPr>
                        <a:t>0.09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en-IN" sz="1800" kern="1200" dirty="0">
                          <a:solidFill>
                            <a:srgbClr val="000000"/>
                          </a:solidFill>
                          <a:latin typeface="Agency FB" panose="020B0503020202020204" pitchFamily="34" charset="0"/>
                          <a:ea typeface="+mn-ea"/>
                          <a:cs typeface="+mn-cs"/>
                        </a:rPr>
                        <a:t>0.91</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2512616"/>
                  </a:ext>
                </a:extLst>
              </a:tr>
            </a:tbl>
          </a:graphicData>
        </a:graphic>
      </p:graphicFrame>
      <p:sp>
        <p:nvSpPr>
          <p:cNvPr id="7" name="TextBox 6">
            <a:extLst>
              <a:ext uri="{FF2B5EF4-FFF2-40B4-BE49-F238E27FC236}">
                <a16:creationId xmlns:a16="http://schemas.microsoft.com/office/drawing/2014/main" id="{D11BB001-929A-4C95-B29D-4AB5E87BB290}"/>
              </a:ext>
            </a:extLst>
          </p:cNvPr>
          <p:cNvSpPr txBox="1"/>
          <p:nvPr/>
        </p:nvSpPr>
        <p:spPr>
          <a:xfrm>
            <a:off x="8425542" y="2068286"/>
            <a:ext cx="2468880" cy="2062103"/>
          </a:xfrm>
          <a:prstGeom prst="rect">
            <a:avLst/>
          </a:prstGeom>
          <a:noFill/>
        </p:spPr>
        <p:txBody>
          <a:bodyPr wrap="square" rtlCol="0">
            <a:spAutoFit/>
          </a:bodyPr>
          <a:lstStyle/>
          <a:p>
            <a:r>
              <a:rPr lang="en-US" sz="1600" dirty="0">
                <a:solidFill>
                  <a:schemeClr val="bg1">
                    <a:lumMod val="50000"/>
                  </a:schemeClr>
                </a:solidFill>
                <a:latin typeface="Agency FB" panose="020B0503020202020204" pitchFamily="34" charset="0"/>
              </a:rPr>
              <a:t>For example </a:t>
            </a:r>
          </a:p>
          <a:p>
            <a:endParaRPr lang="en-US" sz="800" dirty="0">
              <a:solidFill>
                <a:srgbClr val="000000"/>
              </a:solidFill>
              <a:latin typeface="Agency FB" panose="020B0503020202020204" pitchFamily="34" charset="0"/>
            </a:endParaRPr>
          </a:p>
          <a:p>
            <a:r>
              <a:rPr lang="en-US" sz="1600" i="1" dirty="0">
                <a:latin typeface="Agency FB" panose="020B0503020202020204" pitchFamily="34" charset="0"/>
              </a:rPr>
              <a:t>Biology</a:t>
            </a:r>
            <a:r>
              <a:rPr lang="en-US" sz="1600" dirty="0">
                <a:solidFill>
                  <a:srgbClr val="000000"/>
                </a:solidFill>
                <a:latin typeface="Agency FB" panose="020B0503020202020204" pitchFamily="34" charset="0"/>
              </a:rPr>
              <a:t> :</a:t>
            </a:r>
          </a:p>
          <a:p>
            <a:endParaRPr lang="en-US" sz="800" dirty="0">
              <a:solidFill>
                <a:srgbClr val="000000"/>
              </a:solidFill>
              <a:latin typeface="Agency FB" panose="020B0503020202020204" pitchFamily="34" charset="0"/>
            </a:endParaRPr>
          </a:p>
          <a:p>
            <a:r>
              <a:rPr lang="en-US" sz="1600" dirty="0">
                <a:solidFill>
                  <a:srgbClr val="000000"/>
                </a:solidFill>
                <a:latin typeface="Agency FB" panose="020B0503020202020204" pitchFamily="34" charset="0"/>
              </a:rPr>
              <a:t>There are 362 student of biology, out of which 82 that is </a:t>
            </a:r>
            <a:r>
              <a:rPr lang="en-US" sz="1600" b="1" dirty="0">
                <a:solidFill>
                  <a:srgbClr val="000000"/>
                </a:solidFill>
                <a:latin typeface="Agency FB" panose="020B0503020202020204" pitchFamily="34" charset="0"/>
              </a:rPr>
              <a:t>23%</a:t>
            </a:r>
            <a:r>
              <a:rPr lang="en-US" sz="1600" dirty="0">
                <a:solidFill>
                  <a:srgbClr val="000000"/>
                </a:solidFill>
                <a:latin typeface="Agency FB" panose="020B0503020202020204" pitchFamily="34" charset="0"/>
              </a:rPr>
              <a:t> not returned for second year and 280 that is</a:t>
            </a:r>
            <a:r>
              <a:rPr lang="en-US" sz="1600" b="1" dirty="0">
                <a:solidFill>
                  <a:srgbClr val="000000"/>
                </a:solidFill>
                <a:latin typeface="Agency FB" panose="020B0503020202020204" pitchFamily="34" charset="0"/>
              </a:rPr>
              <a:t> 77% </a:t>
            </a:r>
            <a:r>
              <a:rPr lang="en-US" sz="1600" dirty="0">
                <a:solidFill>
                  <a:srgbClr val="000000"/>
                </a:solidFill>
                <a:latin typeface="Agency FB" panose="020B0503020202020204" pitchFamily="34" charset="0"/>
              </a:rPr>
              <a:t>returned for second year  </a:t>
            </a:r>
            <a:endParaRPr lang="en-IN" sz="1600" dirty="0">
              <a:solidFill>
                <a:srgbClr val="000000"/>
              </a:solidFill>
              <a:latin typeface="Agency FB" panose="020B0503020202020204" pitchFamily="34" charset="0"/>
            </a:endParaRPr>
          </a:p>
        </p:txBody>
      </p:sp>
      <p:sp>
        <p:nvSpPr>
          <p:cNvPr id="2" name="Rectangle 1">
            <a:extLst>
              <a:ext uri="{FF2B5EF4-FFF2-40B4-BE49-F238E27FC236}">
                <a16:creationId xmlns:a16="http://schemas.microsoft.com/office/drawing/2014/main" id="{23D9F908-D2AE-40A7-B90C-BE9160AA3674}"/>
              </a:ext>
            </a:extLst>
          </p:cNvPr>
          <p:cNvSpPr/>
          <p:nvPr/>
        </p:nvSpPr>
        <p:spPr>
          <a:xfrm>
            <a:off x="550275" y="177577"/>
            <a:ext cx="6710491" cy="892552"/>
          </a:xfrm>
          <a:prstGeom prst="rect">
            <a:avLst/>
          </a:prstGeom>
        </p:spPr>
        <p:txBody>
          <a:bodyPr wrap="none">
            <a:spAutoFit/>
          </a:bodyPr>
          <a:lstStyle/>
          <a:p>
            <a:r>
              <a:rPr lang="en-US" sz="2800" dirty="0">
                <a:solidFill>
                  <a:srgbClr val="7D7D7D"/>
                </a:solidFill>
                <a:latin typeface="Agency FB" panose="020B0503020202020204" pitchFamily="34" charset="0"/>
              </a:rPr>
              <a:t>Rate of attrition of student among different major subject</a:t>
            </a:r>
          </a:p>
          <a:p>
            <a:r>
              <a:rPr lang="en-US" sz="2400" dirty="0">
                <a:solidFill>
                  <a:srgbClr val="979797"/>
                </a:solidFill>
                <a:latin typeface="Agency FB" panose="020B0503020202020204" pitchFamily="34" charset="0"/>
              </a:rPr>
              <a:t>Table</a:t>
            </a:r>
            <a:endParaRPr lang="en-IN" sz="2400" dirty="0">
              <a:solidFill>
                <a:srgbClr val="979797"/>
              </a:solidFill>
              <a:latin typeface="Agency FB" panose="020B0503020202020204" pitchFamily="34" charset="0"/>
            </a:endParaRPr>
          </a:p>
        </p:txBody>
      </p:sp>
    </p:spTree>
    <p:extLst>
      <p:ext uri="{BB962C8B-B14F-4D97-AF65-F5344CB8AC3E}">
        <p14:creationId xmlns:p14="http://schemas.microsoft.com/office/powerpoint/2010/main" val="2846084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42CC43A7-20CE-4B29-926B-81E2DF3186CE}"/>
              </a:ext>
            </a:extLst>
          </p:cNvPr>
          <p:cNvGrpSpPr/>
          <p:nvPr/>
        </p:nvGrpSpPr>
        <p:grpSpPr>
          <a:xfrm>
            <a:off x="0" y="718456"/>
            <a:ext cx="10662404" cy="6139544"/>
            <a:chOff x="193412" y="540656"/>
            <a:chExt cx="10662404" cy="6139544"/>
          </a:xfrm>
        </p:grpSpPr>
        <p:graphicFrame>
          <p:nvGraphicFramePr>
            <p:cNvPr id="4" name="Chart 3">
              <a:extLst>
                <a:ext uri="{FF2B5EF4-FFF2-40B4-BE49-F238E27FC236}">
                  <a16:creationId xmlns:a16="http://schemas.microsoft.com/office/drawing/2014/main" id="{C79501EC-4C0E-44DF-B9C8-C15E7721BD83}"/>
                </a:ext>
              </a:extLst>
            </p:cNvPr>
            <p:cNvGraphicFramePr>
              <a:graphicFrameLocks/>
            </p:cNvGraphicFramePr>
            <p:nvPr>
              <p:extLst>
                <p:ext uri="{D42A27DB-BD31-4B8C-83A1-F6EECF244321}">
                  <p14:modId xmlns:p14="http://schemas.microsoft.com/office/powerpoint/2010/main" val="189530784"/>
                </p:ext>
              </p:extLst>
            </p:nvPr>
          </p:nvGraphicFramePr>
          <p:xfrm>
            <a:off x="193412" y="540656"/>
            <a:ext cx="9857015" cy="6139544"/>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a16="http://schemas.microsoft.com/office/drawing/2014/main" id="{99D46A71-F2C5-4264-A3F5-60B8D92CEE10}"/>
                </a:ext>
              </a:extLst>
            </p:cNvPr>
            <p:cNvSpPr txBox="1"/>
            <p:nvPr/>
          </p:nvSpPr>
          <p:spPr>
            <a:xfrm>
              <a:off x="9589861" y="802316"/>
              <a:ext cx="1077300" cy="400110"/>
            </a:xfrm>
            <a:prstGeom prst="rect">
              <a:avLst/>
            </a:prstGeom>
            <a:noFill/>
          </p:spPr>
          <p:txBody>
            <a:bodyPr wrap="square" rtlCol="0">
              <a:spAutoFit/>
            </a:bodyPr>
            <a:lstStyle/>
            <a:p>
              <a:r>
                <a:rPr lang="en-US" sz="2000" dirty="0">
                  <a:solidFill>
                    <a:srgbClr val="92D050"/>
                  </a:solidFill>
                  <a:latin typeface="Agency FB" panose="020B0503020202020204" pitchFamily="34" charset="0"/>
                </a:rPr>
                <a:t>Returned </a:t>
              </a:r>
              <a:endParaRPr lang="en-IN" sz="2000" dirty="0">
                <a:solidFill>
                  <a:srgbClr val="92D050"/>
                </a:solidFill>
                <a:latin typeface="Agency FB" panose="020B0503020202020204" pitchFamily="34" charset="0"/>
              </a:endParaRPr>
            </a:p>
          </p:txBody>
        </p:sp>
        <p:sp>
          <p:nvSpPr>
            <p:cNvPr id="5" name="TextBox 4">
              <a:extLst>
                <a:ext uri="{FF2B5EF4-FFF2-40B4-BE49-F238E27FC236}">
                  <a16:creationId xmlns:a16="http://schemas.microsoft.com/office/drawing/2014/main" id="{7A755B95-ACEE-46E2-9C42-192B5825A454}"/>
                </a:ext>
              </a:extLst>
            </p:cNvPr>
            <p:cNvSpPr txBox="1"/>
            <p:nvPr/>
          </p:nvSpPr>
          <p:spPr>
            <a:xfrm>
              <a:off x="9595087" y="5300406"/>
              <a:ext cx="1260729" cy="400110"/>
            </a:xfrm>
            <a:prstGeom prst="rect">
              <a:avLst/>
            </a:prstGeom>
            <a:noFill/>
          </p:spPr>
          <p:txBody>
            <a:bodyPr wrap="square" rtlCol="0">
              <a:spAutoFit/>
            </a:bodyPr>
            <a:lstStyle/>
            <a:p>
              <a:r>
                <a:rPr lang="en-US" sz="2000" dirty="0">
                  <a:solidFill>
                    <a:srgbClr val="F65050"/>
                  </a:solidFill>
                  <a:latin typeface="Agency FB" panose="020B0503020202020204" pitchFamily="34" charset="0"/>
                </a:rPr>
                <a:t>Not Returned </a:t>
              </a:r>
              <a:endParaRPr lang="en-IN" sz="2000" dirty="0">
                <a:solidFill>
                  <a:srgbClr val="F65050"/>
                </a:solidFill>
                <a:latin typeface="Agency FB" panose="020B0503020202020204" pitchFamily="34" charset="0"/>
              </a:endParaRPr>
            </a:p>
          </p:txBody>
        </p:sp>
        <p:cxnSp>
          <p:nvCxnSpPr>
            <p:cNvPr id="7" name="Straight Connector 6">
              <a:extLst>
                <a:ext uri="{FF2B5EF4-FFF2-40B4-BE49-F238E27FC236}">
                  <a16:creationId xmlns:a16="http://schemas.microsoft.com/office/drawing/2014/main" id="{EA2E4DF3-FC8A-49FF-90FE-CE88D0328A02}"/>
                </a:ext>
              </a:extLst>
            </p:cNvPr>
            <p:cNvCxnSpPr>
              <a:cxnSpLocks/>
            </p:cNvCxnSpPr>
            <p:nvPr/>
          </p:nvCxnSpPr>
          <p:spPr>
            <a:xfrm>
              <a:off x="1436227" y="922765"/>
              <a:ext cx="0" cy="5233157"/>
            </a:xfrm>
            <a:prstGeom prst="line">
              <a:avLst/>
            </a:prstGeom>
            <a:ln w="31750">
              <a:solidFill>
                <a:schemeClr val="bg1">
                  <a:lumMod val="75000"/>
                  <a:alpha val="5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79AE1AA-C8BA-4907-9C65-624EABA81ABD}"/>
                </a:ext>
              </a:extLst>
            </p:cNvPr>
            <p:cNvCxnSpPr>
              <a:cxnSpLocks/>
            </p:cNvCxnSpPr>
            <p:nvPr/>
          </p:nvCxnSpPr>
          <p:spPr>
            <a:xfrm>
              <a:off x="686602" y="919620"/>
              <a:ext cx="0" cy="5233157"/>
            </a:xfrm>
            <a:prstGeom prst="line">
              <a:avLst/>
            </a:prstGeom>
            <a:ln w="31750">
              <a:solidFill>
                <a:schemeClr val="bg1">
                  <a:lumMod val="75000"/>
                  <a:alpha val="5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D81A4E6-9F5F-43FB-A4A3-CF539F7752FD}"/>
                </a:ext>
              </a:extLst>
            </p:cNvPr>
            <p:cNvCxnSpPr>
              <a:cxnSpLocks/>
            </p:cNvCxnSpPr>
            <p:nvPr/>
          </p:nvCxnSpPr>
          <p:spPr>
            <a:xfrm>
              <a:off x="8806820" y="919370"/>
              <a:ext cx="0" cy="5233157"/>
            </a:xfrm>
            <a:prstGeom prst="line">
              <a:avLst/>
            </a:prstGeom>
            <a:ln w="31750">
              <a:solidFill>
                <a:schemeClr val="bg1">
                  <a:lumMod val="75000"/>
                  <a:alpha val="5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FC821A5-C10D-497F-B4A8-225C5728FC0A}"/>
                </a:ext>
              </a:extLst>
            </p:cNvPr>
            <p:cNvCxnSpPr>
              <a:cxnSpLocks/>
            </p:cNvCxnSpPr>
            <p:nvPr/>
          </p:nvCxnSpPr>
          <p:spPr>
            <a:xfrm>
              <a:off x="8043353" y="915437"/>
              <a:ext cx="0" cy="5233157"/>
            </a:xfrm>
            <a:prstGeom prst="line">
              <a:avLst/>
            </a:prstGeom>
            <a:ln w="31750">
              <a:solidFill>
                <a:schemeClr val="bg1">
                  <a:lumMod val="75000"/>
                  <a:alpha val="5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61B65CD-8FCA-46E8-B6F8-B5A017BBDAA4}"/>
                </a:ext>
              </a:extLst>
            </p:cNvPr>
            <p:cNvCxnSpPr>
              <a:cxnSpLocks/>
            </p:cNvCxnSpPr>
            <p:nvPr/>
          </p:nvCxnSpPr>
          <p:spPr>
            <a:xfrm>
              <a:off x="7351692" y="919797"/>
              <a:ext cx="0" cy="5233157"/>
            </a:xfrm>
            <a:prstGeom prst="line">
              <a:avLst/>
            </a:prstGeom>
            <a:ln w="31750">
              <a:solidFill>
                <a:schemeClr val="bg1">
                  <a:lumMod val="75000"/>
                  <a:alpha val="5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B33790-86CE-4736-9D87-70C634565360}"/>
                </a:ext>
              </a:extLst>
            </p:cNvPr>
            <p:cNvCxnSpPr>
              <a:cxnSpLocks/>
            </p:cNvCxnSpPr>
            <p:nvPr/>
          </p:nvCxnSpPr>
          <p:spPr>
            <a:xfrm>
              <a:off x="6603758" y="916623"/>
              <a:ext cx="0" cy="5233157"/>
            </a:xfrm>
            <a:prstGeom prst="line">
              <a:avLst/>
            </a:prstGeom>
            <a:ln w="31750">
              <a:solidFill>
                <a:schemeClr val="bg1">
                  <a:lumMod val="75000"/>
                  <a:alpha val="5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A1F9433-587F-4491-9C47-898509EBAA1C}"/>
                </a:ext>
              </a:extLst>
            </p:cNvPr>
            <p:cNvCxnSpPr>
              <a:cxnSpLocks/>
            </p:cNvCxnSpPr>
            <p:nvPr/>
          </p:nvCxnSpPr>
          <p:spPr>
            <a:xfrm>
              <a:off x="2915676" y="924133"/>
              <a:ext cx="0" cy="5233157"/>
            </a:xfrm>
            <a:prstGeom prst="line">
              <a:avLst/>
            </a:prstGeom>
            <a:ln w="31750">
              <a:solidFill>
                <a:schemeClr val="bg1">
                  <a:lumMod val="75000"/>
                  <a:alpha val="5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6B9FC27-7310-47E4-AF71-AEBAFE19FFA5}"/>
                </a:ext>
              </a:extLst>
            </p:cNvPr>
            <p:cNvCxnSpPr>
              <a:cxnSpLocks/>
            </p:cNvCxnSpPr>
            <p:nvPr/>
          </p:nvCxnSpPr>
          <p:spPr>
            <a:xfrm>
              <a:off x="4376372" y="919591"/>
              <a:ext cx="0" cy="5233157"/>
            </a:xfrm>
            <a:prstGeom prst="line">
              <a:avLst/>
            </a:prstGeom>
            <a:ln w="31750">
              <a:solidFill>
                <a:schemeClr val="bg1">
                  <a:lumMod val="75000"/>
                  <a:alpha val="5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1958534-C340-4DA2-BA01-259A0B514C4B}"/>
                </a:ext>
              </a:extLst>
            </p:cNvPr>
            <p:cNvCxnSpPr/>
            <p:nvPr/>
          </p:nvCxnSpPr>
          <p:spPr>
            <a:xfrm>
              <a:off x="9549991" y="1163834"/>
              <a:ext cx="1103044" cy="0"/>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F1F6864-3724-4CFC-8721-7502635D1091}"/>
                </a:ext>
              </a:extLst>
            </p:cNvPr>
            <p:cNvCxnSpPr>
              <a:cxnSpLocks/>
            </p:cNvCxnSpPr>
            <p:nvPr/>
          </p:nvCxnSpPr>
          <p:spPr>
            <a:xfrm>
              <a:off x="9544526" y="5661923"/>
              <a:ext cx="1298590" cy="0"/>
            </a:xfrm>
            <a:prstGeom prst="line">
              <a:avLst/>
            </a:prstGeom>
            <a:ln w="25400">
              <a:solidFill>
                <a:srgbClr val="F6505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733B29A-57F8-45D8-A5DD-3FAC71B0B177}"/>
                </a:ext>
              </a:extLst>
            </p:cNvPr>
            <p:cNvSpPr txBox="1"/>
            <p:nvPr/>
          </p:nvSpPr>
          <p:spPr>
            <a:xfrm>
              <a:off x="1394751" y="4193125"/>
              <a:ext cx="592691" cy="400110"/>
            </a:xfrm>
            <a:prstGeom prst="rect">
              <a:avLst/>
            </a:prstGeom>
            <a:noFill/>
          </p:spPr>
          <p:txBody>
            <a:bodyPr wrap="square" rtlCol="0">
              <a:spAutoFit/>
            </a:bodyPr>
            <a:lstStyle/>
            <a:p>
              <a:r>
                <a:rPr lang="en-US" sz="2000" dirty="0">
                  <a:solidFill>
                    <a:schemeClr val="tx1">
                      <a:lumMod val="65000"/>
                      <a:lumOff val="35000"/>
                    </a:schemeClr>
                  </a:solidFill>
                  <a:latin typeface="Agency FB" panose="020B0503020202020204" pitchFamily="34" charset="0"/>
                </a:rPr>
                <a:t>0.3</a:t>
              </a:r>
              <a:endParaRPr lang="en-IN" sz="2000" dirty="0">
                <a:solidFill>
                  <a:schemeClr val="tx1">
                    <a:lumMod val="65000"/>
                    <a:lumOff val="35000"/>
                  </a:schemeClr>
                </a:solidFill>
                <a:latin typeface="Agency FB" panose="020B0503020202020204" pitchFamily="34" charset="0"/>
              </a:endParaRPr>
            </a:p>
          </p:txBody>
        </p:sp>
        <p:sp>
          <p:nvSpPr>
            <p:cNvPr id="24" name="TextBox 23">
              <a:extLst>
                <a:ext uri="{FF2B5EF4-FFF2-40B4-BE49-F238E27FC236}">
                  <a16:creationId xmlns:a16="http://schemas.microsoft.com/office/drawing/2014/main" id="{AB5990C8-C8F7-48D8-B29B-58F70B2A180D}"/>
                </a:ext>
              </a:extLst>
            </p:cNvPr>
            <p:cNvSpPr txBox="1"/>
            <p:nvPr/>
          </p:nvSpPr>
          <p:spPr>
            <a:xfrm>
              <a:off x="1394751" y="2229797"/>
              <a:ext cx="592691" cy="400110"/>
            </a:xfrm>
            <a:prstGeom prst="rect">
              <a:avLst/>
            </a:prstGeom>
            <a:noFill/>
          </p:spPr>
          <p:txBody>
            <a:bodyPr wrap="square" rtlCol="0">
              <a:spAutoFit/>
            </a:bodyPr>
            <a:lstStyle/>
            <a:p>
              <a:r>
                <a:rPr lang="en-US" sz="2000" dirty="0">
                  <a:solidFill>
                    <a:schemeClr val="tx1">
                      <a:lumMod val="65000"/>
                      <a:lumOff val="35000"/>
                    </a:schemeClr>
                  </a:solidFill>
                  <a:latin typeface="Agency FB" panose="020B0503020202020204" pitchFamily="34" charset="0"/>
                </a:rPr>
                <a:t>0.7</a:t>
              </a:r>
              <a:endParaRPr lang="en-IN" sz="2000" dirty="0">
                <a:solidFill>
                  <a:schemeClr val="tx1">
                    <a:lumMod val="65000"/>
                    <a:lumOff val="35000"/>
                  </a:schemeClr>
                </a:solidFill>
                <a:latin typeface="Agency FB" panose="020B0503020202020204" pitchFamily="34" charset="0"/>
              </a:endParaRPr>
            </a:p>
          </p:txBody>
        </p:sp>
        <p:sp>
          <p:nvSpPr>
            <p:cNvPr id="25" name="TextBox 24">
              <a:extLst>
                <a:ext uri="{FF2B5EF4-FFF2-40B4-BE49-F238E27FC236}">
                  <a16:creationId xmlns:a16="http://schemas.microsoft.com/office/drawing/2014/main" id="{A806B685-D969-4636-A1DC-67970FA3247A}"/>
                </a:ext>
              </a:extLst>
            </p:cNvPr>
            <p:cNvSpPr txBox="1"/>
            <p:nvPr/>
          </p:nvSpPr>
          <p:spPr>
            <a:xfrm>
              <a:off x="638401" y="1589046"/>
              <a:ext cx="559479" cy="400110"/>
            </a:xfrm>
            <a:prstGeom prst="rect">
              <a:avLst/>
            </a:prstGeom>
            <a:noFill/>
          </p:spPr>
          <p:txBody>
            <a:bodyPr wrap="square" rtlCol="0">
              <a:spAutoFit/>
            </a:bodyPr>
            <a:lstStyle/>
            <a:p>
              <a:r>
                <a:rPr lang="en-US" sz="2000" dirty="0">
                  <a:solidFill>
                    <a:schemeClr val="tx1">
                      <a:lumMod val="65000"/>
                      <a:lumOff val="35000"/>
                    </a:schemeClr>
                  </a:solidFill>
                  <a:latin typeface="Agency FB" panose="020B0503020202020204" pitchFamily="34" charset="0"/>
                </a:rPr>
                <a:t>0.77</a:t>
              </a:r>
              <a:endParaRPr lang="en-IN" sz="2000" dirty="0">
                <a:solidFill>
                  <a:schemeClr val="tx1">
                    <a:lumMod val="65000"/>
                    <a:lumOff val="35000"/>
                  </a:schemeClr>
                </a:solidFill>
                <a:latin typeface="Agency FB" panose="020B0503020202020204" pitchFamily="34" charset="0"/>
              </a:endParaRPr>
            </a:p>
          </p:txBody>
        </p:sp>
        <p:sp>
          <p:nvSpPr>
            <p:cNvPr id="27" name="TextBox 26">
              <a:extLst>
                <a:ext uri="{FF2B5EF4-FFF2-40B4-BE49-F238E27FC236}">
                  <a16:creationId xmlns:a16="http://schemas.microsoft.com/office/drawing/2014/main" id="{D82F86F4-9960-4E63-88D5-C4A3B2F95C13}"/>
                </a:ext>
              </a:extLst>
            </p:cNvPr>
            <p:cNvSpPr txBox="1"/>
            <p:nvPr/>
          </p:nvSpPr>
          <p:spPr>
            <a:xfrm>
              <a:off x="633721" y="4851520"/>
              <a:ext cx="592691" cy="400110"/>
            </a:xfrm>
            <a:prstGeom prst="rect">
              <a:avLst/>
            </a:prstGeom>
            <a:noFill/>
          </p:spPr>
          <p:txBody>
            <a:bodyPr wrap="square" rtlCol="0">
              <a:spAutoFit/>
            </a:bodyPr>
            <a:lstStyle/>
            <a:p>
              <a:r>
                <a:rPr lang="en-US" sz="2000" dirty="0">
                  <a:solidFill>
                    <a:schemeClr val="tx1">
                      <a:lumMod val="65000"/>
                      <a:lumOff val="35000"/>
                    </a:schemeClr>
                  </a:solidFill>
                  <a:latin typeface="Agency FB" panose="020B0503020202020204" pitchFamily="34" charset="0"/>
                </a:rPr>
                <a:t>0.23</a:t>
              </a:r>
              <a:endParaRPr lang="en-IN" sz="2000" dirty="0">
                <a:solidFill>
                  <a:schemeClr val="tx1">
                    <a:lumMod val="65000"/>
                    <a:lumOff val="35000"/>
                  </a:schemeClr>
                </a:solidFill>
                <a:latin typeface="Agency FB" panose="020B0503020202020204" pitchFamily="34" charset="0"/>
              </a:endParaRPr>
            </a:p>
          </p:txBody>
        </p:sp>
        <p:sp>
          <p:nvSpPr>
            <p:cNvPr id="28" name="TextBox 27">
              <a:extLst>
                <a:ext uri="{FF2B5EF4-FFF2-40B4-BE49-F238E27FC236}">
                  <a16:creationId xmlns:a16="http://schemas.microsoft.com/office/drawing/2014/main" id="{D116F5E6-F3FE-4D81-859D-520A2EA9707D}"/>
                </a:ext>
              </a:extLst>
            </p:cNvPr>
            <p:cNvSpPr txBox="1"/>
            <p:nvPr/>
          </p:nvSpPr>
          <p:spPr>
            <a:xfrm>
              <a:off x="2882410" y="4589065"/>
              <a:ext cx="592691" cy="400110"/>
            </a:xfrm>
            <a:prstGeom prst="rect">
              <a:avLst/>
            </a:prstGeom>
            <a:noFill/>
          </p:spPr>
          <p:txBody>
            <a:bodyPr wrap="square" rtlCol="0">
              <a:spAutoFit/>
            </a:bodyPr>
            <a:lstStyle/>
            <a:p>
              <a:r>
                <a:rPr lang="en-US" sz="2000" dirty="0">
                  <a:solidFill>
                    <a:schemeClr val="tx1">
                      <a:lumMod val="65000"/>
                      <a:lumOff val="35000"/>
                    </a:schemeClr>
                  </a:solidFill>
                  <a:latin typeface="Agency FB" panose="020B0503020202020204" pitchFamily="34" charset="0"/>
                </a:rPr>
                <a:t>0.23</a:t>
              </a:r>
              <a:endParaRPr lang="en-IN" sz="2000" dirty="0">
                <a:solidFill>
                  <a:schemeClr val="tx1">
                    <a:lumMod val="65000"/>
                    <a:lumOff val="35000"/>
                  </a:schemeClr>
                </a:solidFill>
                <a:latin typeface="Agency FB" panose="020B0503020202020204" pitchFamily="34" charset="0"/>
              </a:endParaRPr>
            </a:p>
          </p:txBody>
        </p:sp>
        <p:sp>
          <p:nvSpPr>
            <p:cNvPr id="29" name="TextBox 28">
              <a:extLst>
                <a:ext uri="{FF2B5EF4-FFF2-40B4-BE49-F238E27FC236}">
                  <a16:creationId xmlns:a16="http://schemas.microsoft.com/office/drawing/2014/main" id="{DCD45274-71E2-48F8-B4B8-23CA7A1EB2A3}"/>
                </a:ext>
              </a:extLst>
            </p:cNvPr>
            <p:cNvSpPr txBox="1"/>
            <p:nvPr/>
          </p:nvSpPr>
          <p:spPr>
            <a:xfrm>
              <a:off x="2860577" y="1868825"/>
              <a:ext cx="592691" cy="400110"/>
            </a:xfrm>
            <a:prstGeom prst="rect">
              <a:avLst/>
            </a:prstGeom>
            <a:noFill/>
          </p:spPr>
          <p:txBody>
            <a:bodyPr wrap="square" rtlCol="0">
              <a:spAutoFit/>
            </a:bodyPr>
            <a:lstStyle/>
            <a:p>
              <a:r>
                <a:rPr lang="en-US" sz="2000" dirty="0">
                  <a:solidFill>
                    <a:schemeClr val="tx1">
                      <a:lumMod val="65000"/>
                      <a:lumOff val="35000"/>
                    </a:schemeClr>
                  </a:solidFill>
                  <a:latin typeface="Agency FB" panose="020B0503020202020204" pitchFamily="34" charset="0"/>
                </a:rPr>
                <a:t>0.77</a:t>
              </a:r>
              <a:endParaRPr lang="en-IN" sz="2000" dirty="0">
                <a:solidFill>
                  <a:schemeClr val="tx1">
                    <a:lumMod val="65000"/>
                    <a:lumOff val="35000"/>
                  </a:schemeClr>
                </a:solidFill>
                <a:latin typeface="Agency FB" panose="020B0503020202020204" pitchFamily="34" charset="0"/>
              </a:endParaRPr>
            </a:p>
          </p:txBody>
        </p:sp>
        <p:sp>
          <p:nvSpPr>
            <p:cNvPr id="30" name="TextBox 29">
              <a:extLst>
                <a:ext uri="{FF2B5EF4-FFF2-40B4-BE49-F238E27FC236}">
                  <a16:creationId xmlns:a16="http://schemas.microsoft.com/office/drawing/2014/main" id="{0DB850C3-F655-41B9-BB99-C368FD427E89}"/>
                </a:ext>
              </a:extLst>
            </p:cNvPr>
            <p:cNvSpPr txBox="1"/>
            <p:nvPr/>
          </p:nvSpPr>
          <p:spPr>
            <a:xfrm>
              <a:off x="4324436" y="1822299"/>
              <a:ext cx="592691" cy="400110"/>
            </a:xfrm>
            <a:prstGeom prst="rect">
              <a:avLst/>
            </a:prstGeom>
            <a:noFill/>
          </p:spPr>
          <p:txBody>
            <a:bodyPr wrap="square" rtlCol="0">
              <a:spAutoFit/>
            </a:bodyPr>
            <a:lstStyle/>
            <a:p>
              <a:r>
                <a:rPr lang="en-US" sz="2000" dirty="0">
                  <a:solidFill>
                    <a:schemeClr val="tx1">
                      <a:lumMod val="65000"/>
                      <a:lumOff val="35000"/>
                    </a:schemeClr>
                  </a:solidFill>
                  <a:latin typeface="Agency FB" panose="020B0503020202020204" pitchFamily="34" charset="0"/>
                </a:rPr>
                <a:t>0.78</a:t>
              </a:r>
              <a:endParaRPr lang="en-IN" sz="2000" dirty="0">
                <a:solidFill>
                  <a:schemeClr val="tx1">
                    <a:lumMod val="65000"/>
                    <a:lumOff val="35000"/>
                  </a:schemeClr>
                </a:solidFill>
                <a:latin typeface="Agency FB" panose="020B0503020202020204" pitchFamily="34" charset="0"/>
              </a:endParaRPr>
            </a:p>
          </p:txBody>
        </p:sp>
        <p:sp>
          <p:nvSpPr>
            <p:cNvPr id="31" name="TextBox 30">
              <a:extLst>
                <a:ext uri="{FF2B5EF4-FFF2-40B4-BE49-F238E27FC236}">
                  <a16:creationId xmlns:a16="http://schemas.microsoft.com/office/drawing/2014/main" id="{4C60A4AB-E44D-401A-AB58-DA974FAFF5FB}"/>
                </a:ext>
              </a:extLst>
            </p:cNvPr>
            <p:cNvSpPr txBox="1"/>
            <p:nvPr/>
          </p:nvSpPr>
          <p:spPr>
            <a:xfrm>
              <a:off x="4324435" y="4624101"/>
              <a:ext cx="592691" cy="400110"/>
            </a:xfrm>
            <a:prstGeom prst="rect">
              <a:avLst/>
            </a:prstGeom>
            <a:noFill/>
          </p:spPr>
          <p:txBody>
            <a:bodyPr wrap="square" rtlCol="0">
              <a:spAutoFit/>
            </a:bodyPr>
            <a:lstStyle/>
            <a:p>
              <a:r>
                <a:rPr lang="en-US" sz="2000" dirty="0">
                  <a:solidFill>
                    <a:schemeClr val="tx1">
                      <a:lumMod val="65000"/>
                      <a:lumOff val="35000"/>
                    </a:schemeClr>
                  </a:solidFill>
                  <a:latin typeface="Agency FB" panose="020B0503020202020204" pitchFamily="34" charset="0"/>
                </a:rPr>
                <a:t>0.22</a:t>
              </a:r>
              <a:endParaRPr lang="en-IN" sz="2000" dirty="0">
                <a:solidFill>
                  <a:schemeClr val="tx1">
                    <a:lumMod val="65000"/>
                    <a:lumOff val="35000"/>
                  </a:schemeClr>
                </a:solidFill>
                <a:latin typeface="Agency FB" panose="020B0503020202020204" pitchFamily="34" charset="0"/>
              </a:endParaRPr>
            </a:p>
          </p:txBody>
        </p:sp>
        <p:sp>
          <p:nvSpPr>
            <p:cNvPr id="32" name="TextBox 31">
              <a:extLst>
                <a:ext uri="{FF2B5EF4-FFF2-40B4-BE49-F238E27FC236}">
                  <a16:creationId xmlns:a16="http://schemas.microsoft.com/office/drawing/2014/main" id="{FC229132-E644-46FE-B01E-AA2D9C8442EC}"/>
                </a:ext>
              </a:extLst>
            </p:cNvPr>
            <p:cNvSpPr txBox="1"/>
            <p:nvPr/>
          </p:nvSpPr>
          <p:spPr>
            <a:xfrm>
              <a:off x="6553337" y="1560911"/>
              <a:ext cx="592691" cy="400110"/>
            </a:xfrm>
            <a:prstGeom prst="rect">
              <a:avLst/>
            </a:prstGeom>
            <a:noFill/>
          </p:spPr>
          <p:txBody>
            <a:bodyPr wrap="square" rtlCol="0">
              <a:spAutoFit/>
            </a:bodyPr>
            <a:lstStyle/>
            <a:p>
              <a:r>
                <a:rPr lang="en-US" sz="2000" dirty="0">
                  <a:solidFill>
                    <a:schemeClr val="tx1">
                      <a:lumMod val="65000"/>
                      <a:lumOff val="35000"/>
                    </a:schemeClr>
                  </a:solidFill>
                  <a:latin typeface="Agency FB" panose="020B0503020202020204" pitchFamily="34" charset="0"/>
                </a:rPr>
                <a:t>0.77</a:t>
              </a:r>
              <a:endParaRPr lang="en-IN" sz="2000" dirty="0">
                <a:solidFill>
                  <a:schemeClr val="tx1">
                    <a:lumMod val="65000"/>
                    <a:lumOff val="35000"/>
                  </a:schemeClr>
                </a:solidFill>
                <a:latin typeface="Agency FB" panose="020B0503020202020204" pitchFamily="34" charset="0"/>
              </a:endParaRPr>
            </a:p>
          </p:txBody>
        </p:sp>
        <p:sp>
          <p:nvSpPr>
            <p:cNvPr id="33" name="TextBox 32">
              <a:extLst>
                <a:ext uri="{FF2B5EF4-FFF2-40B4-BE49-F238E27FC236}">
                  <a16:creationId xmlns:a16="http://schemas.microsoft.com/office/drawing/2014/main" id="{5308AAEA-5E85-4DDA-82FB-3B6E0B28D171}"/>
                </a:ext>
              </a:extLst>
            </p:cNvPr>
            <p:cNvSpPr txBox="1"/>
            <p:nvPr/>
          </p:nvSpPr>
          <p:spPr>
            <a:xfrm>
              <a:off x="6549553" y="4869539"/>
              <a:ext cx="592691" cy="400110"/>
            </a:xfrm>
            <a:prstGeom prst="rect">
              <a:avLst/>
            </a:prstGeom>
            <a:noFill/>
          </p:spPr>
          <p:txBody>
            <a:bodyPr wrap="square" rtlCol="0">
              <a:spAutoFit/>
            </a:bodyPr>
            <a:lstStyle/>
            <a:p>
              <a:r>
                <a:rPr lang="en-US" sz="2000" dirty="0">
                  <a:solidFill>
                    <a:schemeClr val="tx1">
                      <a:lumMod val="65000"/>
                      <a:lumOff val="35000"/>
                    </a:schemeClr>
                  </a:solidFill>
                  <a:latin typeface="Agency FB" panose="020B0503020202020204" pitchFamily="34" charset="0"/>
                </a:rPr>
                <a:t>0.23</a:t>
              </a:r>
              <a:endParaRPr lang="en-IN" sz="2000" dirty="0">
                <a:solidFill>
                  <a:schemeClr val="tx1">
                    <a:lumMod val="65000"/>
                    <a:lumOff val="35000"/>
                  </a:schemeClr>
                </a:solidFill>
                <a:latin typeface="Agency FB" panose="020B0503020202020204" pitchFamily="34" charset="0"/>
              </a:endParaRPr>
            </a:p>
          </p:txBody>
        </p:sp>
        <p:sp>
          <p:nvSpPr>
            <p:cNvPr id="34" name="TextBox 33">
              <a:extLst>
                <a:ext uri="{FF2B5EF4-FFF2-40B4-BE49-F238E27FC236}">
                  <a16:creationId xmlns:a16="http://schemas.microsoft.com/office/drawing/2014/main" id="{935FFF82-8A8B-419B-8803-B986E44F9848}"/>
                </a:ext>
              </a:extLst>
            </p:cNvPr>
            <p:cNvSpPr txBox="1"/>
            <p:nvPr/>
          </p:nvSpPr>
          <p:spPr>
            <a:xfrm>
              <a:off x="7317074" y="4789120"/>
              <a:ext cx="592691" cy="400110"/>
            </a:xfrm>
            <a:prstGeom prst="rect">
              <a:avLst/>
            </a:prstGeom>
            <a:noFill/>
          </p:spPr>
          <p:txBody>
            <a:bodyPr wrap="square" rtlCol="0">
              <a:spAutoFit/>
            </a:bodyPr>
            <a:lstStyle/>
            <a:p>
              <a:r>
                <a:rPr lang="en-US" sz="2000" dirty="0">
                  <a:solidFill>
                    <a:schemeClr val="tx1">
                      <a:lumMod val="65000"/>
                      <a:lumOff val="35000"/>
                    </a:schemeClr>
                  </a:solidFill>
                  <a:latin typeface="Agency FB" panose="020B0503020202020204" pitchFamily="34" charset="0"/>
                </a:rPr>
                <a:t>0.24</a:t>
              </a:r>
              <a:endParaRPr lang="en-IN" sz="2000" dirty="0">
                <a:solidFill>
                  <a:schemeClr val="tx1">
                    <a:lumMod val="65000"/>
                    <a:lumOff val="35000"/>
                  </a:schemeClr>
                </a:solidFill>
                <a:latin typeface="Agency FB" panose="020B0503020202020204" pitchFamily="34" charset="0"/>
              </a:endParaRPr>
            </a:p>
          </p:txBody>
        </p:sp>
        <p:sp>
          <p:nvSpPr>
            <p:cNvPr id="35" name="TextBox 34">
              <a:extLst>
                <a:ext uri="{FF2B5EF4-FFF2-40B4-BE49-F238E27FC236}">
                  <a16:creationId xmlns:a16="http://schemas.microsoft.com/office/drawing/2014/main" id="{561F8B26-856A-4B58-9D39-EC9FF1C8157C}"/>
                </a:ext>
              </a:extLst>
            </p:cNvPr>
            <p:cNvSpPr txBox="1"/>
            <p:nvPr/>
          </p:nvSpPr>
          <p:spPr>
            <a:xfrm>
              <a:off x="7308512" y="1622244"/>
              <a:ext cx="592691" cy="400110"/>
            </a:xfrm>
            <a:prstGeom prst="rect">
              <a:avLst/>
            </a:prstGeom>
            <a:noFill/>
          </p:spPr>
          <p:txBody>
            <a:bodyPr wrap="square" rtlCol="0">
              <a:spAutoFit/>
            </a:bodyPr>
            <a:lstStyle/>
            <a:p>
              <a:r>
                <a:rPr lang="en-US" sz="2000" dirty="0">
                  <a:solidFill>
                    <a:schemeClr val="tx1">
                      <a:lumMod val="65000"/>
                      <a:lumOff val="35000"/>
                    </a:schemeClr>
                  </a:solidFill>
                  <a:latin typeface="Agency FB" panose="020B0503020202020204" pitchFamily="34" charset="0"/>
                </a:rPr>
                <a:t>0.76</a:t>
              </a:r>
              <a:endParaRPr lang="en-IN" sz="2000" dirty="0">
                <a:solidFill>
                  <a:schemeClr val="tx1">
                    <a:lumMod val="65000"/>
                    <a:lumOff val="35000"/>
                  </a:schemeClr>
                </a:solidFill>
                <a:latin typeface="Agency FB" panose="020B0503020202020204" pitchFamily="34" charset="0"/>
              </a:endParaRPr>
            </a:p>
          </p:txBody>
        </p:sp>
        <p:sp>
          <p:nvSpPr>
            <p:cNvPr id="36" name="TextBox 35">
              <a:extLst>
                <a:ext uri="{FF2B5EF4-FFF2-40B4-BE49-F238E27FC236}">
                  <a16:creationId xmlns:a16="http://schemas.microsoft.com/office/drawing/2014/main" id="{052A48DE-EE50-49BF-BA9A-02F1947C3FE2}"/>
                </a:ext>
              </a:extLst>
            </p:cNvPr>
            <p:cNvSpPr txBox="1"/>
            <p:nvPr/>
          </p:nvSpPr>
          <p:spPr>
            <a:xfrm>
              <a:off x="8004905" y="4651465"/>
              <a:ext cx="592691" cy="400110"/>
            </a:xfrm>
            <a:prstGeom prst="rect">
              <a:avLst/>
            </a:prstGeom>
            <a:noFill/>
          </p:spPr>
          <p:txBody>
            <a:bodyPr wrap="square" rtlCol="0">
              <a:spAutoFit/>
            </a:bodyPr>
            <a:lstStyle/>
            <a:p>
              <a:r>
                <a:rPr lang="en-US" sz="2000" dirty="0">
                  <a:solidFill>
                    <a:schemeClr val="tx1">
                      <a:lumMod val="65000"/>
                      <a:lumOff val="35000"/>
                    </a:schemeClr>
                  </a:solidFill>
                  <a:latin typeface="Agency FB" panose="020B0503020202020204" pitchFamily="34" charset="0"/>
                </a:rPr>
                <a:t>0.27</a:t>
              </a:r>
              <a:endParaRPr lang="en-IN" sz="2000" dirty="0">
                <a:solidFill>
                  <a:schemeClr val="tx1">
                    <a:lumMod val="65000"/>
                    <a:lumOff val="35000"/>
                  </a:schemeClr>
                </a:solidFill>
                <a:latin typeface="Agency FB" panose="020B0503020202020204" pitchFamily="34" charset="0"/>
              </a:endParaRPr>
            </a:p>
          </p:txBody>
        </p:sp>
        <p:sp>
          <p:nvSpPr>
            <p:cNvPr id="37" name="TextBox 36">
              <a:extLst>
                <a:ext uri="{FF2B5EF4-FFF2-40B4-BE49-F238E27FC236}">
                  <a16:creationId xmlns:a16="http://schemas.microsoft.com/office/drawing/2014/main" id="{78E78537-A921-4C9E-B1C4-1E210574586F}"/>
                </a:ext>
              </a:extLst>
            </p:cNvPr>
            <p:cNvSpPr txBox="1"/>
            <p:nvPr/>
          </p:nvSpPr>
          <p:spPr>
            <a:xfrm>
              <a:off x="7994503" y="1788533"/>
              <a:ext cx="592691" cy="400110"/>
            </a:xfrm>
            <a:prstGeom prst="rect">
              <a:avLst/>
            </a:prstGeom>
            <a:noFill/>
          </p:spPr>
          <p:txBody>
            <a:bodyPr wrap="square" rtlCol="0">
              <a:spAutoFit/>
            </a:bodyPr>
            <a:lstStyle/>
            <a:p>
              <a:r>
                <a:rPr lang="en-US" sz="2000" dirty="0">
                  <a:solidFill>
                    <a:schemeClr val="tx1">
                      <a:lumMod val="65000"/>
                      <a:lumOff val="35000"/>
                    </a:schemeClr>
                  </a:solidFill>
                  <a:latin typeface="Agency FB" panose="020B0503020202020204" pitchFamily="34" charset="0"/>
                </a:rPr>
                <a:t>0.73</a:t>
              </a:r>
              <a:endParaRPr lang="en-IN" sz="2000" dirty="0">
                <a:solidFill>
                  <a:schemeClr val="tx1">
                    <a:lumMod val="65000"/>
                    <a:lumOff val="35000"/>
                  </a:schemeClr>
                </a:solidFill>
                <a:latin typeface="Agency FB" panose="020B0503020202020204" pitchFamily="34" charset="0"/>
              </a:endParaRPr>
            </a:p>
          </p:txBody>
        </p:sp>
        <p:sp>
          <p:nvSpPr>
            <p:cNvPr id="38" name="TextBox 37">
              <a:extLst>
                <a:ext uri="{FF2B5EF4-FFF2-40B4-BE49-F238E27FC236}">
                  <a16:creationId xmlns:a16="http://schemas.microsoft.com/office/drawing/2014/main" id="{941673AD-A5B8-43E7-A684-E7949BD8E731}"/>
                </a:ext>
              </a:extLst>
            </p:cNvPr>
            <p:cNvSpPr txBox="1"/>
            <p:nvPr/>
          </p:nvSpPr>
          <p:spPr>
            <a:xfrm>
              <a:off x="8753814" y="4295658"/>
              <a:ext cx="592691" cy="400110"/>
            </a:xfrm>
            <a:prstGeom prst="rect">
              <a:avLst/>
            </a:prstGeom>
            <a:noFill/>
          </p:spPr>
          <p:txBody>
            <a:bodyPr wrap="square" rtlCol="0">
              <a:spAutoFit/>
            </a:bodyPr>
            <a:lstStyle/>
            <a:p>
              <a:r>
                <a:rPr lang="en-US" sz="2000" dirty="0">
                  <a:solidFill>
                    <a:schemeClr val="tx1">
                      <a:lumMod val="65000"/>
                      <a:lumOff val="35000"/>
                    </a:schemeClr>
                  </a:solidFill>
                  <a:latin typeface="Agency FB" panose="020B0503020202020204" pitchFamily="34" charset="0"/>
                </a:rPr>
                <a:t>0.28</a:t>
              </a:r>
              <a:endParaRPr lang="en-IN" sz="2000" dirty="0">
                <a:solidFill>
                  <a:schemeClr val="tx1">
                    <a:lumMod val="65000"/>
                    <a:lumOff val="35000"/>
                  </a:schemeClr>
                </a:solidFill>
                <a:latin typeface="Agency FB" panose="020B0503020202020204" pitchFamily="34" charset="0"/>
              </a:endParaRPr>
            </a:p>
          </p:txBody>
        </p:sp>
        <p:sp>
          <p:nvSpPr>
            <p:cNvPr id="39" name="TextBox 38">
              <a:extLst>
                <a:ext uri="{FF2B5EF4-FFF2-40B4-BE49-F238E27FC236}">
                  <a16:creationId xmlns:a16="http://schemas.microsoft.com/office/drawing/2014/main" id="{2DE609E2-AC88-4812-B92C-CB6BBEE0C86C}"/>
                </a:ext>
              </a:extLst>
            </p:cNvPr>
            <p:cNvSpPr txBox="1"/>
            <p:nvPr/>
          </p:nvSpPr>
          <p:spPr>
            <a:xfrm>
              <a:off x="8767182" y="2079554"/>
              <a:ext cx="592691" cy="400110"/>
            </a:xfrm>
            <a:prstGeom prst="rect">
              <a:avLst/>
            </a:prstGeom>
            <a:noFill/>
          </p:spPr>
          <p:txBody>
            <a:bodyPr wrap="square" rtlCol="0">
              <a:spAutoFit/>
            </a:bodyPr>
            <a:lstStyle/>
            <a:p>
              <a:r>
                <a:rPr lang="en-US" sz="2000" dirty="0">
                  <a:solidFill>
                    <a:schemeClr val="tx1">
                      <a:lumMod val="65000"/>
                      <a:lumOff val="35000"/>
                    </a:schemeClr>
                  </a:solidFill>
                  <a:latin typeface="Agency FB" panose="020B0503020202020204" pitchFamily="34" charset="0"/>
                </a:rPr>
                <a:t>0.72</a:t>
              </a:r>
              <a:endParaRPr lang="en-IN" sz="2000" dirty="0">
                <a:solidFill>
                  <a:schemeClr val="tx1">
                    <a:lumMod val="65000"/>
                    <a:lumOff val="35000"/>
                  </a:schemeClr>
                </a:solidFill>
                <a:latin typeface="Agency FB" panose="020B0503020202020204" pitchFamily="34" charset="0"/>
              </a:endParaRPr>
            </a:p>
          </p:txBody>
        </p:sp>
      </p:grpSp>
      <p:sp>
        <p:nvSpPr>
          <p:cNvPr id="42" name="TextBox 41">
            <a:extLst>
              <a:ext uri="{FF2B5EF4-FFF2-40B4-BE49-F238E27FC236}">
                <a16:creationId xmlns:a16="http://schemas.microsoft.com/office/drawing/2014/main" id="{80392CE9-A59C-4418-9F1A-F0A60ECD3901}"/>
              </a:ext>
            </a:extLst>
          </p:cNvPr>
          <p:cNvSpPr txBox="1"/>
          <p:nvPr/>
        </p:nvSpPr>
        <p:spPr>
          <a:xfrm>
            <a:off x="397658" y="198089"/>
            <a:ext cx="7178795" cy="892552"/>
          </a:xfrm>
          <a:prstGeom prst="rect">
            <a:avLst/>
          </a:prstGeom>
          <a:noFill/>
        </p:spPr>
        <p:txBody>
          <a:bodyPr wrap="square" rtlCol="0">
            <a:spAutoFit/>
          </a:bodyPr>
          <a:lstStyle/>
          <a:p>
            <a:r>
              <a:rPr lang="en-US" sz="2800" dirty="0">
                <a:solidFill>
                  <a:srgbClr val="7D7D7D"/>
                </a:solidFill>
                <a:latin typeface="Agency FB" panose="020B0503020202020204" pitchFamily="34" charset="0"/>
              </a:rPr>
              <a:t>Rate of attrition of student among different major subject</a:t>
            </a:r>
          </a:p>
          <a:p>
            <a:r>
              <a:rPr lang="en-US" sz="2400" dirty="0">
                <a:solidFill>
                  <a:srgbClr val="979797"/>
                </a:solidFill>
                <a:latin typeface="Agency FB" panose="020B0503020202020204" pitchFamily="34" charset="0"/>
              </a:rPr>
              <a:t>Visualization</a:t>
            </a:r>
            <a:r>
              <a:rPr lang="en-US" sz="2400" b="1" dirty="0">
                <a:solidFill>
                  <a:srgbClr val="979797"/>
                </a:solidFill>
                <a:latin typeface="Agency FB" panose="020B0503020202020204" pitchFamily="34" charset="0"/>
              </a:rPr>
              <a:t> </a:t>
            </a:r>
            <a:endParaRPr lang="en-IN" sz="2400" b="1" dirty="0">
              <a:solidFill>
                <a:srgbClr val="979797"/>
              </a:solidFill>
              <a:latin typeface="Agency FB" panose="020B0503020202020204" pitchFamily="34" charset="0"/>
            </a:endParaRPr>
          </a:p>
        </p:txBody>
      </p:sp>
      <p:sp>
        <p:nvSpPr>
          <p:cNvPr id="44" name="TextBox 43">
            <a:extLst>
              <a:ext uri="{FF2B5EF4-FFF2-40B4-BE49-F238E27FC236}">
                <a16:creationId xmlns:a16="http://schemas.microsoft.com/office/drawing/2014/main" id="{9537D859-2AD0-4E43-86E4-710368729092}"/>
              </a:ext>
            </a:extLst>
          </p:cNvPr>
          <p:cNvSpPr txBox="1"/>
          <p:nvPr/>
        </p:nvSpPr>
        <p:spPr>
          <a:xfrm>
            <a:off x="9228170" y="1872061"/>
            <a:ext cx="2664071" cy="3046988"/>
          </a:xfrm>
          <a:prstGeom prst="rect">
            <a:avLst/>
          </a:prstGeom>
          <a:noFill/>
        </p:spPr>
        <p:txBody>
          <a:bodyPr wrap="square" rtlCol="0">
            <a:spAutoFit/>
          </a:bodyPr>
          <a:lstStyle/>
          <a:p>
            <a:r>
              <a:rPr lang="en-US" sz="1600" dirty="0">
                <a:solidFill>
                  <a:srgbClr val="000000"/>
                </a:solidFill>
                <a:latin typeface="Agency FB" panose="020B0503020202020204" pitchFamily="34" charset="0"/>
              </a:rPr>
              <a:t>In many case rate of attrition is greater than 0.2</a:t>
            </a:r>
          </a:p>
          <a:p>
            <a:endParaRPr lang="en-US" sz="800" dirty="0">
              <a:solidFill>
                <a:srgbClr val="000000"/>
              </a:solidFill>
              <a:latin typeface="Agency FB" panose="020B0503020202020204" pitchFamily="34" charset="0"/>
            </a:endParaRPr>
          </a:p>
          <a:p>
            <a:r>
              <a:rPr lang="en-US" sz="1600" dirty="0">
                <a:solidFill>
                  <a:srgbClr val="000000"/>
                </a:solidFill>
                <a:latin typeface="Agency FB" panose="020B0503020202020204" pitchFamily="34" charset="0"/>
              </a:rPr>
              <a:t>One of the reason could be lack of interesting topic inside the particular subject or teaching method is not so communicative to deliver knowledge effectively</a:t>
            </a:r>
            <a:endParaRPr lang="en-IN" sz="1600" dirty="0">
              <a:solidFill>
                <a:srgbClr val="000000"/>
              </a:solidFill>
              <a:latin typeface="Agency FB" panose="020B0503020202020204" pitchFamily="34" charset="0"/>
            </a:endParaRPr>
          </a:p>
          <a:p>
            <a:endParaRPr lang="en-US" sz="800" dirty="0">
              <a:solidFill>
                <a:srgbClr val="000000"/>
              </a:solidFill>
              <a:latin typeface="Agency FB" panose="020B0503020202020204" pitchFamily="34" charset="0"/>
            </a:endParaRPr>
          </a:p>
          <a:p>
            <a:r>
              <a:rPr lang="en-US" sz="1600" dirty="0">
                <a:solidFill>
                  <a:srgbClr val="000000"/>
                </a:solidFill>
                <a:latin typeface="Agency FB" panose="020B0503020202020204" pitchFamily="34" charset="0"/>
              </a:rPr>
              <a:t>Use current technology such as Virtual Reality to make student develop more interest towards their respective subject</a:t>
            </a:r>
            <a:endParaRPr lang="en-IN" sz="1600" dirty="0">
              <a:solidFill>
                <a:srgbClr val="000000"/>
              </a:solidFill>
              <a:latin typeface="Agency FB" panose="020B0503020202020204" pitchFamily="34" charset="0"/>
            </a:endParaRPr>
          </a:p>
        </p:txBody>
      </p:sp>
    </p:spTree>
    <p:extLst>
      <p:ext uri="{BB962C8B-B14F-4D97-AF65-F5344CB8AC3E}">
        <p14:creationId xmlns:p14="http://schemas.microsoft.com/office/powerpoint/2010/main" val="946790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ADE03C6-E81B-4483-953B-2C775A5CE360}"/>
              </a:ext>
            </a:extLst>
          </p:cNvPr>
          <p:cNvSpPr/>
          <p:nvPr/>
        </p:nvSpPr>
        <p:spPr>
          <a:xfrm>
            <a:off x="-192259" y="3707566"/>
            <a:ext cx="12576517" cy="1558344"/>
          </a:xfrm>
          <a:prstGeom prst="roundRect">
            <a:avLst>
              <a:gd name="adj" fmla="val 0"/>
            </a:avLst>
          </a:prstGeom>
          <a:solidFill>
            <a:srgbClr val="4472C4"/>
          </a:solidFill>
          <a:ln>
            <a:noFill/>
          </a:ln>
          <a:effectLst>
            <a:outerShdw blurRad="2921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677BE07-BF20-4D1C-8FB2-529476D07F0B}"/>
              </a:ext>
            </a:extLst>
          </p:cNvPr>
          <p:cNvSpPr txBox="1"/>
          <p:nvPr/>
        </p:nvSpPr>
        <p:spPr>
          <a:xfrm>
            <a:off x="65316" y="3762061"/>
            <a:ext cx="11821885" cy="1938992"/>
          </a:xfrm>
          <a:prstGeom prst="rect">
            <a:avLst/>
          </a:prstGeom>
          <a:noFill/>
          <a:effectLst/>
        </p:spPr>
        <p:txBody>
          <a:bodyPr wrap="square" rtlCol="0">
            <a:spAutoFit/>
          </a:bodyPr>
          <a:lstStyle/>
          <a:p>
            <a:r>
              <a:rPr lang="en-US" sz="4000" dirty="0">
                <a:solidFill>
                  <a:schemeClr val="bg1"/>
                </a:solidFill>
                <a:latin typeface="Agency FB" panose="020B0503020202020204" pitchFamily="34" charset="0"/>
              </a:rPr>
              <a:t>Model building to identify students with higher early attrition risk and recommendation of appropriate interventions based on the analysis </a:t>
            </a:r>
          </a:p>
          <a:p>
            <a:endParaRPr lang="en-IN" sz="4000" dirty="0">
              <a:solidFill>
                <a:schemeClr val="bg1"/>
              </a:solidFill>
              <a:latin typeface="Agency FB" panose="020B0503020202020204" pitchFamily="34" charset="0"/>
            </a:endParaRPr>
          </a:p>
        </p:txBody>
      </p:sp>
      <p:grpSp>
        <p:nvGrpSpPr>
          <p:cNvPr id="4" name="Group 3">
            <a:extLst>
              <a:ext uri="{FF2B5EF4-FFF2-40B4-BE49-F238E27FC236}">
                <a16:creationId xmlns:a16="http://schemas.microsoft.com/office/drawing/2014/main" id="{D2CE2686-DBBC-4B57-B126-E9202D61E11A}"/>
              </a:ext>
            </a:extLst>
          </p:cNvPr>
          <p:cNvGrpSpPr/>
          <p:nvPr/>
        </p:nvGrpSpPr>
        <p:grpSpPr>
          <a:xfrm>
            <a:off x="-23949" y="2517625"/>
            <a:ext cx="4168855" cy="1046144"/>
            <a:chOff x="-23949" y="2517625"/>
            <a:chExt cx="4168855" cy="1046144"/>
          </a:xfrm>
        </p:grpSpPr>
        <p:sp>
          <p:nvSpPr>
            <p:cNvPr id="2" name="Rectangle 1">
              <a:extLst>
                <a:ext uri="{FF2B5EF4-FFF2-40B4-BE49-F238E27FC236}">
                  <a16:creationId xmlns:a16="http://schemas.microsoft.com/office/drawing/2014/main" id="{3C6CBDA9-9242-4F38-861F-A7BEADEA9BD5}"/>
                </a:ext>
              </a:extLst>
            </p:cNvPr>
            <p:cNvSpPr/>
            <p:nvPr/>
          </p:nvSpPr>
          <p:spPr>
            <a:xfrm>
              <a:off x="65317" y="2548106"/>
              <a:ext cx="4079589" cy="1015663"/>
            </a:xfrm>
            <a:custGeom>
              <a:avLst/>
              <a:gdLst>
                <a:gd name="connsiteX0" fmla="*/ 0 w 3878034"/>
                <a:gd name="connsiteY0" fmla="*/ 0 h 1015663"/>
                <a:gd name="connsiteX1" fmla="*/ 3878034 w 3878034"/>
                <a:gd name="connsiteY1" fmla="*/ 0 h 1015663"/>
                <a:gd name="connsiteX2" fmla="*/ 3878034 w 3878034"/>
                <a:gd name="connsiteY2" fmla="*/ 1015663 h 1015663"/>
                <a:gd name="connsiteX3" fmla="*/ 0 w 3878034"/>
                <a:gd name="connsiteY3" fmla="*/ 1015663 h 1015663"/>
                <a:gd name="connsiteX4" fmla="*/ 0 w 3878034"/>
                <a:gd name="connsiteY4" fmla="*/ 0 h 1015663"/>
                <a:gd name="connsiteX0" fmla="*/ 0 w 3965522"/>
                <a:gd name="connsiteY0" fmla="*/ 0 h 1015663"/>
                <a:gd name="connsiteX1" fmla="*/ 3878034 w 3965522"/>
                <a:gd name="connsiteY1" fmla="*/ 0 h 1015663"/>
                <a:gd name="connsiteX2" fmla="*/ 3878034 w 3965522"/>
                <a:gd name="connsiteY2" fmla="*/ 1015663 h 1015663"/>
                <a:gd name="connsiteX3" fmla="*/ 0 w 3965522"/>
                <a:gd name="connsiteY3" fmla="*/ 1015663 h 1015663"/>
                <a:gd name="connsiteX4" fmla="*/ 0 w 3965522"/>
                <a:gd name="connsiteY4" fmla="*/ 0 h 1015663"/>
                <a:gd name="connsiteX0" fmla="*/ 0 w 4014025"/>
                <a:gd name="connsiteY0" fmla="*/ 0 h 1015663"/>
                <a:gd name="connsiteX1" fmla="*/ 3878034 w 4014025"/>
                <a:gd name="connsiteY1" fmla="*/ 0 h 1015663"/>
                <a:gd name="connsiteX2" fmla="*/ 3878034 w 4014025"/>
                <a:gd name="connsiteY2" fmla="*/ 1015663 h 1015663"/>
                <a:gd name="connsiteX3" fmla="*/ 0 w 4014025"/>
                <a:gd name="connsiteY3" fmla="*/ 1015663 h 1015663"/>
                <a:gd name="connsiteX4" fmla="*/ 0 w 4014025"/>
                <a:gd name="connsiteY4" fmla="*/ 0 h 1015663"/>
                <a:gd name="connsiteX0" fmla="*/ 0 w 4042760"/>
                <a:gd name="connsiteY0" fmla="*/ 0 h 1015663"/>
                <a:gd name="connsiteX1" fmla="*/ 3878034 w 4042760"/>
                <a:gd name="connsiteY1" fmla="*/ 0 h 1015663"/>
                <a:gd name="connsiteX2" fmla="*/ 3878034 w 4042760"/>
                <a:gd name="connsiteY2" fmla="*/ 1015663 h 1015663"/>
                <a:gd name="connsiteX3" fmla="*/ 0 w 4042760"/>
                <a:gd name="connsiteY3" fmla="*/ 1015663 h 1015663"/>
                <a:gd name="connsiteX4" fmla="*/ 0 w 4042760"/>
                <a:gd name="connsiteY4" fmla="*/ 0 h 1015663"/>
                <a:gd name="connsiteX0" fmla="*/ 0 w 4048785"/>
                <a:gd name="connsiteY0" fmla="*/ 0 h 1015663"/>
                <a:gd name="connsiteX1" fmla="*/ 3878034 w 4048785"/>
                <a:gd name="connsiteY1" fmla="*/ 0 h 1015663"/>
                <a:gd name="connsiteX2" fmla="*/ 3878034 w 4048785"/>
                <a:gd name="connsiteY2" fmla="*/ 1015663 h 1015663"/>
                <a:gd name="connsiteX3" fmla="*/ 0 w 4048785"/>
                <a:gd name="connsiteY3" fmla="*/ 1015663 h 1015663"/>
                <a:gd name="connsiteX4" fmla="*/ 0 w 4048785"/>
                <a:gd name="connsiteY4" fmla="*/ 0 h 1015663"/>
                <a:gd name="connsiteX0" fmla="*/ 0 w 4079589"/>
                <a:gd name="connsiteY0" fmla="*/ 0 h 1015663"/>
                <a:gd name="connsiteX1" fmla="*/ 3878034 w 4079589"/>
                <a:gd name="connsiteY1" fmla="*/ 0 h 1015663"/>
                <a:gd name="connsiteX2" fmla="*/ 3878034 w 4079589"/>
                <a:gd name="connsiteY2" fmla="*/ 1015663 h 1015663"/>
                <a:gd name="connsiteX3" fmla="*/ 0 w 4079589"/>
                <a:gd name="connsiteY3" fmla="*/ 1015663 h 1015663"/>
                <a:gd name="connsiteX4" fmla="*/ 0 w 4079589"/>
                <a:gd name="connsiteY4" fmla="*/ 0 h 1015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9589" h="1015663">
                  <a:moveTo>
                    <a:pt x="0" y="0"/>
                  </a:moveTo>
                  <a:lnTo>
                    <a:pt x="3878034" y="0"/>
                  </a:lnTo>
                  <a:cubicBezTo>
                    <a:pt x="4158704" y="356334"/>
                    <a:pt x="4134574" y="649169"/>
                    <a:pt x="3878034" y="1015663"/>
                  </a:cubicBezTo>
                  <a:lnTo>
                    <a:pt x="0" y="1015663"/>
                  </a:lnTo>
                  <a:lnTo>
                    <a:pt x="0" y="0"/>
                  </a:lnTo>
                  <a:close/>
                </a:path>
              </a:pathLst>
            </a:custGeom>
            <a:solidFill>
              <a:schemeClr val="bg1">
                <a:lumMod val="8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2E7F425B-1857-46AE-978C-0CF97470806A}"/>
                </a:ext>
              </a:extLst>
            </p:cNvPr>
            <p:cNvSpPr txBox="1"/>
            <p:nvPr/>
          </p:nvSpPr>
          <p:spPr>
            <a:xfrm>
              <a:off x="-23949" y="2517625"/>
              <a:ext cx="3978729" cy="1015663"/>
            </a:xfrm>
            <a:custGeom>
              <a:avLst/>
              <a:gdLst>
                <a:gd name="connsiteX0" fmla="*/ 0 w 4041324"/>
                <a:gd name="connsiteY0" fmla="*/ 0 h 1015663"/>
                <a:gd name="connsiteX1" fmla="*/ 4041324 w 4041324"/>
                <a:gd name="connsiteY1" fmla="*/ 0 h 1015663"/>
                <a:gd name="connsiteX2" fmla="*/ 4041324 w 4041324"/>
                <a:gd name="connsiteY2" fmla="*/ 1015663 h 1015663"/>
                <a:gd name="connsiteX3" fmla="*/ 0 w 4041324"/>
                <a:gd name="connsiteY3" fmla="*/ 1015663 h 1015663"/>
                <a:gd name="connsiteX4" fmla="*/ 0 w 4041324"/>
                <a:gd name="connsiteY4" fmla="*/ 0 h 1015663"/>
                <a:gd name="connsiteX0" fmla="*/ 0 w 4219124"/>
                <a:gd name="connsiteY0" fmla="*/ 0 h 1015663"/>
                <a:gd name="connsiteX1" fmla="*/ 4041324 w 4219124"/>
                <a:gd name="connsiteY1" fmla="*/ 0 h 1015663"/>
                <a:gd name="connsiteX2" fmla="*/ 4041324 w 4219124"/>
                <a:gd name="connsiteY2" fmla="*/ 1015663 h 1015663"/>
                <a:gd name="connsiteX3" fmla="*/ 0 w 4219124"/>
                <a:gd name="connsiteY3" fmla="*/ 1015663 h 1015663"/>
                <a:gd name="connsiteX4" fmla="*/ 0 w 4219124"/>
                <a:gd name="connsiteY4" fmla="*/ 0 h 1015663"/>
                <a:gd name="connsiteX0" fmla="*/ 0 w 4151390"/>
                <a:gd name="connsiteY0" fmla="*/ 0 h 1015663"/>
                <a:gd name="connsiteX1" fmla="*/ 4041324 w 4151390"/>
                <a:gd name="connsiteY1" fmla="*/ 0 h 1015663"/>
                <a:gd name="connsiteX2" fmla="*/ 4041324 w 4151390"/>
                <a:gd name="connsiteY2" fmla="*/ 1015663 h 1015663"/>
                <a:gd name="connsiteX3" fmla="*/ 0 w 4151390"/>
                <a:gd name="connsiteY3" fmla="*/ 1015663 h 1015663"/>
                <a:gd name="connsiteX4" fmla="*/ 0 w 4151390"/>
                <a:gd name="connsiteY4" fmla="*/ 0 h 1015663"/>
                <a:gd name="connsiteX0" fmla="*/ 0 w 4204115"/>
                <a:gd name="connsiteY0" fmla="*/ 0 h 1015663"/>
                <a:gd name="connsiteX1" fmla="*/ 4041324 w 4204115"/>
                <a:gd name="connsiteY1" fmla="*/ 0 h 1015663"/>
                <a:gd name="connsiteX2" fmla="*/ 4041324 w 4204115"/>
                <a:gd name="connsiteY2" fmla="*/ 1015663 h 1015663"/>
                <a:gd name="connsiteX3" fmla="*/ 0 w 4204115"/>
                <a:gd name="connsiteY3" fmla="*/ 1015663 h 1015663"/>
                <a:gd name="connsiteX4" fmla="*/ 0 w 4204115"/>
                <a:gd name="connsiteY4" fmla="*/ 0 h 1015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4115" h="1015663">
                  <a:moveTo>
                    <a:pt x="0" y="0"/>
                  </a:moveTo>
                  <a:lnTo>
                    <a:pt x="4041324" y="0"/>
                  </a:lnTo>
                  <a:cubicBezTo>
                    <a:pt x="4288974" y="598904"/>
                    <a:pt x="4225474" y="499309"/>
                    <a:pt x="4041324" y="1015663"/>
                  </a:cubicBezTo>
                  <a:lnTo>
                    <a:pt x="0" y="1015663"/>
                  </a:lnTo>
                  <a:lnTo>
                    <a:pt x="0" y="0"/>
                  </a:lnTo>
                  <a:close/>
                </a:path>
              </a:pathLst>
            </a:custGeom>
            <a:noFill/>
          </p:spPr>
          <p:txBody>
            <a:bodyPr wrap="square" rtlCol="0">
              <a:spAutoFit/>
            </a:bodyPr>
            <a:lstStyle/>
            <a:p>
              <a:r>
                <a:rPr lang="en-US" sz="6000" dirty="0">
                  <a:solidFill>
                    <a:schemeClr val="bg1"/>
                  </a:solidFill>
                  <a:latin typeface="Bahnschrift Light SemiCondensed" panose="020B0502040204020203" pitchFamily="34" charset="0"/>
                </a:rPr>
                <a:t> The  Project</a:t>
              </a:r>
              <a:endParaRPr lang="en-US" sz="6000" i="1" dirty="0">
                <a:solidFill>
                  <a:schemeClr val="bg1"/>
                </a:solidFill>
                <a:latin typeface="Bahnschrift Light SemiCondensed" panose="020B0502040204020203" pitchFamily="34" charset="0"/>
              </a:endParaRPr>
            </a:p>
          </p:txBody>
        </p:sp>
      </p:grpSp>
    </p:spTree>
    <p:extLst>
      <p:ext uri="{BB962C8B-B14F-4D97-AF65-F5344CB8AC3E}">
        <p14:creationId xmlns:p14="http://schemas.microsoft.com/office/powerpoint/2010/main" val="1033255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BB8E3B-1D50-4101-83B3-C9001AC97B6C}"/>
              </a:ext>
            </a:extLst>
          </p:cNvPr>
          <p:cNvSpPr txBox="1"/>
          <p:nvPr/>
        </p:nvSpPr>
        <p:spPr>
          <a:xfrm>
            <a:off x="242207" y="209550"/>
            <a:ext cx="5434693" cy="707886"/>
          </a:xfrm>
          <a:prstGeom prst="rect">
            <a:avLst/>
          </a:prstGeom>
          <a:noFill/>
        </p:spPr>
        <p:txBody>
          <a:bodyPr wrap="square" rtlCol="0">
            <a:spAutoFit/>
          </a:bodyPr>
          <a:lstStyle/>
          <a:p>
            <a:r>
              <a:rPr lang="en-US" sz="4000" dirty="0">
                <a:solidFill>
                  <a:srgbClr val="3D6DC3"/>
                </a:solidFill>
                <a:latin typeface="Agency FB" panose="020B0503020202020204" pitchFamily="34" charset="0"/>
                <a:cs typeface="Calibri" panose="020F0502020204030204" pitchFamily="34" charset="0"/>
              </a:rPr>
              <a:t>12 | </a:t>
            </a:r>
            <a:r>
              <a:rPr lang="en-US" sz="4000" dirty="0">
                <a:solidFill>
                  <a:srgbClr val="979797"/>
                </a:solidFill>
                <a:latin typeface="Agency FB" panose="020B0503020202020204" pitchFamily="34" charset="0"/>
                <a:cs typeface="Calibri" panose="020F0502020204030204" pitchFamily="34" charset="0"/>
              </a:rPr>
              <a:t>Student’s First Term Status</a:t>
            </a:r>
          </a:p>
        </p:txBody>
      </p:sp>
      <p:grpSp>
        <p:nvGrpSpPr>
          <p:cNvPr id="10" name="Group 9">
            <a:extLst>
              <a:ext uri="{FF2B5EF4-FFF2-40B4-BE49-F238E27FC236}">
                <a16:creationId xmlns:a16="http://schemas.microsoft.com/office/drawing/2014/main" id="{A6DCD0E1-B79B-4170-9508-FD41B559D91A}"/>
              </a:ext>
            </a:extLst>
          </p:cNvPr>
          <p:cNvGrpSpPr/>
          <p:nvPr/>
        </p:nvGrpSpPr>
        <p:grpSpPr>
          <a:xfrm>
            <a:off x="242207" y="1343277"/>
            <a:ext cx="6280604" cy="4558030"/>
            <a:chOff x="1536700" y="1482189"/>
            <a:chExt cx="6280604" cy="4558030"/>
          </a:xfrm>
        </p:grpSpPr>
        <p:sp>
          <p:nvSpPr>
            <p:cNvPr id="3" name="TextBox 2">
              <a:extLst>
                <a:ext uri="{FF2B5EF4-FFF2-40B4-BE49-F238E27FC236}">
                  <a16:creationId xmlns:a16="http://schemas.microsoft.com/office/drawing/2014/main" id="{85AB555C-AEDE-433E-ABE2-49EE8719FF83}"/>
                </a:ext>
              </a:extLst>
            </p:cNvPr>
            <p:cNvSpPr txBox="1"/>
            <p:nvPr/>
          </p:nvSpPr>
          <p:spPr>
            <a:xfrm>
              <a:off x="2275112" y="2157730"/>
              <a:ext cx="2182587" cy="1077218"/>
            </a:xfrm>
            <a:prstGeom prst="rect">
              <a:avLst/>
            </a:prstGeom>
            <a:noFill/>
          </p:spPr>
          <p:txBody>
            <a:bodyPr wrap="square" rtlCol="0">
              <a:spAutoFit/>
            </a:bodyPr>
            <a:lstStyle/>
            <a:p>
              <a:pPr algn="r"/>
              <a:r>
                <a:rPr lang="en-US" sz="3200" b="1" dirty="0">
                  <a:solidFill>
                    <a:srgbClr val="92D050"/>
                  </a:solidFill>
                  <a:latin typeface="Agency FB" panose="020B0503020202020204" pitchFamily="34" charset="0"/>
                </a:rPr>
                <a:t>60 %</a:t>
              </a:r>
            </a:p>
            <a:p>
              <a:pPr algn="r"/>
              <a:r>
                <a:rPr lang="en-US" sz="3200" b="1" dirty="0">
                  <a:solidFill>
                    <a:srgbClr val="92D050"/>
                  </a:solidFill>
                  <a:latin typeface="Agency FB" panose="020B0503020202020204" pitchFamily="34" charset="0"/>
                </a:rPr>
                <a:t>COMPLETE</a:t>
              </a:r>
              <a:endParaRPr lang="en-IN" sz="3200" b="1" dirty="0">
                <a:solidFill>
                  <a:srgbClr val="92D050"/>
                </a:solidFill>
                <a:latin typeface="Agency FB" panose="020B0503020202020204" pitchFamily="34" charset="0"/>
              </a:endParaRPr>
            </a:p>
          </p:txBody>
        </p:sp>
        <p:sp>
          <p:nvSpPr>
            <p:cNvPr id="8" name="TextBox 7">
              <a:extLst>
                <a:ext uri="{FF2B5EF4-FFF2-40B4-BE49-F238E27FC236}">
                  <a16:creationId xmlns:a16="http://schemas.microsoft.com/office/drawing/2014/main" id="{7D48529F-4DC0-4ACF-921C-81FA695DAD23}"/>
                </a:ext>
              </a:extLst>
            </p:cNvPr>
            <p:cNvSpPr txBox="1"/>
            <p:nvPr/>
          </p:nvSpPr>
          <p:spPr>
            <a:xfrm>
              <a:off x="1536700" y="3808922"/>
              <a:ext cx="2920999" cy="1077218"/>
            </a:xfrm>
            <a:prstGeom prst="rect">
              <a:avLst/>
            </a:prstGeom>
            <a:noFill/>
          </p:spPr>
          <p:txBody>
            <a:bodyPr wrap="square" rtlCol="0">
              <a:spAutoFit/>
            </a:bodyPr>
            <a:lstStyle/>
            <a:p>
              <a:pPr algn="r"/>
              <a:r>
                <a:rPr lang="en-US" sz="3200" b="1" dirty="0">
                  <a:solidFill>
                    <a:srgbClr val="FF0000">
                      <a:alpha val="65000"/>
                    </a:srgbClr>
                  </a:solidFill>
                  <a:latin typeface="Agency FB" panose="020B0503020202020204" pitchFamily="34" charset="0"/>
                </a:rPr>
                <a:t>40 % </a:t>
              </a:r>
            </a:p>
            <a:p>
              <a:pPr algn="r"/>
              <a:r>
                <a:rPr lang="en-US" sz="3200" b="1" dirty="0">
                  <a:solidFill>
                    <a:srgbClr val="FF0000">
                      <a:alpha val="65000"/>
                    </a:srgbClr>
                  </a:solidFill>
                  <a:latin typeface="Agency FB" panose="020B0503020202020204" pitchFamily="34" charset="0"/>
                </a:rPr>
                <a:t>NOT COMPLETE</a:t>
              </a:r>
              <a:endParaRPr lang="en-IN" sz="3200" b="1" dirty="0">
                <a:solidFill>
                  <a:srgbClr val="FF0000">
                    <a:alpha val="65000"/>
                  </a:srgbClr>
                </a:solidFill>
                <a:latin typeface="Agency FB" panose="020B0503020202020204" pitchFamily="34" charset="0"/>
              </a:endParaRPr>
            </a:p>
          </p:txBody>
        </p:sp>
        <p:sp>
          <p:nvSpPr>
            <p:cNvPr id="4" name="Rectangle: Rounded Corners 3">
              <a:extLst>
                <a:ext uri="{FF2B5EF4-FFF2-40B4-BE49-F238E27FC236}">
                  <a16:creationId xmlns:a16="http://schemas.microsoft.com/office/drawing/2014/main" id="{ED20BFFA-36DA-4D89-9486-CEF93C47F674}"/>
                </a:ext>
              </a:extLst>
            </p:cNvPr>
            <p:cNvSpPr/>
            <p:nvPr/>
          </p:nvSpPr>
          <p:spPr>
            <a:xfrm>
              <a:off x="4464957" y="1482189"/>
              <a:ext cx="157843" cy="4558030"/>
            </a:xfrm>
            <a:prstGeom prst="roundRect">
              <a:avLst>
                <a:gd name="adj" fmla="val 50000"/>
              </a:avLst>
            </a:prstGeom>
            <a:solidFill>
              <a:srgbClr val="C9C9C9">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EE5BACA3-BE70-4C56-8E85-75B3082775EC}"/>
                </a:ext>
              </a:extLst>
            </p:cNvPr>
            <p:cNvSpPr txBox="1"/>
            <p:nvPr/>
          </p:nvSpPr>
          <p:spPr>
            <a:xfrm>
              <a:off x="4622800" y="2170430"/>
              <a:ext cx="3155950" cy="584775"/>
            </a:xfrm>
            <a:prstGeom prst="rect">
              <a:avLst/>
            </a:prstGeom>
            <a:noFill/>
          </p:spPr>
          <p:txBody>
            <a:bodyPr wrap="square" rtlCol="0">
              <a:spAutoFit/>
            </a:bodyPr>
            <a:lstStyle/>
            <a:p>
              <a:r>
                <a:rPr lang="en-US" sz="1600" b="1" dirty="0">
                  <a:solidFill>
                    <a:srgbClr val="3D3D3D"/>
                  </a:solidFill>
                  <a:latin typeface="Agency FB" panose="020B0503020202020204" pitchFamily="34" charset="0"/>
                  <a:cs typeface="Calibri" panose="020F0502020204030204" pitchFamily="34" charset="0"/>
                </a:rPr>
                <a:t>2040</a:t>
              </a:r>
              <a:r>
                <a:rPr lang="en-US" sz="1600" dirty="0">
                  <a:solidFill>
                    <a:srgbClr val="3D3D3D"/>
                  </a:solidFill>
                  <a:latin typeface="Agency FB" panose="020B0503020202020204" pitchFamily="34" charset="0"/>
                  <a:cs typeface="Calibri" panose="020F0502020204030204" pitchFamily="34" charset="0"/>
                </a:rPr>
                <a:t> number of student have completed their first term</a:t>
              </a:r>
            </a:p>
          </p:txBody>
        </p:sp>
        <p:sp>
          <p:nvSpPr>
            <p:cNvPr id="12" name="TextBox 11">
              <a:extLst>
                <a:ext uri="{FF2B5EF4-FFF2-40B4-BE49-F238E27FC236}">
                  <a16:creationId xmlns:a16="http://schemas.microsoft.com/office/drawing/2014/main" id="{CA2AA116-921B-4C3D-85EF-B629DF20094C}"/>
                </a:ext>
              </a:extLst>
            </p:cNvPr>
            <p:cNvSpPr txBox="1"/>
            <p:nvPr/>
          </p:nvSpPr>
          <p:spPr>
            <a:xfrm>
              <a:off x="4661354" y="3845944"/>
              <a:ext cx="3155950" cy="584775"/>
            </a:xfrm>
            <a:prstGeom prst="rect">
              <a:avLst/>
            </a:prstGeom>
            <a:noFill/>
          </p:spPr>
          <p:txBody>
            <a:bodyPr wrap="square" rtlCol="0">
              <a:spAutoFit/>
            </a:bodyPr>
            <a:lstStyle/>
            <a:p>
              <a:r>
                <a:rPr lang="en-US" sz="1600" b="1" dirty="0">
                  <a:solidFill>
                    <a:srgbClr val="3D3D3D"/>
                  </a:solidFill>
                  <a:latin typeface="Agency FB" panose="020B0503020202020204" pitchFamily="34" charset="0"/>
                  <a:cs typeface="Calibri" panose="020F0502020204030204" pitchFamily="34" charset="0"/>
                </a:rPr>
                <a:t>1360</a:t>
              </a:r>
              <a:r>
                <a:rPr lang="en-US" sz="1600" dirty="0">
                  <a:solidFill>
                    <a:srgbClr val="3D3D3D"/>
                  </a:solidFill>
                  <a:latin typeface="Agency FB" panose="020B0503020202020204" pitchFamily="34" charset="0"/>
                  <a:cs typeface="Calibri" panose="020F0502020204030204" pitchFamily="34" charset="0"/>
                </a:rPr>
                <a:t> number of student have not completed their first term</a:t>
              </a:r>
              <a:endParaRPr lang="en-IN" sz="1600" dirty="0">
                <a:solidFill>
                  <a:srgbClr val="3D3D3D"/>
                </a:solidFill>
                <a:latin typeface="Agency FB" panose="020B0503020202020204" pitchFamily="34" charset="0"/>
                <a:cs typeface="Calibri" panose="020F0502020204030204" pitchFamily="34" charset="0"/>
              </a:endParaRPr>
            </a:p>
          </p:txBody>
        </p:sp>
      </p:grpSp>
      <p:sp>
        <p:nvSpPr>
          <p:cNvPr id="5" name="TextBox 4">
            <a:extLst>
              <a:ext uri="{FF2B5EF4-FFF2-40B4-BE49-F238E27FC236}">
                <a16:creationId xmlns:a16="http://schemas.microsoft.com/office/drawing/2014/main" id="{7D846858-0337-45D8-9CAC-47D9A9784421}"/>
              </a:ext>
            </a:extLst>
          </p:cNvPr>
          <p:cNvSpPr txBox="1"/>
          <p:nvPr/>
        </p:nvSpPr>
        <p:spPr>
          <a:xfrm>
            <a:off x="6994528" y="1255059"/>
            <a:ext cx="4005033" cy="2062103"/>
          </a:xfrm>
          <a:prstGeom prst="rect">
            <a:avLst/>
          </a:prstGeom>
          <a:noFill/>
        </p:spPr>
        <p:txBody>
          <a:bodyPr wrap="square" rtlCol="0">
            <a:spAutoFit/>
          </a:bodyPr>
          <a:lstStyle/>
          <a:p>
            <a:r>
              <a:rPr lang="en-US" sz="1600" dirty="0">
                <a:solidFill>
                  <a:srgbClr val="000000"/>
                </a:solidFill>
                <a:latin typeface="Agency FB" panose="020B0503020202020204" pitchFamily="34" charset="0"/>
              </a:rPr>
              <a:t>In the data set there were two columns containing “Grade points attempted by Student in First semester” and “Grade points earned by Student in First semester”. First term status columns is just the difference of the above two columns. The values came out to be less than zero, zero and greater than zero. Negative value were replaced by zero and than zero replaced by </a:t>
            </a:r>
            <a:r>
              <a:rPr lang="en-US" sz="1600" b="1" dirty="0">
                <a:solidFill>
                  <a:srgbClr val="000000"/>
                </a:solidFill>
                <a:latin typeface="Agency FB" panose="020B0503020202020204" pitchFamily="34" charset="0"/>
              </a:rPr>
              <a:t>complete</a:t>
            </a:r>
            <a:r>
              <a:rPr lang="en-US" sz="1600" dirty="0">
                <a:solidFill>
                  <a:srgbClr val="000000"/>
                </a:solidFill>
                <a:latin typeface="Agency FB" panose="020B0503020202020204" pitchFamily="34" charset="0"/>
              </a:rPr>
              <a:t> where positive values were replaced by </a:t>
            </a:r>
            <a:r>
              <a:rPr lang="en-US" sz="1600" b="1" dirty="0">
                <a:solidFill>
                  <a:srgbClr val="000000"/>
                </a:solidFill>
                <a:latin typeface="Agency FB" panose="020B0503020202020204" pitchFamily="34" charset="0"/>
              </a:rPr>
              <a:t>not complete</a:t>
            </a:r>
            <a:endParaRPr lang="en-IN" sz="1600" b="1" dirty="0">
              <a:solidFill>
                <a:srgbClr val="000000"/>
              </a:solidFill>
              <a:latin typeface="Agency FB" panose="020B0503020202020204" pitchFamily="34" charset="0"/>
            </a:endParaRPr>
          </a:p>
        </p:txBody>
      </p:sp>
      <p:sp>
        <p:nvSpPr>
          <p:cNvPr id="6" name="TextBox 5">
            <a:extLst>
              <a:ext uri="{FF2B5EF4-FFF2-40B4-BE49-F238E27FC236}">
                <a16:creationId xmlns:a16="http://schemas.microsoft.com/office/drawing/2014/main" id="{E3C6BD06-D15E-4802-8BE6-FCCAEBAC773E}"/>
              </a:ext>
            </a:extLst>
          </p:cNvPr>
          <p:cNvSpPr txBox="1"/>
          <p:nvPr/>
        </p:nvSpPr>
        <p:spPr>
          <a:xfrm>
            <a:off x="6994528" y="4265025"/>
            <a:ext cx="3448050" cy="1200329"/>
          </a:xfrm>
          <a:prstGeom prst="rect">
            <a:avLst/>
          </a:prstGeom>
          <a:noFill/>
        </p:spPr>
        <p:txBody>
          <a:bodyPr wrap="square" rtlCol="0">
            <a:spAutoFit/>
          </a:bodyPr>
          <a:lstStyle/>
          <a:p>
            <a:r>
              <a:rPr lang="en-US" sz="1600" b="1" dirty="0">
                <a:solidFill>
                  <a:srgbClr val="000000"/>
                </a:solidFill>
                <a:latin typeface="Agency FB" panose="020B0503020202020204" pitchFamily="34" charset="0"/>
              </a:rPr>
              <a:t>Student not completing their first term’s percentage is not low enough to be ignored.</a:t>
            </a:r>
          </a:p>
          <a:p>
            <a:endParaRPr lang="en-US" sz="800" b="1" dirty="0">
              <a:solidFill>
                <a:srgbClr val="000000"/>
              </a:solidFill>
              <a:latin typeface="Agency FB" panose="020B0503020202020204" pitchFamily="34" charset="0"/>
            </a:endParaRPr>
          </a:p>
          <a:p>
            <a:r>
              <a:rPr lang="en-US" sz="1600" b="1" dirty="0">
                <a:solidFill>
                  <a:srgbClr val="000000"/>
                </a:solidFill>
                <a:latin typeface="Agency FB" panose="020B0503020202020204" pitchFamily="34" charset="0"/>
              </a:rPr>
              <a:t>This also shows the lack of interest of student towards their career </a:t>
            </a:r>
            <a:endParaRPr lang="en-IN" sz="1600" b="1" dirty="0">
              <a:solidFill>
                <a:srgbClr val="000000"/>
              </a:solidFill>
              <a:latin typeface="Agency FB" panose="020B0503020202020204" pitchFamily="34" charset="0"/>
            </a:endParaRPr>
          </a:p>
        </p:txBody>
      </p:sp>
    </p:spTree>
    <p:extLst>
      <p:ext uri="{BB962C8B-B14F-4D97-AF65-F5344CB8AC3E}">
        <p14:creationId xmlns:p14="http://schemas.microsoft.com/office/powerpoint/2010/main" val="79505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BB8E3B-1D50-4101-83B3-C9001AC97B6C}"/>
              </a:ext>
            </a:extLst>
          </p:cNvPr>
          <p:cNvSpPr txBox="1"/>
          <p:nvPr/>
        </p:nvSpPr>
        <p:spPr>
          <a:xfrm>
            <a:off x="242207" y="209550"/>
            <a:ext cx="5853793" cy="707886"/>
          </a:xfrm>
          <a:prstGeom prst="rect">
            <a:avLst/>
          </a:prstGeom>
          <a:noFill/>
        </p:spPr>
        <p:txBody>
          <a:bodyPr wrap="square" rtlCol="0">
            <a:spAutoFit/>
          </a:bodyPr>
          <a:lstStyle/>
          <a:p>
            <a:r>
              <a:rPr lang="en-US" sz="4000" dirty="0">
                <a:solidFill>
                  <a:srgbClr val="3D6DC3"/>
                </a:solidFill>
                <a:latin typeface="Agency FB" panose="020B0503020202020204" pitchFamily="34" charset="0"/>
                <a:cs typeface="Calibri" panose="020F0502020204030204" pitchFamily="34" charset="0"/>
              </a:rPr>
              <a:t>13 | </a:t>
            </a:r>
            <a:r>
              <a:rPr lang="en-US" sz="4000" dirty="0">
                <a:solidFill>
                  <a:srgbClr val="979797"/>
                </a:solidFill>
                <a:latin typeface="Agency FB" panose="020B0503020202020204" pitchFamily="34" charset="0"/>
                <a:cs typeface="Calibri" panose="020F0502020204030204" pitchFamily="34" charset="0"/>
              </a:rPr>
              <a:t>Student’s Second Term Status</a:t>
            </a:r>
          </a:p>
        </p:txBody>
      </p:sp>
      <p:sp>
        <p:nvSpPr>
          <p:cNvPr id="5" name="TextBox 4">
            <a:extLst>
              <a:ext uri="{FF2B5EF4-FFF2-40B4-BE49-F238E27FC236}">
                <a16:creationId xmlns:a16="http://schemas.microsoft.com/office/drawing/2014/main" id="{7D846858-0337-45D8-9CAC-47D9A9784421}"/>
              </a:ext>
            </a:extLst>
          </p:cNvPr>
          <p:cNvSpPr txBox="1"/>
          <p:nvPr/>
        </p:nvSpPr>
        <p:spPr>
          <a:xfrm>
            <a:off x="7503890" y="1303174"/>
            <a:ext cx="3700233" cy="2800767"/>
          </a:xfrm>
          <a:prstGeom prst="rect">
            <a:avLst/>
          </a:prstGeom>
          <a:noFill/>
        </p:spPr>
        <p:txBody>
          <a:bodyPr wrap="square" rtlCol="0">
            <a:spAutoFit/>
          </a:bodyPr>
          <a:lstStyle/>
          <a:p>
            <a:r>
              <a:rPr lang="en-US" sz="1600" dirty="0">
                <a:solidFill>
                  <a:srgbClr val="000000"/>
                </a:solidFill>
                <a:latin typeface="Agency FB" panose="020B0503020202020204" pitchFamily="34" charset="0"/>
              </a:rPr>
              <a:t>In the data set there were two columns containing “Grade points attempted by Student in Second semester” and “Grade points earned by Student in Second semester”. Second term status columns is just the difference of the above two columns. The values came out to be less than zero, zero and greater than zero. Negative value were replaced by zero and than zero replaced by </a:t>
            </a:r>
            <a:r>
              <a:rPr lang="en-US" sz="1600" b="1" dirty="0">
                <a:solidFill>
                  <a:srgbClr val="000000"/>
                </a:solidFill>
                <a:latin typeface="Agency FB" panose="020B0503020202020204" pitchFamily="34" charset="0"/>
              </a:rPr>
              <a:t>complete</a:t>
            </a:r>
            <a:r>
              <a:rPr lang="en-US" sz="1600" dirty="0">
                <a:solidFill>
                  <a:srgbClr val="000000"/>
                </a:solidFill>
                <a:latin typeface="Agency FB" panose="020B0503020202020204" pitchFamily="34" charset="0"/>
              </a:rPr>
              <a:t> where no zero values were replaced by </a:t>
            </a:r>
            <a:r>
              <a:rPr lang="en-US" sz="1600" b="1" dirty="0">
                <a:solidFill>
                  <a:srgbClr val="000000"/>
                </a:solidFill>
                <a:latin typeface="Agency FB" panose="020B0503020202020204" pitchFamily="34" charset="0"/>
              </a:rPr>
              <a:t>not complete</a:t>
            </a:r>
            <a:r>
              <a:rPr lang="en-US" sz="1600" dirty="0">
                <a:solidFill>
                  <a:srgbClr val="000000"/>
                </a:solidFill>
                <a:latin typeface="Agency FB" panose="020B0503020202020204" pitchFamily="34" charset="0"/>
              </a:rPr>
              <a:t>.</a:t>
            </a:r>
          </a:p>
          <a:p>
            <a:r>
              <a:rPr lang="en-US" sz="1600" dirty="0">
                <a:solidFill>
                  <a:srgbClr val="000000"/>
                </a:solidFill>
                <a:latin typeface="Agency FB" panose="020B0503020202020204" pitchFamily="34" charset="0"/>
              </a:rPr>
              <a:t>Missing values were replaced by </a:t>
            </a:r>
            <a:r>
              <a:rPr lang="en-US" sz="1600" b="1" dirty="0">
                <a:solidFill>
                  <a:srgbClr val="000000"/>
                </a:solidFill>
                <a:latin typeface="Agency FB" panose="020B0503020202020204" pitchFamily="34" charset="0"/>
              </a:rPr>
              <a:t>not attend</a:t>
            </a:r>
          </a:p>
          <a:p>
            <a:endParaRPr lang="en-IN" sz="1600" dirty="0"/>
          </a:p>
        </p:txBody>
      </p:sp>
      <p:grpSp>
        <p:nvGrpSpPr>
          <p:cNvPr id="6" name="Group 5">
            <a:extLst>
              <a:ext uri="{FF2B5EF4-FFF2-40B4-BE49-F238E27FC236}">
                <a16:creationId xmlns:a16="http://schemas.microsoft.com/office/drawing/2014/main" id="{D2CDE55E-CBCB-4B43-A322-1F1F80B0D8B1}"/>
              </a:ext>
            </a:extLst>
          </p:cNvPr>
          <p:cNvGrpSpPr/>
          <p:nvPr/>
        </p:nvGrpSpPr>
        <p:grpSpPr>
          <a:xfrm>
            <a:off x="242207" y="1362327"/>
            <a:ext cx="6280604" cy="4558030"/>
            <a:chOff x="242207" y="1476627"/>
            <a:chExt cx="6280604" cy="4558030"/>
          </a:xfrm>
        </p:grpSpPr>
        <p:sp>
          <p:nvSpPr>
            <p:cNvPr id="3" name="TextBox 2">
              <a:extLst>
                <a:ext uri="{FF2B5EF4-FFF2-40B4-BE49-F238E27FC236}">
                  <a16:creationId xmlns:a16="http://schemas.microsoft.com/office/drawing/2014/main" id="{85AB555C-AEDE-433E-ABE2-49EE8719FF83}"/>
                </a:ext>
              </a:extLst>
            </p:cNvPr>
            <p:cNvSpPr txBox="1"/>
            <p:nvPr/>
          </p:nvSpPr>
          <p:spPr>
            <a:xfrm>
              <a:off x="987877" y="1476627"/>
              <a:ext cx="2182587" cy="1077218"/>
            </a:xfrm>
            <a:prstGeom prst="rect">
              <a:avLst/>
            </a:prstGeom>
            <a:noFill/>
          </p:spPr>
          <p:txBody>
            <a:bodyPr wrap="square" rtlCol="0">
              <a:spAutoFit/>
            </a:bodyPr>
            <a:lstStyle/>
            <a:p>
              <a:pPr algn="r"/>
              <a:r>
                <a:rPr lang="en-US" sz="3200" b="1" dirty="0">
                  <a:solidFill>
                    <a:srgbClr val="92D050"/>
                  </a:solidFill>
                  <a:latin typeface="Agency FB" panose="020B0503020202020204" pitchFamily="34" charset="0"/>
                </a:rPr>
                <a:t>57.5 %</a:t>
              </a:r>
            </a:p>
            <a:p>
              <a:pPr algn="r"/>
              <a:r>
                <a:rPr lang="en-US" sz="3200" b="1" dirty="0">
                  <a:solidFill>
                    <a:srgbClr val="92D050"/>
                  </a:solidFill>
                  <a:latin typeface="Agency FB" panose="020B0503020202020204" pitchFamily="34" charset="0"/>
                </a:rPr>
                <a:t>COMPLETE</a:t>
              </a:r>
              <a:endParaRPr lang="en-IN" sz="3200" b="1" dirty="0">
                <a:solidFill>
                  <a:srgbClr val="92D050"/>
                </a:solidFill>
                <a:latin typeface="Agency FB" panose="020B0503020202020204" pitchFamily="34" charset="0"/>
              </a:endParaRPr>
            </a:p>
          </p:txBody>
        </p:sp>
        <p:sp>
          <p:nvSpPr>
            <p:cNvPr id="8" name="TextBox 7">
              <a:extLst>
                <a:ext uri="{FF2B5EF4-FFF2-40B4-BE49-F238E27FC236}">
                  <a16:creationId xmlns:a16="http://schemas.microsoft.com/office/drawing/2014/main" id="{7D48529F-4DC0-4ACF-921C-81FA695DAD23}"/>
                </a:ext>
              </a:extLst>
            </p:cNvPr>
            <p:cNvSpPr txBox="1"/>
            <p:nvPr/>
          </p:nvSpPr>
          <p:spPr>
            <a:xfrm>
              <a:off x="242207" y="4719494"/>
              <a:ext cx="2920999" cy="1077218"/>
            </a:xfrm>
            <a:prstGeom prst="rect">
              <a:avLst/>
            </a:prstGeom>
            <a:noFill/>
          </p:spPr>
          <p:txBody>
            <a:bodyPr wrap="square" rtlCol="0">
              <a:spAutoFit/>
            </a:bodyPr>
            <a:lstStyle/>
            <a:p>
              <a:pPr algn="r"/>
              <a:r>
                <a:rPr lang="en-US" sz="3200" b="1" dirty="0">
                  <a:solidFill>
                    <a:srgbClr val="FF0000">
                      <a:alpha val="65000"/>
                    </a:srgbClr>
                  </a:solidFill>
                  <a:latin typeface="Agency FB" panose="020B0503020202020204" pitchFamily="34" charset="0"/>
                </a:rPr>
                <a:t>36.5 % </a:t>
              </a:r>
            </a:p>
            <a:p>
              <a:pPr algn="r"/>
              <a:r>
                <a:rPr lang="en-US" sz="3200" b="1" dirty="0">
                  <a:solidFill>
                    <a:srgbClr val="FF0000">
                      <a:alpha val="65000"/>
                    </a:srgbClr>
                  </a:solidFill>
                  <a:latin typeface="Agency FB" panose="020B0503020202020204" pitchFamily="34" charset="0"/>
                </a:rPr>
                <a:t>NOT COMPLETE</a:t>
              </a:r>
              <a:endParaRPr lang="en-IN" sz="3200" b="1" dirty="0">
                <a:solidFill>
                  <a:srgbClr val="FF0000">
                    <a:alpha val="65000"/>
                  </a:srgbClr>
                </a:solidFill>
                <a:latin typeface="Agency FB" panose="020B0503020202020204" pitchFamily="34" charset="0"/>
              </a:endParaRPr>
            </a:p>
          </p:txBody>
        </p:sp>
        <p:sp>
          <p:nvSpPr>
            <p:cNvPr id="4" name="Rectangle: Rounded Corners 3">
              <a:extLst>
                <a:ext uri="{FF2B5EF4-FFF2-40B4-BE49-F238E27FC236}">
                  <a16:creationId xmlns:a16="http://schemas.microsoft.com/office/drawing/2014/main" id="{ED20BFFA-36DA-4D89-9486-CEF93C47F674}"/>
                </a:ext>
              </a:extLst>
            </p:cNvPr>
            <p:cNvSpPr/>
            <p:nvPr/>
          </p:nvSpPr>
          <p:spPr>
            <a:xfrm>
              <a:off x="3170464" y="1476627"/>
              <a:ext cx="157843" cy="4558030"/>
            </a:xfrm>
            <a:prstGeom prst="roundRect">
              <a:avLst>
                <a:gd name="adj" fmla="val 50000"/>
              </a:avLst>
            </a:prstGeom>
            <a:solidFill>
              <a:srgbClr val="C9C9C9">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EE5BACA3-BE70-4C56-8E85-75B3082775EC}"/>
                </a:ext>
              </a:extLst>
            </p:cNvPr>
            <p:cNvSpPr txBox="1"/>
            <p:nvPr/>
          </p:nvSpPr>
          <p:spPr>
            <a:xfrm>
              <a:off x="3328307" y="1587891"/>
              <a:ext cx="3155950" cy="584775"/>
            </a:xfrm>
            <a:prstGeom prst="rect">
              <a:avLst/>
            </a:prstGeom>
            <a:noFill/>
          </p:spPr>
          <p:txBody>
            <a:bodyPr wrap="square" rtlCol="0">
              <a:spAutoFit/>
            </a:bodyPr>
            <a:lstStyle/>
            <a:p>
              <a:r>
                <a:rPr lang="en-US" sz="1600" b="1" dirty="0">
                  <a:solidFill>
                    <a:srgbClr val="3D3D3D"/>
                  </a:solidFill>
                  <a:latin typeface="Agency FB" panose="020B0503020202020204" pitchFamily="34" charset="0"/>
                  <a:cs typeface="Calibri" panose="020F0502020204030204" pitchFamily="34" charset="0"/>
                </a:rPr>
                <a:t>1955</a:t>
              </a:r>
              <a:r>
                <a:rPr lang="en-US" sz="1600" dirty="0">
                  <a:solidFill>
                    <a:srgbClr val="3D3D3D"/>
                  </a:solidFill>
                  <a:latin typeface="Agency FB" panose="020B0503020202020204" pitchFamily="34" charset="0"/>
                  <a:cs typeface="Calibri" panose="020F0502020204030204" pitchFamily="34" charset="0"/>
                </a:rPr>
                <a:t> number of student have completed their first term</a:t>
              </a:r>
            </a:p>
          </p:txBody>
        </p:sp>
        <p:sp>
          <p:nvSpPr>
            <p:cNvPr id="12" name="TextBox 11">
              <a:extLst>
                <a:ext uri="{FF2B5EF4-FFF2-40B4-BE49-F238E27FC236}">
                  <a16:creationId xmlns:a16="http://schemas.microsoft.com/office/drawing/2014/main" id="{CA2AA116-921B-4C3D-85EF-B629DF20094C}"/>
                </a:ext>
              </a:extLst>
            </p:cNvPr>
            <p:cNvSpPr txBox="1"/>
            <p:nvPr/>
          </p:nvSpPr>
          <p:spPr>
            <a:xfrm>
              <a:off x="3366861" y="4727212"/>
              <a:ext cx="3155950" cy="584775"/>
            </a:xfrm>
            <a:prstGeom prst="rect">
              <a:avLst/>
            </a:prstGeom>
            <a:noFill/>
          </p:spPr>
          <p:txBody>
            <a:bodyPr wrap="square" rtlCol="0">
              <a:spAutoFit/>
            </a:bodyPr>
            <a:lstStyle/>
            <a:p>
              <a:r>
                <a:rPr lang="en-US" sz="1600" b="1" dirty="0">
                  <a:solidFill>
                    <a:srgbClr val="3D3D3D"/>
                  </a:solidFill>
                  <a:latin typeface="Agency FB" panose="020B0503020202020204" pitchFamily="34" charset="0"/>
                  <a:cs typeface="Calibri" panose="020F0502020204030204" pitchFamily="34" charset="0"/>
                </a:rPr>
                <a:t>1236</a:t>
              </a:r>
              <a:r>
                <a:rPr lang="en-US" sz="1600" dirty="0">
                  <a:solidFill>
                    <a:srgbClr val="3D3D3D"/>
                  </a:solidFill>
                  <a:latin typeface="Agency FB" panose="020B0503020202020204" pitchFamily="34" charset="0"/>
                  <a:cs typeface="Calibri" panose="020F0502020204030204" pitchFamily="34" charset="0"/>
                </a:rPr>
                <a:t> number of student have not completed their first term</a:t>
              </a:r>
              <a:endParaRPr lang="en-IN" sz="1600" dirty="0">
                <a:solidFill>
                  <a:srgbClr val="3D3D3D"/>
                </a:solidFill>
                <a:latin typeface="Agency FB" panose="020B050302020202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0D1A5AD6-BBCD-40AA-A850-B48DDABF9EEB}"/>
                </a:ext>
              </a:extLst>
            </p:cNvPr>
            <p:cNvSpPr txBox="1"/>
            <p:nvPr/>
          </p:nvSpPr>
          <p:spPr>
            <a:xfrm>
              <a:off x="949323" y="3098061"/>
              <a:ext cx="2182587" cy="1077218"/>
            </a:xfrm>
            <a:prstGeom prst="rect">
              <a:avLst/>
            </a:prstGeom>
            <a:noFill/>
          </p:spPr>
          <p:txBody>
            <a:bodyPr wrap="square" rtlCol="0">
              <a:spAutoFit/>
            </a:bodyPr>
            <a:lstStyle/>
            <a:p>
              <a:pPr algn="r"/>
              <a:r>
                <a:rPr lang="en-US" sz="3200" b="1" dirty="0">
                  <a:solidFill>
                    <a:schemeClr val="accent1">
                      <a:lumMod val="60000"/>
                      <a:lumOff val="40000"/>
                    </a:schemeClr>
                  </a:solidFill>
                  <a:latin typeface="Agency FB" panose="020B0503020202020204" pitchFamily="34" charset="0"/>
                </a:rPr>
                <a:t>6 %</a:t>
              </a:r>
            </a:p>
            <a:p>
              <a:pPr algn="r"/>
              <a:r>
                <a:rPr lang="en-US" sz="3200" b="1" dirty="0">
                  <a:solidFill>
                    <a:schemeClr val="accent1">
                      <a:lumMod val="60000"/>
                      <a:lumOff val="40000"/>
                    </a:schemeClr>
                  </a:solidFill>
                  <a:latin typeface="Agency FB" panose="020B0503020202020204" pitchFamily="34" charset="0"/>
                </a:rPr>
                <a:t>NOT ATTEND</a:t>
              </a:r>
              <a:endParaRPr lang="en-IN" sz="3200" b="1" dirty="0">
                <a:solidFill>
                  <a:schemeClr val="accent1">
                    <a:lumMod val="60000"/>
                    <a:lumOff val="40000"/>
                  </a:schemeClr>
                </a:solidFill>
                <a:latin typeface="Agency FB" panose="020B0503020202020204" pitchFamily="34" charset="0"/>
              </a:endParaRPr>
            </a:p>
          </p:txBody>
        </p:sp>
        <p:sp>
          <p:nvSpPr>
            <p:cNvPr id="13" name="TextBox 12">
              <a:extLst>
                <a:ext uri="{FF2B5EF4-FFF2-40B4-BE49-F238E27FC236}">
                  <a16:creationId xmlns:a16="http://schemas.microsoft.com/office/drawing/2014/main" id="{68AD9F14-79FA-415D-94C7-21AB7EDB88D6}"/>
                </a:ext>
              </a:extLst>
            </p:cNvPr>
            <p:cNvSpPr txBox="1"/>
            <p:nvPr/>
          </p:nvSpPr>
          <p:spPr>
            <a:xfrm>
              <a:off x="3366861" y="3296051"/>
              <a:ext cx="3155950" cy="338554"/>
            </a:xfrm>
            <a:prstGeom prst="rect">
              <a:avLst/>
            </a:prstGeom>
            <a:noFill/>
          </p:spPr>
          <p:txBody>
            <a:bodyPr wrap="square" rtlCol="0">
              <a:spAutoFit/>
            </a:bodyPr>
            <a:lstStyle/>
            <a:p>
              <a:r>
                <a:rPr lang="en-US" sz="1600" b="1" dirty="0">
                  <a:solidFill>
                    <a:srgbClr val="3D3D3D"/>
                  </a:solidFill>
                  <a:latin typeface="Agency FB" panose="020B0503020202020204" pitchFamily="34" charset="0"/>
                  <a:cs typeface="Calibri" panose="020F0502020204030204" pitchFamily="34" charset="0"/>
                </a:rPr>
                <a:t>209</a:t>
              </a:r>
              <a:r>
                <a:rPr lang="en-US" sz="1600" dirty="0">
                  <a:solidFill>
                    <a:srgbClr val="3D3D3D"/>
                  </a:solidFill>
                  <a:latin typeface="Agency FB" panose="020B0503020202020204" pitchFamily="34" charset="0"/>
                  <a:cs typeface="Calibri" panose="020F0502020204030204" pitchFamily="34" charset="0"/>
                </a:rPr>
                <a:t> number of student have not attend</a:t>
              </a:r>
            </a:p>
          </p:txBody>
        </p:sp>
      </p:grpSp>
      <p:sp>
        <p:nvSpPr>
          <p:cNvPr id="15" name="TextBox 14">
            <a:extLst>
              <a:ext uri="{FF2B5EF4-FFF2-40B4-BE49-F238E27FC236}">
                <a16:creationId xmlns:a16="http://schemas.microsoft.com/office/drawing/2014/main" id="{4016BE5B-42EA-443A-9645-98FFD2FAAAAB}"/>
              </a:ext>
            </a:extLst>
          </p:cNvPr>
          <p:cNvSpPr txBox="1"/>
          <p:nvPr/>
        </p:nvSpPr>
        <p:spPr>
          <a:xfrm>
            <a:off x="7503890" y="4596384"/>
            <a:ext cx="3448050" cy="1446550"/>
          </a:xfrm>
          <a:prstGeom prst="rect">
            <a:avLst/>
          </a:prstGeom>
          <a:noFill/>
        </p:spPr>
        <p:txBody>
          <a:bodyPr wrap="square" rtlCol="0">
            <a:spAutoFit/>
          </a:bodyPr>
          <a:lstStyle/>
          <a:p>
            <a:r>
              <a:rPr lang="en-US" sz="1600" b="1" dirty="0">
                <a:solidFill>
                  <a:srgbClr val="000000"/>
                </a:solidFill>
                <a:latin typeface="Agency FB" panose="020B0503020202020204" pitchFamily="34" charset="0"/>
              </a:rPr>
              <a:t>Student not completing their second term and not attending their second term together makes up to 42.5 percent which is high enough to get the attention.</a:t>
            </a:r>
          </a:p>
          <a:p>
            <a:endParaRPr lang="en-US" sz="800" b="1" dirty="0">
              <a:solidFill>
                <a:srgbClr val="000000"/>
              </a:solidFill>
              <a:latin typeface="Agency FB" panose="020B0503020202020204" pitchFamily="34" charset="0"/>
            </a:endParaRPr>
          </a:p>
          <a:p>
            <a:r>
              <a:rPr lang="en-US" sz="1600" b="1" dirty="0">
                <a:solidFill>
                  <a:srgbClr val="000000"/>
                </a:solidFill>
                <a:latin typeface="Agency FB" panose="020B0503020202020204" pitchFamily="34" charset="0"/>
              </a:rPr>
              <a:t>This may lead to high attrition rate</a:t>
            </a:r>
            <a:endParaRPr lang="en-IN" sz="1600" b="1" dirty="0">
              <a:solidFill>
                <a:srgbClr val="000000"/>
              </a:solidFill>
              <a:latin typeface="Agency FB" panose="020B0503020202020204" pitchFamily="34" charset="0"/>
            </a:endParaRPr>
          </a:p>
        </p:txBody>
      </p:sp>
    </p:spTree>
    <p:extLst>
      <p:ext uri="{BB962C8B-B14F-4D97-AF65-F5344CB8AC3E}">
        <p14:creationId xmlns:p14="http://schemas.microsoft.com/office/powerpoint/2010/main" val="3728738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3EA2B59-17DD-4958-AF34-7C8CABB6178E}"/>
              </a:ext>
            </a:extLst>
          </p:cNvPr>
          <p:cNvGraphicFramePr>
            <a:graphicFrameLocks noGrp="1"/>
          </p:cNvGraphicFramePr>
          <p:nvPr>
            <p:extLst>
              <p:ext uri="{D42A27DB-BD31-4B8C-83A1-F6EECF244321}">
                <p14:modId xmlns:p14="http://schemas.microsoft.com/office/powerpoint/2010/main" val="4254610307"/>
              </p:ext>
            </p:extLst>
          </p:nvPr>
        </p:nvGraphicFramePr>
        <p:xfrm>
          <a:off x="0" y="0"/>
          <a:ext cx="12192000" cy="6857997"/>
        </p:xfrm>
        <a:graphic>
          <a:graphicData uri="http://schemas.openxmlformats.org/drawingml/2006/table">
            <a:tbl>
              <a:tblPr firstRow="1" bandRow="1">
                <a:tableStyleId>{2D5ABB26-0587-4C30-8999-92F81FD0307C}</a:tableStyleId>
              </a:tblPr>
              <a:tblGrid>
                <a:gridCol w="2438400">
                  <a:extLst>
                    <a:ext uri="{9D8B030D-6E8A-4147-A177-3AD203B41FA5}">
                      <a16:colId xmlns:a16="http://schemas.microsoft.com/office/drawing/2014/main" val="3854994122"/>
                    </a:ext>
                  </a:extLst>
                </a:gridCol>
                <a:gridCol w="2438400">
                  <a:extLst>
                    <a:ext uri="{9D8B030D-6E8A-4147-A177-3AD203B41FA5}">
                      <a16:colId xmlns:a16="http://schemas.microsoft.com/office/drawing/2014/main" val="2053700874"/>
                    </a:ext>
                  </a:extLst>
                </a:gridCol>
                <a:gridCol w="2438400">
                  <a:extLst>
                    <a:ext uri="{9D8B030D-6E8A-4147-A177-3AD203B41FA5}">
                      <a16:colId xmlns:a16="http://schemas.microsoft.com/office/drawing/2014/main" val="3999128081"/>
                    </a:ext>
                  </a:extLst>
                </a:gridCol>
                <a:gridCol w="2438400">
                  <a:extLst>
                    <a:ext uri="{9D8B030D-6E8A-4147-A177-3AD203B41FA5}">
                      <a16:colId xmlns:a16="http://schemas.microsoft.com/office/drawing/2014/main" val="1880091522"/>
                    </a:ext>
                  </a:extLst>
                </a:gridCol>
                <a:gridCol w="2438400">
                  <a:extLst>
                    <a:ext uri="{9D8B030D-6E8A-4147-A177-3AD203B41FA5}">
                      <a16:colId xmlns:a16="http://schemas.microsoft.com/office/drawing/2014/main" val="2600286826"/>
                    </a:ext>
                  </a:extLst>
                </a:gridCol>
              </a:tblGrid>
              <a:tr h="924223">
                <a:tc>
                  <a:txBody>
                    <a:bodyPr/>
                    <a:lstStyle/>
                    <a:p>
                      <a:pPr algn="ctr"/>
                      <a:r>
                        <a:rPr lang="en-US" sz="2400" b="1" kern="1200" dirty="0">
                          <a:solidFill>
                            <a:srgbClr val="F0F4FA"/>
                          </a:solidFill>
                          <a:latin typeface="Agency FB" panose="020B0503020202020204" pitchFamily="34" charset="0"/>
                          <a:ea typeface="+mn-ea"/>
                          <a:cs typeface="+mn-cs"/>
                        </a:rPr>
                        <a:t>Degree</a:t>
                      </a:r>
                      <a:endParaRPr lang="en-IN" sz="2400" b="1" kern="1200" dirty="0">
                        <a:solidFill>
                          <a:srgbClr val="F0F4FA"/>
                        </a:solidFill>
                        <a:latin typeface="Agency FB" panose="020B0503020202020204" pitchFamily="34" charset="0"/>
                        <a:ea typeface="+mn-ea"/>
                        <a:cs typeface="+mn-cs"/>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AADC"/>
                    </a:solidFill>
                  </a:tcPr>
                </a:tc>
                <a:tc>
                  <a:txBody>
                    <a:bodyPr/>
                    <a:lstStyle/>
                    <a:p>
                      <a:pPr algn="ctr"/>
                      <a:r>
                        <a:rPr lang="en-US" sz="2400" b="1" dirty="0">
                          <a:solidFill>
                            <a:srgbClr val="F0F4FA"/>
                          </a:solidFill>
                          <a:latin typeface="Agency FB" panose="020B0503020202020204" pitchFamily="34" charset="0"/>
                        </a:rPr>
                        <a:t>First term status</a:t>
                      </a:r>
                      <a:endParaRPr lang="en-IN" sz="2400" b="1" dirty="0">
                        <a:solidFill>
                          <a:srgbClr val="F0F4FA"/>
                        </a:solidFill>
                        <a:latin typeface="Agency FB" panose="020B0503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AADC"/>
                    </a:solidFill>
                  </a:tcPr>
                </a:tc>
                <a:tc>
                  <a:txBody>
                    <a:bodyPr/>
                    <a:lstStyle/>
                    <a:p>
                      <a:pPr algn="ctr"/>
                      <a:r>
                        <a:rPr lang="en-US" sz="2400" b="1" dirty="0">
                          <a:solidFill>
                            <a:srgbClr val="F0F4FA"/>
                          </a:solidFill>
                          <a:latin typeface="Agency FB" panose="020B0503020202020204" pitchFamily="34" charset="0"/>
                        </a:rPr>
                        <a:t>Second term status</a:t>
                      </a:r>
                      <a:endParaRPr lang="en-IN" sz="2400" b="1" dirty="0">
                        <a:solidFill>
                          <a:srgbClr val="F0F4FA"/>
                        </a:solidFill>
                        <a:latin typeface="Agency FB" panose="020B0503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AADC"/>
                    </a:solidFill>
                  </a:tcPr>
                </a:tc>
                <a:tc>
                  <a:txBody>
                    <a:bodyPr/>
                    <a:lstStyle/>
                    <a:p>
                      <a:pPr algn="ctr"/>
                      <a:r>
                        <a:rPr lang="en-US" sz="2400" b="1" dirty="0">
                          <a:solidFill>
                            <a:srgbClr val="F0F4FA"/>
                          </a:solidFill>
                          <a:latin typeface="Agency FB" panose="020B0503020202020204" pitchFamily="34" charset="0"/>
                        </a:rPr>
                        <a:t>Not Returned </a:t>
                      </a:r>
                      <a:endParaRPr lang="en-IN" sz="2400" b="1" dirty="0">
                        <a:solidFill>
                          <a:srgbClr val="F0F4FA"/>
                        </a:solidFill>
                        <a:latin typeface="Agency FB" panose="020B0503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AADC"/>
                    </a:solidFill>
                  </a:tcPr>
                </a:tc>
                <a:tc>
                  <a:txBody>
                    <a:bodyPr/>
                    <a:lstStyle/>
                    <a:p>
                      <a:pPr algn="ctr"/>
                      <a:r>
                        <a:rPr lang="en-US" sz="2400" b="1" dirty="0">
                          <a:solidFill>
                            <a:srgbClr val="F0F4FA"/>
                          </a:solidFill>
                          <a:latin typeface="Agency FB" panose="020B0503020202020204" pitchFamily="34" charset="0"/>
                        </a:rPr>
                        <a:t>Returned</a:t>
                      </a:r>
                      <a:endParaRPr lang="en-IN" sz="2400" b="1" dirty="0">
                        <a:solidFill>
                          <a:srgbClr val="F0F4FA"/>
                        </a:solidFill>
                        <a:latin typeface="Agency FB" panose="020B0503020202020204"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AADC"/>
                    </a:solidFill>
                  </a:tcPr>
                </a:tc>
                <a:extLst>
                  <a:ext uri="{0D108BD9-81ED-4DB2-BD59-A6C34878D82A}">
                    <a16:rowId xmlns:a16="http://schemas.microsoft.com/office/drawing/2014/main" val="3573516331"/>
                  </a:ext>
                </a:extLst>
              </a:tr>
              <a:tr h="488900">
                <a:tc rowSpan="6">
                  <a:txBody>
                    <a:bodyPr/>
                    <a:lstStyle/>
                    <a:p>
                      <a:pPr algn="ctr"/>
                      <a:r>
                        <a:rPr lang="en-US" sz="2000" dirty="0">
                          <a:latin typeface="Agency FB" panose="020B0503020202020204" pitchFamily="34" charset="0"/>
                        </a:rPr>
                        <a:t>Bachelors</a:t>
                      </a:r>
                      <a:endParaRPr lang="en-IN" sz="2000" dirty="0">
                        <a:latin typeface="Agency FB" panose="020B0503020202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lgn="ctr"/>
                      <a:r>
                        <a:rPr lang="en-US" sz="2000" dirty="0">
                          <a:solidFill>
                            <a:schemeClr val="bg1"/>
                          </a:solidFill>
                          <a:latin typeface="Agency FB" panose="020B0503020202020204" pitchFamily="34" charset="0"/>
                        </a:rPr>
                        <a:t>Complete</a:t>
                      </a:r>
                      <a:endParaRPr lang="en-IN" sz="2000" dirty="0">
                        <a:solidFill>
                          <a:schemeClr val="bg1"/>
                        </a:solidFill>
                        <a:latin typeface="Agency FB" panose="020B0503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tc>
                  <a:txBody>
                    <a:bodyPr/>
                    <a:lstStyle/>
                    <a:p>
                      <a:pPr algn="ctr" fontAlgn="b"/>
                      <a:r>
                        <a:rPr lang="en-IN" sz="2000" kern="1200" dirty="0">
                          <a:latin typeface="Agency FB" panose="020B0503020202020204" pitchFamily="34" charset="0"/>
                        </a:rPr>
                        <a:t>Complete</a:t>
                      </a:r>
                      <a:endParaRPr lang="en-IN" sz="2000" kern="1200" dirty="0">
                        <a:solidFill>
                          <a:schemeClr val="dk1"/>
                        </a:solidFill>
                        <a:latin typeface="Agency FB" panose="020B0503020202020204" pitchFamily="34" charset="0"/>
                        <a:ea typeface="+mn-ea"/>
                        <a:cs typeface="+mn-cs"/>
                      </a:endParaRPr>
                    </a:p>
                  </a:txBody>
                  <a:tcPr marL="171450"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kern="1200" dirty="0">
                          <a:solidFill>
                            <a:schemeClr val="bg1"/>
                          </a:solidFill>
                          <a:latin typeface="Agency FB" panose="020B0503020202020204" pitchFamily="34" charset="0"/>
                        </a:rPr>
                        <a:t>217</a:t>
                      </a:r>
                      <a:endParaRPr lang="en-IN" sz="2000" kern="1200" dirty="0">
                        <a:solidFill>
                          <a:schemeClr val="bg1"/>
                        </a:solidFill>
                        <a:latin typeface="Agency FB" panose="020B050302020202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alpha val="70000"/>
                      </a:srgbClr>
                    </a:solidFill>
                  </a:tcPr>
                </a:tc>
                <a:tc>
                  <a:txBody>
                    <a:bodyPr/>
                    <a:lstStyle/>
                    <a:p>
                      <a:pPr algn="ctr" fontAlgn="b"/>
                      <a:r>
                        <a:rPr lang="en-IN" sz="2000" kern="1200">
                          <a:latin typeface="Agency FB" panose="020B0503020202020204" pitchFamily="34" charset="0"/>
                        </a:rPr>
                        <a:t>1153</a:t>
                      </a:r>
                      <a:endParaRPr lang="en-IN" sz="2000" kern="1200">
                        <a:solidFill>
                          <a:schemeClr val="dk1"/>
                        </a:solidFill>
                        <a:latin typeface="Agency FB" panose="020B050302020202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71718057"/>
                  </a:ext>
                </a:extLst>
              </a:tr>
              <a:tr h="488900">
                <a:tc vMerge="1">
                  <a:txBody>
                    <a:bodyPr/>
                    <a:lstStyle/>
                    <a:p>
                      <a:endParaRPr lang="en-IN" dirty="0"/>
                    </a:p>
                  </a:txBody>
                  <a:tcPr/>
                </a:tc>
                <a:tc vMerge="1">
                  <a:txBody>
                    <a:bodyPr/>
                    <a:lstStyle/>
                    <a:p>
                      <a:endParaRPr lang="en-IN" dirty="0"/>
                    </a:p>
                  </a:txBody>
                  <a:tcPr/>
                </a:tc>
                <a:tc>
                  <a:txBody>
                    <a:bodyPr/>
                    <a:lstStyle/>
                    <a:p>
                      <a:pPr algn="ctr" fontAlgn="b"/>
                      <a:r>
                        <a:rPr lang="en-IN" sz="2000" kern="1200" dirty="0">
                          <a:solidFill>
                            <a:schemeClr val="bg1"/>
                          </a:solidFill>
                          <a:latin typeface="Agency FB" panose="020B0503020202020204" pitchFamily="34" charset="0"/>
                        </a:rPr>
                        <a:t>Not Attempt</a:t>
                      </a:r>
                      <a:endParaRPr lang="en-IN" sz="2000" kern="1200" dirty="0">
                        <a:solidFill>
                          <a:schemeClr val="bg1"/>
                        </a:solidFill>
                        <a:latin typeface="Agency FB" panose="020B0503020202020204" pitchFamily="34" charset="0"/>
                        <a:ea typeface="+mn-ea"/>
                        <a:cs typeface="+mn-cs"/>
                      </a:endParaRPr>
                    </a:p>
                  </a:txBody>
                  <a:tcPr marL="171450"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tc>
                  <a:txBody>
                    <a:bodyPr/>
                    <a:lstStyle/>
                    <a:p>
                      <a:pPr algn="ctr" fontAlgn="b"/>
                      <a:r>
                        <a:rPr lang="en-IN" sz="2000" kern="1200" dirty="0">
                          <a:solidFill>
                            <a:schemeClr val="bg1"/>
                          </a:solidFill>
                          <a:latin typeface="Agency FB" panose="020B0503020202020204" pitchFamily="34" charset="0"/>
                        </a:rPr>
                        <a:t>89</a:t>
                      </a:r>
                      <a:endParaRPr lang="en-IN" sz="2000" kern="1200" dirty="0">
                        <a:solidFill>
                          <a:schemeClr val="bg1"/>
                        </a:solidFill>
                        <a:latin typeface="Agency FB" panose="020B050302020202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tc>
                  <a:txBody>
                    <a:bodyPr/>
                    <a:lstStyle/>
                    <a:p>
                      <a:pPr algn="ctr" fontAlgn="b"/>
                      <a:r>
                        <a:rPr lang="en-IN" sz="2000" kern="1200" dirty="0">
                          <a:solidFill>
                            <a:schemeClr val="bg1"/>
                          </a:solidFill>
                          <a:latin typeface="Agency FB" panose="020B0503020202020204" pitchFamily="34" charset="0"/>
                        </a:rPr>
                        <a:t>12</a:t>
                      </a:r>
                      <a:endParaRPr lang="en-IN" sz="2000" kern="1200" dirty="0">
                        <a:solidFill>
                          <a:schemeClr val="bg1"/>
                        </a:solidFill>
                        <a:latin typeface="Agency FB" panose="020B050302020202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extLst>
                  <a:ext uri="{0D108BD9-81ED-4DB2-BD59-A6C34878D82A}">
                    <a16:rowId xmlns:a16="http://schemas.microsoft.com/office/drawing/2014/main" val="2796487935"/>
                  </a:ext>
                </a:extLst>
              </a:tr>
              <a:tr h="488900">
                <a:tc vMerge="1">
                  <a:txBody>
                    <a:bodyPr/>
                    <a:lstStyle/>
                    <a:p>
                      <a:endParaRPr lang="en-IN" dirty="0"/>
                    </a:p>
                  </a:txBody>
                  <a:tcPr/>
                </a:tc>
                <a:tc vMerge="1">
                  <a:txBody>
                    <a:bodyPr/>
                    <a:lstStyle/>
                    <a:p>
                      <a:endParaRPr lang="en-IN" dirty="0"/>
                    </a:p>
                  </a:txBody>
                  <a:tcPr/>
                </a:tc>
                <a:tc>
                  <a:txBody>
                    <a:bodyPr/>
                    <a:lstStyle/>
                    <a:p>
                      <a:pPr algn="ctr" fontAlgn="b"/>
                      <a:r>
                        <a:rPr lang="en-IN" sz="2000" kern="1200" dirty="0">
                          <a:solidFill>
                            <a:schemeClr val="bg1"/>
                          </a:solidFill>
                          <a:latin typeface="Agency FB" panose="020B0503020202020204" pitchFamily="34" charset="0"/>
                        </a:rPr>
                        <a:t>Not Complete</a:t>
                      </a:r>
                      <a:endParaRPr lang="en-IN" sz="2000" kern="1200" dirty="0">
                        <a:solidFill>
                          <a:schemeClr val="bg1"/>
                        </a:solidFill>
                        <a:latin typeface="Agency FB" panose="020B0503020202020204" pitchFamily="34" charset="0"/>
                        <a:ea typeface="+mn-ea"/>
                        <a:cs typeface="+mn-cs"/>
                      </a:endParaRPr>
                    </a:p>
                  </a:txBody>
                  <a:tcPr marL="171450"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tc>
                  <a:txBody>
                    <a:bodyPr/>
                    <a:lstStyle/>
                    <a:p>
                      <a:pPr algn="ctr" fontAlgn="b"/>
                      <a:r>
                        <a:rPr lang="en-IN" sz="2000" kern="1200" dirty="0">
                          <a:solidFill>
                            <a:schemeClr val="bg1"/>
                          </a:solidFill>
                          <a:latin typeface="Agency FB" panose="020B0503020202020204" pitchFamily="34" charset="0"/>
                        </a:rPr>
                        <a:t>104</a:t>
                      </a:r>
                      <a:endParaRPr lang="en-IN" sz="2000" kern="1200" dirty="0">
                        <a:solidFill>
                          <a:schemeClr val="bg1"/>
                        </a:solidFill>
                        <a:latin typeface="Agency FB" panose="020B050302020202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tc>
                  <a:txBody>
                    <a:bodyPr/>
                    <a:lstStyle/>
                    <a:p>
                      <a:pPr algn="ctr" fontAlgn="b"/>
                      <a:r>
                        <a:rPr lang="en-IN" sz="2000" kern="1200" dirty="0">
                          <a:solidFill>
                            <a:schemeClr val="bg1"/>
                          </a:solidFill>
                          <a:latin typeface="Agency FB" panose="020B0503020202020204" pitchFamily="34" charset="0"/>
                        </a:rPr>
                        <a:t>454</a:t>
                      </a:r>
                      <a:endParaRPr lang="en-IN" sz="2000" kern="1200" dirty="0">
                        <a:solidFill>
                          <a:schemeClr val="bg1"/>
                        </a:solidFill>
                        <a:latin typeface="Agency FB" panose="020B050302020202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extLst>
                  <a:ext uri="{0D108BD9-81ED-4DB2-BD59-A6C34878D82A}">
                    <a16:rowId xmlns:a16="http://schemas.microsoft.com/office/drawing/2014/main" val="102213637"/>
                  </a:ext>
                </a:extLst>
              </a:tr>
              <a:tr h="488900">
                <a:tc vMerge="1">
                  <a:txBody>
                    <a:bodyPr/>
                    <a:lstStyle/>
                    <a:p>
                      <a:endParaRPr lang="en-IN" dirty="0"/>
                    </a:p>
                  </a:txBody>
                  <a:tcPr/>
                </a:tc>
                <a:tc rowSpan="3">
                  <a:txBody>
                    <a:bodyPr/>
                    <a:lstStyle/>
                    <a:p>
                      <a:pPr algn="ctr"/>
                      <a:r>
                        <a:rPr lang="en-US" sz="2000" dirty="0">
                          <a:solidFill>
                            <a:schemeClr val="bg1"/>
                          </a:solidFill>
                          <a:latin typeface="Agency FB" panose="020B0503020202020204" pitchFamily="34" charset="0"/>
                        </a:rPr>
                        <a:t>Not Complete</a:t>
                      </a:r>
                      <a:endParaRPr lang="en-IN" sz="2000" dirty="0">
                        <a:solidFill>
                          <a:schemeClr val="bg1"/>
                        </a:solidFill>
                        <a:latin typeface="Agency FB" panose="020B0503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tc>
                  <a:txBody>
                    <a:bodyPr/>
                    <a:lstStyle/>
                    <a:p>
                      <a:pPr algn="ctr" fontAlgn="b"/>
                      <a:r>
                        <a:rPr lang="en-IN" sz="2000" kern="1200" dirty="0">
                          <a:latin typeface="Agency FB" panose="020B0503020202020204" pitchFamily="34" charset="0"/>
                        </a:rPr>
                        <a:t>Complete</a:t>
                      </a:r>
                      <a:endParaRPr lang="en-IN" sz="2000" kern="1200" dirty="0">
                        <a:solidFill>
                          <a:schemeClr val="dk1"/>
                        </a:solidFill>
                        <a:latin typeface="Agency FB" panose="020B0503020202020204" pitchFamily="34" charset="0"/>
                        <a:ea typeface="+mn-ea"/>
                        <a:cs typeface="+mn-cs"/>
                      </a:endParaRPr>
                    </a:p>
                  </a:txBody>
                  <a:tcPr marL="171450"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kern="1200" dirty="0">
                          <a:solidFill>
                            <a:schemeClr val="bg1"/>
                          </a:solidFill>
                          <a:latin typeface="Agency FB" panose="020B0503020202020204" pitchFamily="34" charset="0"/>
                          <a:ea typeface="+mn-ea"/>
                          <a:cs typeface="+mn-cs"/>
                        </a:rPr>
                        <a:t>82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alpha val="70000"/>
                      </a:srgbClr>
                    </a:solidFill>
                  </a:tcPr>
                </a:tc>
                <a:tc>
                  <a:txBody>
                    <a:bodyPr/>
                    <a:lstStyle/>
                    <a:p>
                      <a:pPr algn="ctr" fontAlgn="b"/>
                      <a:r>
                        <a:rPr lang="en-IN" sz="2000" kern="1200" dirty="0">
                          <a:latin typeface="Agency FB" panose="020B0503020202020204" pitchFamily="34" charset="0"/>
                        </a:rPr>
                        <a:t>492</a:t>
                      </a:r>
                      <a:endParaRPr lang="en-IN" sz="2000" kern="1200" dirty="0">
                        <a:solidFill>
                          <a:schemeClr val="dk1"/>
                        </a:solidFill>
                        <a:latin typeface="Agency FB" panose="020B050302020202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354553"/>
                  </a:ext>
                </a:extLst>
              </a:tr>
              <a:tr h="488900">
                <a:tc vMerge="1">
                  <a:txBody>
                    <a:bodyPr/>
                    <a:lstStyle/>
                    <a:p>
                      <a:endParaRPr lang="en-IN" dirty="0"/>
                    </a:p>
                  </a:txBody>
                  <a:tcPr/>
                </a:tc>
                <a:tc vMerge="1">
                  <a:txBody>
                    <a:bodyPr/>
                    <a:lstStyle/>
                    <a:p>
                      <a:endParaRPr lang="en-IN" dirty="0"/>
                    </a:p>
                  </a:txBody>
                  <a:tcPr/>
                </a:tc>
                <a:tc>
                  <a:txBody>
                    <a:bodyPr/>
                    <a:lstStyle/>
                    <a:p>
                      <a:pPr algn="ctr" fontAlgn="b"/>
                      <a:r>
                        <a:rPr lang="en-IN" sz="2000" kern="1200" dirty="0">
                          <a:solidFill>
                            <a:schemeClr val="bg1"/>
                          </a:solidFill>
                          <a:latin typeface="Agency FB" panose="020B0503020202020204" pitchFamily="34" charset="0"/>
                        </a:rPr>
                        <a:t>Not Attempt</a:t>
                      </a:r>
                      <a:endParaRPr lang="en-IN" sz="2000" kern="1200" dirty="0">
                        <a:solidFill>
                          <a:schemeClr val="bg1"/>
                        </a:solidFill>
                        <a:latin typeface="Agency FB" panose="020B0503020202020204" pitchFamily="34" charset="0"/>
                        <a:ea typeface="+mn-ea"/>
                        <a:cs typeface="+mn-cs"/>
                      </a:endParaRPr>
                    </a:p>
                  </a:txBody>
                  <a:tcPr marL="171450"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tc>
                  <a:txBody>
                    <a:bodyPr/>
                    <a:lstStyle/>
                    <a:p>
                      <a:pPr algn="ctr" fontAlgn="b"/>
                      <a:r>
                        <a:rPr lang="en-IN" sz="2000" kern="1200" dirty="0">
                          <a:solidFill>
                            <a:schemeClr val="bg1"/>
                          </a:solidFill>
                          <a:latin typeface="Agency FB" panose="020B0503020202020204" pitchFamily="34" charset="0"/>
                        </a:rPr>
                        <a:t>90</a:t>
                      </a:r>
                      <a:endParaRPr lang="en-IN" sz="2000" kern="1200" dirty="0">
                        <a:solidFill>
                          <a:schemeClr val="bg1"/>
                        </a:solidFill>
                        <a:latin typeface="Agency FB" panose="020B050302020202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tc>
                  <a:txBody>
                    <a:bodyPr/>
                    <a:lstStyle/>
                    <a:p>
                      <a:pPr algn="ctr" fontAlgn="b"/>
                      <a:r>
                        <a:rPr lang="en-IN" sz="2000" kern="1200" dirty="0">
                          <a:solidFill>
                            <a:schemeClr val="bg1"/>
                          </a:solidFill>
                          <a:latin typeface="Agency FB" panose="020B0503020202020204" pitchFamily="34" charset="0"/>
                        </a:rPr>
                        <a:t>18</a:t>
                      </a:r>
                      <a:endParaRPr lang="en-IN" sz="2000" kern="1200" dirty="0">
                        <a:solidFill>
                          <a:schemeClr val="bg1"/>
                        </a:solidFill>
                        <a:latin typeface="Agency FB" panose="020B050302020202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extLst>
                  <a:ext uri="{0D108BD9-81ED-4DB2-BD59-A6C34878D82A}">
                    <a16:rowId xmlns:a16="http://schemas.microsoft.com/office/drawing/2014/main" val="1993762274"/>
                  </a:ext>
                </a:extLst>
              </a:tr>
              <a:tr h="488900">
                <a:tc vMerge="1">
                  <a:txBody>
                    <a:bodyPr/>
                    <a:lstStyle/>
                    <a:p>
                      <a:endParaRPr lang="en-IN" dirty="0"/>
                    </a:p>
                  </a:txBody>
                  <a:tcPr/>
                </a:tc>
                <a:tc vMerge="1">
                  <a:txBody>
                    <a:bodyPr/>
                    <a:lstStyle/>
                    <a:p>
                      <a:endParaRPr lang="en-IN" dirty="0"/>
                    </a:p>
                  </a:txBody>
                  <a:tcPr/>
                </a:tc>
                <a:tc>
                  <a:txBody>
                    <a:bodyPr/>
                    <a:lstStyle/>
                    <a:p>
                      <a:pPr algn="ctr" fontAlgn="b"/>
                      <a:r>
                        <a:rPr lang="en-IN" sz="2000" kern="1200" dirty="0">
                          <a:solidFill>
                            <a:schemeClr val="bg1"/>
                          </a:solidFill>
                          <a:latin typeface="Agency FB" panose="020B0503020202020204" pitchFamily="34" charset="0"/>
                        </a:rPr>
                        <a:t>Not Complete</a:t>
                      </a:r>
                      <a:endParaRPr lang="en-IN" sz="2000" kern="1200" dirty="0">
                        <a:solidFill>
                          <a:schemeClr val="bg1"/>
                        </a:solidFill>
                        <a:latin typeface="Agency FB" panose="020B0503020202020204" pitchFamily="34" charset="0"/>
                        <a:ea typeface="+mn-ea"/>
                        <a:cs typeface="+mn-cs"/>
                      </a:endParaRPr>
                    </a:p>
                  </a:txBody>
                  <a:tcPr marL="171450"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tc>
                  <a:txBody>
                    <a:bodyPr/>
                    <a:lstStyle/>
                    <a:p>
                      <a:pPr algn="ctr" fontAlgn="b"/>
                      <a:r>
                        <a:rPr lang="en-IN" sz="2000" kern="1200" dirty="0">
                          <a:solidFill>
                            <a:schemeClr val="bg1"/>
                          </a:solidFill>
                          <a:latin typeface="Agency FB" panose="020B0503020202020204" pitchFamily="34" charset="0"/>
                        </a:rPr>
                        <a:t>138</a:t>
                      </a:r>
                      <a:endParaRPr lang="en-IN" sz="2000" kern="1200" dirty="0">
                        <a:solidFill>
                          <a:schemeClr val="bg1"/>
                        </a:solidFill>
                        <a:latin typeface="Agency FB" panose="020B050302020202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tc>
                  <a:txBody>
                    <a:bodyPr/>
                    <a:lstStyle/>
                    <a:p>
                      <a:pPr algn="ctr" fontAlgn="b"/>
                      <a:r>
                        <a:rPr lang="en-IN" sz="2000" kern="1200" dirty="0">
                          <a:solidFill>
                            <a:schemeClr val="bg1"/>
                          </a:solidFill>
                          <a:latin typeface="Agency FB" panose="020B0503020202020204" pitchFamily="34" charset="0"/>
                        </a:rPr>
                        <a:t>535</a:t>
                      </a:r>
                      <a:endParaRPr lang="en-IN" sz="2000" kern="1200" dirty="0">
                        <a:solidFill>
                          <a:schemeClr val="bg1"/>
                        </a:solidFill>
                        <a:latin typeface="Agency FB" panose="020B050302020202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extLst>
                  <a:ext uri="{0D108BD9-81ED-4DB2-BD59-A6C34878D82A}">
                    <a16:rowId xmlns:a16="http://schemas.microsoft.com/office/drawing/2014/main" val="2987075236"/>
                  </a:ext>
                </a:extLst>
              </a:tr>
              <a:tr h="488900">
                <a:tc rowSpan="4">
                  <a:txBody>
                    <a:bodyPr/>
                    <a:lstStyle/>
                    <a:p>
                      <a:pPr algn="ctr"/>
                      <a:r>
                        <a:rPr lang="en-US" sz="2000" dirty="0">
                          <a:latin typeface="Agency FB" panose="020B0503020202020204" pitchFamily="34" charset="0"/>
                        </a:rPr>
                        <a:t>Associate</a:t>
                      </a:r>
                      <a:endParaRPr lang="en-IN" sz="2000" dirty="0">
                        <a:latin typeface="Agency FB" panose="020B0503020202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2000" dirty="0">
                          <a:latin typeface="Agency FB" panose="020B0503020202020204" pitchFamily="34" charset="0"/>
                        </a:rPr>
                        <a:t>Complete</a:t>
                      </a:r>
                      <a:endParaRPr lang="en-IN" sz="2000" dirty="0">
                        <a:latin typeface="Agency FB" panose="020B0503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kern="1200" dirty="0">
                          <a:latin typeface="Agency FB" panose="020B0503020202020204" pitchFamily="34" charset="0"/>
                        </a:rPr>
                        <a:t>Complete</a:t>
                      </a:r>
                      <a:endParaRPr lang="en-IN" sz="2000" kern="1200" dirty="0">
                        <a:solidFill>
                          <a:schemeClr val="dk1"/>
                        </a:solidFill>
                        <a:latin typeface="Agency FB" panose="020B0503020202020204" pitchFamily="34" charset="0"/>
                        <a:ea typeface="+mn-ea"/>
                        <a:cs typeface="+mn-cs"/>
                      </a:endParaRPr>
                    </a:p>
                  </a:txBody>
                  <a:tcPr marL="171450"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IN" sz="2000" kern="1200" dirty="0">
                        <a:solidFill>
                          <a:schemeClr val="dk1"/>
                        </a:solidFill>
                        <a:latin typeface="Agency FB" panose="020B050302020202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kern="1200" dirty="0">
                          <a:latin typeface="Agency FB" panose="020B0503020202020204" pitchFamily="34" charset="0"/>
                        </a:rPr>
                        <a:t>7</a:t>
                      </a:r>
                      <a:endParaRPr lang="en-IN" sz="2000" kern="1200" dirty="0">
                        <a:solidFill>
                          <a:schemeClr val="dk1"/>
                        </a:solidFill>
                        <a:latin typeface="Agency FB" panose="020B050302020202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9438814"/>
                  </a:ext>
                </a:extLst>
              </a:tr>
              <a:tr h="488900">
                <a:tc vMerge="1">
                  <a:txBody>
                    <a:bodyPr/>
                    <a:lstStyle/>
                    <a:p>
                      <a:endParaRPr lang="en-IN" dirty="0"/>
                    </a:p>
                  </a:txBody>
                  <a:tcPr/>
                </a:tc>
                <a:tc vMerge="1">
                  <a:txBody>
                    <a:bodyPr/>
                    <a:lstStyle/>
                    <a:p>
                      <a:endParaRPr lang="en-IN" dirty="0"/>
                    </a:p>
                  </a:txBody>
                  <a:tcPr/>
                </a:tc>
                <a:tc>
                  <a:txBody>
                    <a:bodyPr/>
                    <a:lstStyle/>
                    <a:p>
                      <a:pPr algn="ctr" fontAlgn="b"/>
                      <a:r>
                        <a:rPr lang="en-IN" sz="2000" kern="1200" dirty="0">
                          <a:latin typeface="Agency FB" panose="020B0503020202020204" pitchFamily="34" charset="0"/>
                        </a:rPr>
                        <a:t>Not Complete</a:t>
                      </a:r>
                      <a:endParaRPr lang="en-IN" sz="2000" kern="1200" dirty="0">
                        <a:solidFill>
                          <a:schemeClr val="dk1"/>
                        </a:solidFill>
                        <a:latin typeface="Agency FB" panose="020B0503020202020204" pitchFamily="34" charset="0"/>
                        <a:ea typeface="+mn-ea"/>
                        <a:cs typeface="+mn-cs"/>
                      </a:endParaRPr>
                    </a:p>
                  </a:txBody>
                  <a:tcPr marL="171450"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IN" sz="2000" kern="1200" dirty="0">
                        <a:solidFill>
                          <a:schemeClr val="dk1"/>
                        </a:solidFill>
                        <a:latin typeface="Agency FB" panose="020B050302020202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kern="1200" dirty="0">
                          <a:latin typeface="Agency FB" panose="020B0503020202020204" pitchFamily="34" charset="0"/>
                        </a:rPr>
                        <a:t>1</a:t>
                      </a:r>
                      <a:endParaRPr lang="en-IN" sz="2000" kern="1200" dirty="0">
                        <a:solidFill>
                          <a:schemeClr val="dk1"/>
                        </a:solidFill>
                        <a:latin typeface="Agency FB" panose="020B050302020202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7077431"/>
                  </a:ext>
                </a:extLst>
              </a:tr>
              <a:tr h="488900">
                <a:tc vMerge="1">
                  <a:txBody>
                    <a:bodyPr/>
                    <a:lstStyle/>
                    <a:p>
                      <a:endParaRPr lang="en-IN" dirty="0"/>
                    </a:p>
                  </a:txBody>
                  <a:tcPr/>
                </a:tc>
                <a:tc rowSpan="2">
                  <a:txBody>
                    <a:bodyPr/>
                    <a:lstStyle/>
                    <a:p>
                      <a:pPr algn="ctr"/>
                      <a:r>
                        <a:rPr lang="en-US" sz="2000" dirty="0">
                          <a:latin typeface="Agency FB" panose="020B0503020202020204" pitchFamily="34" charset="0"/>
                        </a:rPr>
                        <a:t>Not Complete</a:t>
                      </a:r>
                      <a:endParaRPr lang="en-IN" sz="2000" dirty="0">
                        <a:latin typeface="Agency FB" panose="020B0503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kern="1200" dirty="0">
                          <a:latin typeface="Agency FB" panose="020B0503020202020204" pitchFamily="34" charset="0"/>
                        </a:rPr>
                        <a:t>Complete</a:t>
                      </a:r>
                      <a:endParaRPr lang="en-IN" sz="2000" kern="1200" dirty="0">
                        <a:solidFill>
                          <a:schemeClr val="dk1"/>
                        </a:solidFill>
                        <a:latin typeface="Agency FB" panose="020B0503020202020204" pitchFamily="34" charset="0"/>
                        <a:ea typeface="+mn-ea"/>
                        <a:cs typeface="+mn-cs"/>
                      </a:endParaRPr>
                    </a:p>
                  </a:txBody>
                  <a:tcPr marL="171450"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IN" sz="2000" kern="1200" dirty="0">
                        <a:solidFill>
                          <a:schemeClr val="dk1"/>
                        </a:solidFill>
                        <a:latin typeface="Agency FB" panose="020B050302020202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kern="1200" dirty="0">
                          <a:latin typeface="Agency FB" panose="020B0503020202020204" pitchFamily="34" charset="0"/>
                        </a:rPr>
                        <a:t>1</a:t>
                      </a:r>
                      <a:endParaRPr lang="en-IN" sz="2000" kern="1200" dirty="0">
                        <a:solidFill>
                          <a:schemeClr val="dk1"/>
                        </a:solidFill>
                        <a:latin typeface="Agency FB" panose="020B050302020202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297726"/>
                  </a:ext>
                </a:extLst>
              </a:tr>
              <a:tr h="488900">
                <a:tc vMerge="1">
                  <a:txBody>
                    <a:bodyPr/>
                    <a:lstStyle/>
                    <a:p>
                      <a:endParaRPr lang="en-IN" dirty="0"/>
                    </a:p>
                  </a:txBody>
                  <a:tcPr/>
                </a:tc>
                <a:tc vMerge="1">
                  <a:txBody>
                    <a:bodyPr/>
                    <a:lstStyle/>
                    <a:p>
                      <a:endParaRPr lang="en-IN" dirty="0"/>
                    </a:p>
                  </a:txBody>
                  <a:tcPr/>
                </a:tc>
                <a:tc>
                  <a:txBody>
                    <a:bodyPr/>
                    <a:lstStyle/>
                    <a:p>
                      <a:pPr algn="ctr" fontAlgn="b"/>
                      <a:r>
                        <a:rPr lang="en-IN" sz="2000" kern="1200" dirty="0">
                          <a:latin typeface="Agency FB" panose="020B0503020202020204" pitchFamily="34" charset="0"/>
                        </a:rPr>
                        <a:t>Not Complete</a:t>
                      </a:r>
                      <a:endParaRPr lang="en-IN" sz="2000" kern="1200" dirty="0">
                        <a:solidFill>
                          <a:schemeClr val="dk1"/>
                        </a:solidFill>
                        <a:latin typeface="Agency FB" panose="020B0503020202020204" pitchFamily="34" charset="0"/>
                        <a:ea typeface="+mn-ea"/>
                        <a:cs typeface="+mn-cs"/>
                      </a:endParaRPr>
                    </a:p>
                  </a:txBody>
                  <a:tcPr marL="171450"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kern="1200">
                          <a:latin typeface="Agency FB" panose="020B0503020202020204" pitchFamily="34" charset="0"/>
                        </a:rPr>
                        <a:t>2</a:t>
                      </a:r>
                      <a:endParaRPr lang="en-IN" sz="2000" kern="1200">
                        <a:solidFill>
                          <a:schemeClr val="dk1"/>
                        </a:solidFill>
                        <a:latin typeface="Agency FB" panose="020B050302020202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kern="1200" dirty="0">
                          <a:latin typeface="Agency FB" panose="020B0503020202020204" pitchFamily="34" charset="0"/>
                        </a:rPr>
                        <a:t>1</a:t>
                      </a:r>
                      <a:endParaRPr lang="en-IN" sz="2000" kern="1200" dirty="0">
                        <a:solidFill>
                          <a:schemeClr val="dk1"/>
                        </a:solidFill>
                        <a:latin typeface="Agency FB" panose="020B050302020202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0605885"/>
                  </a:ext>
                </a:extLst>
              </a:tr>
              <a:tr h="522387">
                <a:tc rowSpan="2">
                  <a:txBody>
                    <a:bodyPr/>
                    <a:lstStyle/>
                    <a:p>
                      <a:pPr algn="ctr"/>
                      <a:r>
                        <a:rPr lang="en-US" sz="2000" dirty="0">
                          <a:latin typeface="Agency FB" panose="020B0503020202020204" pitchFamily="34" charset="0"/>
                        </a:rPr>
                        <a:t>Career Associate</a:t>
                      </a:r>
                      <a:endParaRPr lang="en-IN" sz="2000" dirty="0">
                        <a:latin typeface="Agency FB" panose="020B0503020202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000" dirty="0">
                          <a:latin typeface="Agency FB" panose="020B0503020202020204" pitchFamily="34" charset="0"/>
                        </a:rPr>
                        <a:t>Complete</a:t>
                      </a:r>
                      <a:endParaRPr lang="en-IN" sz="2000" dirty="0">
                        <a:latin typeface="Agency FB" panose="020B0503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latin typeface="Agency FB" panose="020B0503020202020204" pitchFamily="34" charset="0"/>
                        </a:rPr>
                        <a:t>Complete</a:t>
                      </a:r>
                      <a:endParaRPr lang="en-IN" sz="2000" dirty="0">
                        <a:latin typeface="Agency FB" panose="020B0503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kern="1200" dirty="0">
                          <a:latin typeface="Agency FB" panose="020B0503020202020204" pitchFamily="34" charset="0"/>
                        </a:rPr>
                        <a:t>1</a:t>
                      </a:r>
                      <a:endParaRPr lang="en-IN" sz="2000" kern="1200" dirty="0">
                        <a:solidFill>
                          <a:schemeClr val="dk1"/>
                        </a:solidFill>
                        <a:latin typeface="Agency FB" panose="020B050302020202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kern="1200" dirty="0">
                          <a:latin typeface="Agency FB" panose="020B0503020202020204" pitchFamily="34" charset="0"/>
                        </a:rPr>
                        <a:t>2</a:t>
                      </a:r>
                      <a:endParaRPr lang="en-IN" sz="2000" kern="1200" dirty="0">
                        <a:solidFill>
                          <a:schemeClr val="dk1"/>
                        </a:solidFill>
                        <a:latin typeface="Agency FB" panose="020B0503020202020204" pitchFamily="34" charset="0"/>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6310629"/>
                  </a:ext>
                </a:extLst>
              </a:tr>
              <a:tr h="522387">
                <a:tc vMerge="1">
                  <a:txBody>
                    <a:bodyPr/>
                    <a:lstStyle/>
                    <a:p>
                      <a:endParaRPr lang="en-IN" dirty="0"/>
                    </a:p>
                  </a:txBody>
                  <a:tcPr/>
                </a:tc>
                <a:tc>
                  <a:txBody>
                    <a:bodyPr/>
                    <a:lstStyle/>
                    <a:p>
                      <a:pPr algn="ctr"/>
                      <a:r>
                        <a:rPr lang="en-US" sz="2000" dirty="0">
                          <a:latin typeface="Agency FB" panose="020B0503020202020204" pitchFamily="34" charset="0"/>
                        </a:rPr>
                        <a:t>Not Complete</a:t>
                      </a:r>
                      <a:endParaRPr lang="en-IN" sz="2000" dirty="0">
                        <a:latin typeface="Agency FB" panose="020B0503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Agency FB" panose="020B0503020202020204" pitchFamily="34" charset="0"/>
                        </a:rPr>
                        <a:t>Not Complete</a:t>
                      </a:r>
                      <a:endParaRPr lang="en-IN" sz="2000" dirty="0">
                        <a:latin typeface="Agency FB" panose="020B0503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IN" sz="2000" kern="1200">
                        <a:solidFill>
                          <a:schemeClr val="dk1"/>
                        </a:solidFill>
                        <a:latin typeface="Agency FB" panose="020B0503020202020204" pitchFamily="34"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000" kern="1200" dirty="0">
                          <a:latin typeface="Agency FB" panose="020B0503020202020204" pitchFamily="34" charset="0"/>
                        </a:rPr>
                        <a:t>1</a:t>
                      </a:r>
                      <a:endParaRPr lang="en-IN" sz="2000" kern="1200" dirty="0">
                        <a:solidFill>
                          <a:schemeClr val="dk1"/>
                        </a:solidFill>
                        <a:latin typeface="Agency FB" panose="020B0503020202020204" pitchFamily="34" charset="0"/>
                        <a:ea typeface="+mn-ea"/>
                        <a:cs typeface="+mn-cs"/>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2818315"/>
                  </a:ext>
                </a:extLst>
              </a:tr>
            </a:tbl>
          </a:graphicData>
        </a:graphic>
      </p:graphicFrame>
    </p:spTree>
    <p:extLst>
      <p:ext uri="{BB962C8B-B14F-4D97-AF65-F5344CB8AC3E}">
        <p14:creationId xmlns:p14="http://schemas.microsoft.com/office/powerpoint/2010/main" val="1894893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4DCEA6EE-B85F-4013-9392-0DBBD968BBE2}"/>
              </a:ext>
            </a:extLst>
          </p:cNvPr>
          <p:cNvGraphicFramePr>
            <a:graphicFrameLocks/>
          </p:cNvGraphicFramePr>
          <p:nvPr>
            <p:extLst>
              <p:ext uri="{D42A27DB-BD31-4B8C-83A1-F6EECF244321}">
                <p14:modId xmlns:p14="http://schemas.microsoft.com/office/powerpoint/2010/main" val="4212137559"/>
              </p:ext>
            </p:extLst>
          </p:nvPr>
        </p:nvGraphicFramePr>
        <p:xfrm>
          <a:off x="0" y="0"/>
          <a:ext cx="12192000" cy="6858000"/>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D3533BC5-EA60-48C6-9146-5856F8777C8B}"/>
              </a:ext>
            </a:extLst>
          </p:cNvPr>
          <p:cNvSpPr txBox="1"/>
          <p:nvPr/>
        </p:nvSpPr>
        <p:spPr>
          <a:xfrm>
            <a:off x="7918102" y="2577378"/>
            <a:ext cx="2626955" cy="800219"/>
          </a:xfrm>
          <a:prstGeom prst="rect">
            <a:avLst/>
          </a:prstGeom>
          <a:solidFill>
            <a:schemeClr val="bg1">
              <a:lumMod val="95000"/>
            </a:schemeClr>
          </a:solidFill>
          <a:effectLst>
            <a:outerShdw blurRad="101600" dist="38100" dir="2700000" algn="tl" rotWithShape="0">
              <a:prstClr val="black">
                <a:alpha val="40000"/>
              </a:prstClr>
            </a:outerShdw>
          </a:effectLst>
        </p:spPr>
        <p:txBody>
          <a:bodyPr wrap="square" rtlCol="0">
            <a:spAutoFit/>
          </a:bodyPr>
          <a:lstStyle/>
          <a:p>
            <a:r>
              <a:rPr lang="en-US" sz="1400" dirty="0">
                <a:solidFill>
                  <a:srgbClr val="000000"/>
                </a:solidFill>
                <a:latin typeface="Agency FB" panose="020B0503020202020204" pitchFamily="34" charset="0"/>
              </a:rPr>
              <a:t>Total 108 student</a:t>
            </a:r>
          </a:p>
          <a:p>
            <a:pPr marL="285750" indent="-285750">
              <a:buFont typeface="Arial" panose="020B0604020202020204" pitchFamily="34" charset="0"/>
              <a:buChar char="•"/>
            </a:pPr>
            <a:r>
              <a:rPr lang="en-US" sz="1400" dirty="0">
                <a:solidFill>
                  <a:srgbClr val="000000"/>
                </a:solidFill>
                <a:latin typeface="Agency FB" panose="020B0503020202020204" pitchFamily="34" charset="0"/>
              </a:rPr>
              <a:t>83.3</a:t>
            </a:r>
            <a:r>
              <a:rPr lang="en-US" b="1" dirty="0">
                <a:solidFill>
                  <a:srgbClr val="000000"/>
                </a:solidFill>
                <a:latin typeface="Agency FB" panose="020B0503020202020204" pitchFamily="34" charset="0"/>
              </a:rPr>
              <a:t> </a:t>
            </a:r>
            <a:r>
              <a:rPr lang="en-US" sz="1400" dirty="0">
                <a:solidFill>
                  <a:srgbClr val="000000"/>
                </a:solidFill>
                <a:latin typeface="Agency FB" panose="020B0503020202020204" pitchFamily="34" charset="0"/>
              </a:rPr>
              <a:t>percent student did not returned</a:t>
            </a:r>
          </a:p>
          <a:p>
            <a:pPr marL="285750" indent="-285750">
              <a:buFont typeface="Arial" panose="020B0604020202020204" pitchFamily="34" charset="0"/>
              <a:buChar char="•"/>
            </a:pPr>
            <a:r>
              <a:rPr lang="en-US" sz="1400" dirty="0">
                <a:solidFill>
                  <a:srgbClr val="000000"/>
                </a:solidFill>
                <a:latin typeface="Agency FB" panose="020B0503020202020204" pitchFamily="34" charset="0"/>
              </a:rPr>
              <a:t>16.7 percent student returned</a:t>
            </a:r>
          </a:p>
        </p:txBody>
      </p:sp>
      <p:sp>
        <p:nvSpPr>
          <p:cNvPr id="8" name="TextBox 7">
            <a:extLst>
              <a:ext uri="{FF2B5EF4-FFF2-40B4-BE49-F238E27FC236}">
                <a16:creationId xmlns:a16="http://schemas.microsoft.com/office/drawing/2014/main" id="{D4FB5FF9-120E-4706-93E1-D0AF6AAB0455}"/>
              </a:ext>
            </a:extLst>
          </p:cNvPr>
          <p:cNvSpPr txBox="1"/>
          <p:nvPr/>
        </p:nvSpPr>
        <p:spPr>
          <a:xfrm>
            <a:off x="7918102" y="1398787"/>
            <a:ext cx="2626954" cy="800219"/>
          </a:xfrm>
          <a:prstGeom prst="rect">
            <a:avLst/>
          </a:prstGeom>
          <a:solidFill>
            <a:schemeClr val="bg1">
              <a:lumMod val="95000"/>
            </a:schemeClr>
          </a:solidFill>
          <a:effectLst>
            <a:outerShdw blurRad="101600" dist="38100" dir="2700000" algn="tl" rotWithShape="0">
              <a:prstClr val="black">
                <a:alpha val="40000"/>
              </a:prstClr>
            </a:outerShdw>
          </a:effectLst>
        </p:spPr>
        <p:txBody>
          <a:bodyPr wrap="square" rtlCol="0">
            <a:spAutoFit/>
          </a:bodyPr>
          <a:lstStyle/>
          <a:p>
            <a:r>
              <a:rPr lang="en-US" sz="1400" dirty="0">
                <a:solidFill>
                  <a:srgbClr val="000000"/>
                </a:solidFill>
                <a:latin typeface="Agency FB" panose="020B0503020202020204" pitchFamily="34" charset="0"/>
              </a:rPr>
              <a:t>Total 574 student</a:t>
            </a:r>
          </a:p>
          <a:p>
            <a:pPr marL="285750" indent="-285750">
              <a:buFont typeface="Arial" panose="020B0604020202020204" pitchFamily="34" charset="0"/>
              <a:buChar char="•"/>
            </a:pPr>
            <a:r>
              <a:rPr lang="en-US" sz="1400" dirty="0">
                <a:solidFill>
                  <a:srgbClr val="000000"/>
                </a:solidFill>
                <a:latin typeface="Agency FB" panose="020B0503020202020204" pitchFamily="34" charset="0"/>
              </a:rPr>
              <a:t>14.3</a:t>
            </a:r>
            <a:r>
              <a:rPr lang="en-US" b="1" dirty="0">
                <a:solidFill>
                  <a:srgbClr val="000000"/>
                </a:solidFill>
                <a:latin typeface="Agency FB" panose="020B0503020202020204" pitchFamily="34" charset="0"/>
              </a:rPr>
              <a:t> </a:t>
            </a:r>
            <a:r>
              <a:rPr lang="en-US" sz="1400" dirty="0">
                <a:solidFill>
                  <a:srgbClr val="000000"/>
                </a:solidFill>
                <a:latin typeface="Agency FB" panose="020B0503020202020204" pitchFamily="34" charset="0"/>
              </a:rPr>
              <a:t>percent student did not returned</a:t>
            </a:r>
          </a:p>
          <a:p>
            <a:pPr marL="285750" indent="-285750">
              <a:buFont typeface="Arial" panose="020B0604020202020204" pitchFamily="34" charset="0"/>
              <a:buChar char="•"/>
            </a:pPr>
            <a:r>
              <a:rPr lang="en-US" sz="1400" dirty="0">
                <a:solidFill>
                  <a:srgbClr val="000000"/>
                </a:solidFill>
                <a:latin typeface="Agency FB" panose="020B0503020202020204" pitchFamily="34" charset="0"/>
              </a:rPr>
              <a:t>85.7 percent student returned</a:t>
            </a:r>
          </a:p>
        </p:txBody>
      </p:sp>
      <p:sp>
        <p:nvSpPr>
          <p:cNvPr id="9" name="TextBox 8">
            <a:extLst>
              <a:ext uri="{FF2B5EF4-FFF2-40B4-BE49-F238E27FC236}">
                <a16:creationId xmlns:a16="http://schemas.microsoft.com/office/drawing/2014/main" id="{D1621160-86F9-4B99-816F-4E78CAE8C4FF}"/>
              </a:ext>
            </a:extLst>
          </p:cNvPr>
          <p:cNvSpPr txBox="1"/>
          <p:nvPr/>
        </p:nvSpPr>
        <p:spPr>
          <a:xfrm>
            <a:off x="10148034" y="3755969"/>
            <a:ext cx="1806904" cy="1231106"/>
          </a:xfrm>
          <a:prstGeom prst="rect">
            <a:avLst/>
          </a:prstGeom>
          <a:solidFill>
            <a:schemeClr val="bg1">
              <a:lumMod val="95000"/>
            </a:schemeClr>
          </a:solidFill>
          <a:effectLst>
            <a:outerShdw blurRad="101600" dist="38100" dir="2700000" algn="tl" rotWithShape="0">
              <a:prstClr val="black">
                <a:alpha val="40000"/>
              </a:prstClr>
            </a:outerShdw>
          </a:effectLst>
        </p:spPr>
        <p:txBody>
          <a:bodyPr wrap="square" rtlCol="0">
            <a:spAutoFit/>
          </a:bodyPr>
          <a:lstStyle/>
          <a:p>
            <a:r>
              <a:rPr lang="en-US" sz="1400" dirty="0">
                <a:solidFill>
                  <a:srgbClr val="000000"/>
                </a:solidFill>
                <a:latin typeface="Agency FB" panose="020B0503020202020204" pitchFamily="34" charset="0"/>
              </a:rPr>
              <a:t>Total 673 student</a:t>
            </a:r>
          </a:p>
          <a:p>
            <a:pPr marL="285750" indent="-285750">
              <a:buFont typeface="Arial" panose="020B0604020202020204" pitchFamily="34" charset="0"/>
              <a:buChar char="•"/>
            </a:pPr>
            <a:r>
              <a:rPr lang="en-US" sz="1400" dirty="0">
                <a:solidFill>
                  <a:srgbClr val="000000"/>
                </a:solidFill>
                <a:latin typeface="Agency FB" panose="020B0503020202020204" pitchFamily="34" charset="0"/>
              </a:rPr>
              <a:t>20.5</a:t>
            </a:r>
            <a:r>
              <a:rPr lang="en-US" b="1" dirty="0">
                <a:solidFill>
                  <a:srgbClr val="000000"/>
                </a:solidFill>
                <a:latin typeface="Agency FB" panose="020B0503020202020204" pitchFamily="34" charset="0"/>
              </a:rPr>
              <a:t> </a:t>
            </a:r>
            <a:r>
              <a:rPr lang="en-US" sz="1400" dirty="0">
                <a:solidFill>
                  <a:srgbClr val="000000"/>
                </a:solidFill>
                <a:latin typeface="Agency FB" panose="020B0503020202020204" pitchFamily="34" charset="0"/>
              </a:rPr>
              <a:t>percent student did not returned</a:t>
            </a:r>
          </a:p>
          <a:p>
            <a:pPr marL="285750" indent="-285750">
              <a:buFont typeface="Arial" panose="020B0604020202020204" pitchFamily="34" charset="0"/>
              <a:buChar char="•"/>
            </a:pPr>
            <a:r>
              <a:rPr lang="en-US" sz="1400" dirty="0">
                <a:solidFill>
                  <a:srgbClr val="000000"/>
                </a:solidFill>
                <a:latin typeface="Agency FB" panose="020B0503020202020204" pitchFamily="34" charset="0"/>
              </a:rPr>
              <a:t>79.5 percent student returned</a:t>
            </a:r>
          </a:p>
        </p:txBody>
      </p:sp>
      <p:sp>
        <p:nvSpPr>
          <p:cNvPr id="10" name="TextBox 9">
            <a:extLst>
              <a:ext uri="{FF2B5EF4-FFF2-40B4-BE49-F238E27FC236}">
                <a16:creationId xmlns:a16="http://schemas.microsoft.com/office/drawing/2014/main" id="{A882139D-E60F-4B30-9B9F-700886027C02}"/>
              </a:ext>
            </a:extLst>
          </p:cNvPr>
          <p:cNvSpPr txBox="1"/>
          <p:nvPr/>
        </p:nvSpPr>
        <p:spPr>
          <a:xfrm>
            <a:off x="7918102" y="220196"/>
            <a:ext cx="2626954" cy="800219"/>
          </a:xfrm>
          <a:prstGeom prst="rect">
            <a:avLst/>
          </a:prstGeom>
          <a:solidFill>
            <a:schemeClr val="bg1">
              <a:lumMod val="95000"/>
            </a:schemeClr>
          </a:solidFill>
          <a:effectLst>
            <a:outerShdw blurRad="101600" dist="38100" dir="2700000" algn="tl" rotWithShape="0">
              <a:prstClr val="black">
                <a:alpha val="40000"/>
              </a:prstClr>
            </a:outerShdw>
          </a:effectLst>
        </p:spPr>
        <p:txBody>
          <a:bodyPr wrap="square" rtlCol="0">
            <a:spAutoFit/>
          </a:bodyPr>
          <a:lstStyle/>
          <a:p>
            <a:r>
              <a:rPr lang="en-US" sz="1400" dirty="0">
                <a:solidFill>
                  <a:srgbClr val="000000"/>
                </a:solidFill>
                <a:latin typeface="Agency FB" panose="020B0503020202020204" pitchFamily="34" charset="0"/>
              </a:rPr>
              <a:t>Total 558 student</a:t>
            </a:r>
          </a:p>
          <a:p>
            <a:pPr marL="285750" indent="-285750">
              <a:buFont typeface="Arial" panose="020B0604020202020204" pitchFamily="34" charset="0"/>
              <a:buChar char="•"/>
            </a:pPr>
            <a:r>
              <a:rPr lang="en-US" sz="1400" dirty="0">
                <a:solidFill>
                  <a:srgbClr val="000000"/>
                </a:solidFill>
                <a:latin typeface="Agency FB" panose="020B0503020202020204" pitchFamily="34" charset="0"/>
              </a:rPr>
              <a:t>18.6</a:t>
            </a:r>
            <a:r>
              <a:rPr lang="en-US" b="1" dirty="0">
                <a:solidFill>
                  <a:srgbClr val="000000"/>
                </a:solidFill>
                <a:latin typeface="Agency FB" panose="020B0503020202020204" pitchFamily="34" charset="0"/>
              </a:rPr>
              <a:t> </a:t>
            </a:r>
            <a:r>
              <a:rPr lang="en-US" sz="1400" dirty="0">
                <a:solidFill>
                  <a:srgbClr val="000000"/>
                </a:solidFill>
                <a:latin typeface="Agency FB" panose="020B0503020202020204" pitchFamily="34" charset="0"/>
              </a:rPr>
              <a:t>percent student did not returned</a:t>
            </a:r>
          </a:p>
          <a:p>
            <a:pPr marL="285750" indent="-285750">
              <a:buFont typeface="Arial" panose="020B0604020202020204" pitchFamily="34" charset="0"/>
              <a:buChar char="•"/>
            </a:pPr>
            <a:r>
              <a:rPr lang="en-US" sz="1400" dirty="0">
                <a:solidFill>
                  <a:srgbClr val="000000"/>
                </a:solidFill>
                <a:latin typeface="Agency FB" panose="020B0503020202020204" pitchFamily="34" charset="0"/>
              </a:rPr>
              <a:t>81.4 percent student returned</a:t>
            </a:r>
          </a:p>
        </p:txBody>
      </p:sp>
      <p:sp>
        <p:nvSpPr>
          <p:cNvPr id="11" name="TextBox 10">
            <a:extLst>
              <a:ext uri="{FF2B5EF4-FFF2-40B4-BE49-F238E27FC236}">
                <a16:creationId xmlns:a16="http://schemas.microsoft.com/office/drawing/2014/main" id="{B53D29CB-DF34-4AB4-8020-5D2DFEE1CB82}"/>
              </a:ext>
            </a:extLst>
          </p:cNvPr>
          <p:cNvSpPr txBox="1"/>
          <p:nvPr/>
        </p:nvSpPr>
        <p:spPr>
          <a:xfrm>
            <a:off x="2103135" y="238435"/>
            <a:ext cx="2626953" cy="800219"/>
          </a:xfrm>
          <a:prstGeom prst="rect">
            <a:avLst/>
          </a:prstGeom>
          <a:solidFill>
            <a:schemeClr val="bg1">
              <a:lumMod val="95000"/>
            </a:schemeClr>
          </a:solidFill>
          <a:effectLst>
            <a:outerShdw blurRad="101600" dist="38100" dir="2700000" algn="tl" rotWithShape="0">
              <a:prstClr val="black">
                <a:alpha val="40000"/>
              </a:prstClr>
            </a:outerShdw>
          </a:effectLst>
        </p:spPr>
        <p:txBody>
          <a:bodyPr wrap="square" rtlCol="0">
            <a:spAutoFit/>
          </a:bodyPr>
          <a:lstStyle/>
          <a:p>
            <a:r>
              <a:rPr lang="en-US" sz="1400" dirty="0">
                <a:solidFill>
                  <a:srgbClr val="000000"/>
                </a:solidFill>
                <a:latin typeface="Agency FB" panose="020B0503020202020204" pitchFamily="34" charset="0"/>
              </a:rPr>
              <a:t>Total 101 student</a:t>
            </a:r>
          </a:p>
          <a:p>
            <a:pPr marL="285750" indent="-285750">
              <a:buFont typeface="Arial" panose="020B0604020202020204" pitchFamily="34" charset="0"/>
              <a:buChar char="•"/>
            </a:pPr>
            <a:r>
              <a:rPr lang="en-US" sz="1400" dirty="0">
                <a:solidFill>
                  <a:srgbClr val="000000"/>
                </a:solidFill>
                <a:latin typeface="Agency FB" panose="020B0503020202020204" pitchFamily="34" charset="0"/>
              </a:rPr>
              <a:t>88.1</a:t>
            </a:r>
            <a:r>
              <a:rPr lang="en-US" b="1" dirty="0">
                <a:solidFill>
                  <a:srgbClr val="000000"/>
                </a:solidFill>
                <a:latin typeface="Agency FB" panose="020B0503020202020204" pitchFamily="34" charset="0"/>
              </a:rPr>
              <a:t> </a:t>
            </a:r>
            <a:r>
              <a:rPr lang="en-US" sz="1400" dirty="0">
                <a:solidFill>
                  <a:srgbClr val="000000"/>
                </a:solidFill>
                <a:latin typeface="Agency FB" panose="020B0503020202020204" pitchFamily="34" charset="0"/>
              </a:rPr>
              <a:t>percent student did not returned</a:t>
            </a:r>
          </a:p>
          <a:p>
            <a:pPr marL="285750" indent="-285750">
              <a:buFont typeface="Arial" panose="020B0604020202020204" pitchFamily="34" charset="0"/>
              <a:buChar char="•"/>
            </a:pPr>
            <a:r>
              <a:rPr lang="en-US" sz="1400" dirty="0">
                <a:solidFill>
                  <a:srgbClr val="000000"/>
                </a:solidFill>
                <a:latin typeface="Agency FB" panose="020B0503020202020204" pitchFamily="34" charset="0"/>
              </a:rPr>
              <a:t>11.9 percent student returned</a:t>
            </a:r>
          </a:p>
        </p:txBody>
      </p:sp>
      <p:cxnSp>
        <p:nvCxnSpPr>
          <p:cNvPr id="13" name="Straight Connector 12">
            <a:extLst>
              <a:ext uri="{FF2B5EF4-FFF2-40B4-BE49-F238E27FC236}">
                <a16:creationId xmlns:a16="http://schemas.microsoft.com/office/drawing/2014/main" id="{BEB022B3-4BD4-499A-8C41-2422B8049C03}"/>
              </a:ext>
            </a:extLst>
          </p:cNvPr>
          <p:cNvCxnSpPr>
            <a:cxnSpLocks/>
          </p:cNvCxnSpPr>
          <p:nvPr/>
        </p:nvCxnSpPr>
        <p:spPr>
          <a:xfrm flipV="1">
            <a:off x="4759116" y="2563824"/>
            <a:ext cx="0" cy="2423251"/>
          </a:xfrm>
          <a:prstGeom prst="line">
            <a:avLst/>
          </a:prstGeom>
          <a:ln w="38100">
            <a:solidFill>
              <a:schemeClr val="bg1">
                <a:lumMod val="65000"/>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737B657-4278-4690-A918-81D3043EA438}"/>
              </a:ext>
            </a:extLst>
          </p:cNvPr>
          <p:cNvCxnSpPr/>
          <p:nvPr/>
        </p:nvCxnSpPr>
        <p:spPr>
          <a:xfrm flipH="1">
            <a:off x="3269533" y="2564448"/>
            <a:ext cx="1489583" cy="0"/>
          </a:xfrm>
          <a:prstGeom prst="line">
            <a:avLst/>
          </a:prstGeom>
          <a:ln w="38100">
            <a:solidFill>
              <a:schemeClr val="bg1">
                <a:lumMod val="65000"/>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25A6701-AF0F-4622-9A9F-2A41F04CA3E9}"/>
              </a:ext>
            </a:extLst>
          </p:cNvPr>
          <p:cNvCxnSpPr>
            <a:cxnSpLocks/>
          </p:cNvCxnSpPr>
          <p:nvPr/>
        </p:nvCxnSpPr>
        <p:spPr>
          <a:xfrm flipV="1">
            <a:off x="3270660" y="2191660"/>
            <a:ext cx="0" cy="376925"/>
          </a:xfrm>
          <a:prstGeom prst="line">
            <a:avLst/>
          </a:prstGeom>
          <a:ln w="38100">
            <a:solidFill>
              <a:schemeClr val="bg1">
                <a:lumMod val="65000"/>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CA9BA0D-6297-449B-A883-56529542F35D}"/>
              </a:ext>
            </a:extLst>
          </p:cNvPr>
          <p:cNvSpPr txBox="1"/>
          <p:nvPr/>
        </p:nvSpPr>
        <p:spPr>
          <a:xfrm>
            <a:off x="2103136" y="1389204"/>
            <a:ext cx="2626953" cy="800219"/>
          </a:xfrm>
          <a:prstGeom prst="rect">
            <a:avLst/>
          </a:prstGeom>
          <a:solidFill>
            <a:schemeClr val="bg1">
              <a:lumMod val="95000"/>
            </a:schemeClr>
          </a:solidFill>
          <a:effectLst>
            <a:outerShdw blurRad="101600" dist="38100" dir="2700000" algn="tl" rotWithShape="0">
              <a:prstClr val="black">
                <a:alpha val="40000"/>
              </a:prstClr>
            </a:outerShdw>
          </a:effectLst>
        </p:spPr>
        <p:txBody>
          <a:bodyPr wrap="square" rtlCol="0">
            <a:spAutoFit/>
          </a:bodyPr>
          <a:lstStyle/>
          <a:p>
            <a:r>
              <a:rPr lang="en-US" sz="1400" dirty="0">
                <a:solidFill>
                  <a:srgbClr val="000000"/>
                </a:solidFill>
                <a:latin typeface="Agency FB" panose="020B0503020202020204" pitchFamily="34" charset="0"/>
              </a:rPr>
              <a:t>Total 1370 student</a:t>
            </a:r>
          </a:p>
          <a:p>
            <a:pPr marL="285750" indent="-285750">
              <a:buFont typeface="Arial" panose="020B0604020202020204" pitchFamily="34" charset="0"/>
              <a:buChar char="•"/>
            </a:pPr>
            <a:r>
              <a:rPr lang="en-US" sz="1400" dirty="0">
                <a:solidFill>
                  <a:srgbClr val="000000"/>
                </a:solidFill>
                <a:latin typeface="Agency FB" panose="020B0503020202020204" pitchFamily="34" charset="0"/>
              </a:rPr>
              <a:t>15.8</a:t>
            </a:r>
            <a:r>
              <a:rPr lang="en-US" b="1" dirty="0">
                <a:solidFill>
                  <a:srgbClr val="000000"/>
                </a:solidFill>
                <a:latin typeface="Agency FB" panose="020B0503020202020204" pitchFamily="34" charset="0"/>
              </a:rPr>
              <a:t> </a:t>
            </a:r>
            <a:r>
              <a:rPr lang="en-US" sz="1400" dirty="0">
                <a:solidFill>
                  <a:srgbClr val="000000"/>
                </a:solidFill>
                <a:latin typeface="Agency FB" panose="020B0503020202020204" pitchFamily="34" charset="0"/>
              </a:rPr>
              <a:t>percent student did not returned</a:t>
            </a:r>
          </a:p>
          <a:p>
            <a:pPr marL="285750" indent="-285750">
              <a:buFont typeface="Arial" panose="020B0604020202020204" pitchFamily="34" charset="0"/>
              <a:buChar char="•"/>
            </a:pPr>
            <a:r>
              <a:rPr lang="en-US" sz="1400" dirty="0">
                <a:solidFill>
                  <a:srgbClr val="000000"/>
                </a:solidFill>
                <a:latin typeface="Agency FB" panose="020B0503020202020204" pitchFamily="34" charset="0"/>
              </a:rPr>
              <a:t>84.2 percent student returned</a:t>
            </a:r>
          </a:p>
        </p:txBody>
      </p:sp>
      <p:cxnSp>
        <p:nvCxnSpPr>
          <p:cNvPr id="22" name="Straight Connector 21">
            <a:extLst>
              <a:ext uri="{FF2B5EF4-FFF2-40B4-BE49-F238E27FC236}">
                <a16:creationId xmlns:a16="http://schemas.microsoft.com/office/drawing/2014/main" id="{63F57006-7C68-4590-9C0F-3DDC1C55F221}"/>
              </a:ext>
            </a:extLst>
          </p:cNvPr>
          <p:cNvCxnSpPr>
            <a:cxnSpLocks/>
          </p:cNvCxnSpPr>
          <p:nvPr/>
        </p:nvCxnSpPr>
        <p:spPr>
          <a:xfrm flipV="1">
            <a:off x="5796887" y="620305"/>
            <a:ext cx="0" cy="4962843"/>
          </a:xfrm>
          <a:prstGeom prst="line">
            <a:avLst/>
          </a:prstGeom>
          <a:ln w="38100">
            <a:solidFill>
              <a:schemeClr val="bg1">
                <a:lumMod val="65000"/>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25B6ED9-F21D-456A-B725-5143C0B7BB85}"/>
              </a:ext>
            </a:extLst>
          </p:cNvPr>
          <p:cNvCxnSpPr>
            <a:cxnSpLocks/>
            <a:endCxn id="11" idx="3"/>
          </p:cNvCxnSpPr>
          <p:nvPr/>
        </p:nvCxnSpPr>
        <p:spPr>
          <a:xfrm flipH="1" flipV="1">
            <a:off x="4730088" y="638545"/>
            <a:ext cx="1066804" cy="2"/>
          </a:xfrm>
          <a:prstGeom prst="line">
            <a:avLst/>
          </a:prstGeom>
          <a:ln w="38100">
            <a:solidFill>
              <a:schemeClr val="bg1">
                <a:lumMod val="65000"/>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0798E58-1113-4C35-A27F-6D792379EB39}"/>
              </a:ext>
            </a:extLst>
          </p:cNvPr>
          <p:cNvCxnSpPr>
            <a:cxnSpLocks/>
          </p:cNvCxnSpPr>
          <p:nvPr/>
        </p:nvCxnSpPr>
        <p:spPr>
          <a:xfrm flipV="1">
            <a:off x="6675001" y="551289"/>
            <a:ext cx="0" cy="4811369"/>
          </a:xfrm>
          <a:prstGeom prst="line">
            <a:avLst/>
          </a:prstGeom>
          <a:ln w="38100">
            <a:solidFill>
              <a:schemeClr val="bg1">
                <a:lumMod val="65000"/>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C9EC7B8-2E0E-4665-B7CA-4DD5E7566897}"/>
              </a:ext>
            </a:extLst>
          </p:cNvPr>
          <p:cNvCxnSpPr>
            <a:cxnSpLocks/>
          </p:cNvCxnSpPr>
          <p:nvPr/>
        </p:nvCxnSpPr>
        <p:spPr>
          <a:xfrm flipH="1">
            <a:off x="6675001" y="605700"/>
            <a:ext cx="1243101" cy="0"/>
          </a:xfrm>
          <a:prstGeom prst="line">
            <a:avLst/>
          </a:prstGeom>
          <a:ln w="38100">
            <a:solidFill>
              <a:schemeClr val="bg1">
                <a:lumMod val="65000"/>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B7FD8AA-DD89-44C7-8549-3429C612CD56}"/>
              </a:ext>
            </a:extLst>
          </p:cNvPr>
          <p:cNvCxnSpPr>
            <a:cxnSpLocks/>
          </p:cNvCxnSpPr>
          <p:nvPr/>
        </p:nvCxnSpPr>
        <p:spPr>
          <a:xfrm flipV="1">
            <a:off x="7640200" y="1596571"/>
            <a:ext cx="0" cy="3905880"/>
          </a:xfrm>
          <a:prstGeom prst="line">
            <a:avLst/>
          </a:prstGeom>
          <a:ln w="38100">
            <a:solidFill>
              <a:schemeClr val="bg1">
                <a:lumMod val="65000"/>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CDACF43-D7F9-44C6-AA38-BE114A51EDDC}"/>
              </a:ext>
            </a:extLst>
          </p:cNvPr>
          <p:cNvCxnSpPr>
            <a:cxnSpLocks/>
          </p:cNvCxnSpPr>
          <p:nvPr/>
        </p:nvCxnSpPr>
        <p:spPr>
          <a:xfrm flipH="1">
            <a:off x="7625682" y="1614746"/>
            <a:ext cx="292420" cy="0"/>
          </a:xfrm>
          <a:prstGeom prst="line">
            <a:avLst/>
          </a:prstGeom>
          <a:ln w="38100">
            <a:solidFill>
              <a:schemeClr val="bg1">
                <a:lumMod val="65000"/>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078797C-FB8B-49A3-A8BF-DE9CE49702AE}"/>
              </a:ext>
            </a:extLst>
          </p:cNvPr>
          <p:cNvCxnSpPr>
            <a:cxnSpLocks/>
          </p:cNvCxnSpPr>
          <p:nvPr/>
        </p:nvCxnSpPr>
        <p:spPr>
          <a:xfrm flipV="1">
            <a:off x="8677972" y="3377597"/>
            <a:ext cx="0" cy="2212709"/>
          </a:xfrm>
          <a:prstGeom prst="line">
            <a:avLst/>
          </a:prstGeom>
          <a:ln w="38100">
            <a:solidFill>
              <a:schemeClr val="bg1">
                <a:lumMod val="65000"/>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7416A91-5DA8-48D7-BDAE-68519580E259}"/>
              </a:ext>
            </a:extLst>
          </p:cNvPr>
          <p:cNvCxnSpPr>
            <a:cxnSpLocks/>
          </p:cNvCxnSpPr>
          <p:nvPr/>
        </p:nvCxnSpPr>
        <p:spPr>
          <a:xfrm flipH="1">
            <a:off x="9899361" y="5458908"/>
            <a:ext cx="874295" cy="0"/>
          </a:xfrm>
          <a:prstGeom prst="line">
            <a:avLst/>
          </a:prstGeom>
          <a:ln w="38100">
            <a:solidFill>
              <a:schemeClr val="bg1">
                <a:lumMod val="65000"/>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3321CEE-2177-4FED-B44B-9F457119F682}"/>
              </a:ext>
            </a:extLst>
          </p:cNvPr>
          <p:cNvCxnSpPr>
            <a:cxnSpLocks/>
          </p:cNvCxnSpPr>
          <p:nvPr/>
        </p:nvCxnSpPr>
        <p:spPr>
          <a:xfrm flipV="1">
            <a:off x="10773656" y="4987075"/>
            <a:ext cx="0" cy="471834"/>
          </a:xfrm>
          <a:prstGeom prst="line">
            <a:avLst/>
          </a:prstGeom>
          <a:ln w="38100">
            <a:solidFill>
              <a:schemeClr val="bg1">
                <a:lumMod val="65000"/>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37FB768-EFC9-4389-99F4-0147355A209A}"/>
              </a:ext>
            </a:extLst>
          </p:cNvPr>
          <p:cNvSpPr txBox="1"/>
          <p:nvPr/>
        </p:nvSpPr>
        <p:spPr>
          <a:xfrm>
            <a:off x="11091707" y="127386"/>
            <a:ext cx="1265943" cy="692497"/>
          </a:xfrm>
          <a:prstGeom prst="rect">
            <a:avLst/>
          </a:prstGeom>
          <a:noFill/>
        </p:spPr>
        <p:txBody>
          <a:bodyPr wrap="square" rtlCol="0">
            <a:spAutoFit/>
          </a:bodyPr>
          <a:lstStyle/>
          <a:p>
            <a:r>
              <a:rPr lang="en-US" sz="1600" dirty="0">
                <a:latin typeface="Agency FB" panose="020B0503020202020204" pitchFamily="34" charset="0"/>
              </a:rPr>
              <a:t>Returned </a:t>
            </a:r>
          </a:p>
          <a:p>
            <a:endParaRPr lang="en-US" sz="700" dirty="0">
              <a:latin typeface="Agency FB" panose="020B0503020202020204" pitchFamily="34" charset="0"/>
            </a:endParaRPr>
          </a:p>
          <a:p>
            <a:r>
              <a:rPr lang="en-US" sz="1600" dirty="0">
                <a:latin typeface="Agency FB" panose="020B0503020202020204" pitchFamily="34" charset="0"/>
              </a:rPr>
              <a:t>Not Returned</a:t>
            </a:r>
            <a:endParaRPr lang="en-IN" sz="1600" dirty="0">
              <a:latin typeface="Agency FB" panose="020B0503020202020204" pitchFamily="34" charset="0"/>
            </a:endParaRPr>
          </a:p>
        </p:txBody>
      </p:sp>
      <p:sp>
        <p:nvSpPr>
          <p:cNvPr id="47" name="Oval 46">
            <a:extLst>
              <a:ext uri="{FF2B5EF4-FFF2-40B4-BE49-F238E27FC236}">
                <a16:creationId xmlns:a16="http://schemas.microsoft.com/office/drawing/2014/main" id="{A5CC3935-6260-4292-AD9A-5BE09F6E39BA}"/>
              </a:ext>
            </a:extLst>
          </p:cNvPr>
          <p:cNvSpPr/>
          <p:nvPr/>
        </p:nvSpPr>
        <p:spPr>
          <a:xfrm>
            <a:off x="10876813" y="170105"/>
            <a:ext cx="214893" cy="21489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Oval 47">
            <a:extLst>
              <a:ext uri="{FF2B5EF4-FFF2-40B4-BE49-F238E27FC236}">
                <a16:creationId xmlns:a16="http://schemas.microsoft.com/office/drawing/2014/main" id="{DE921D66-6C97-4944-9E5C-BDFB09118355}"/>
              </a:ext>
            </a:extLst>
          </p:cNvPr>
          <p:cNvSpPr/>
          <p:nvPr/>
        </p:nvSpPr>
        <p:spPr>
          <a:xfrm>
            <a:off x="10876814" y="540095"/>
            <a:ext cx="214893" cy="214893"/>
          </a:xfrm>
          <a:prstGeom prst="ellipse">
            <a:avLst/>
          </a:prstGeom>
          <a:solidFill>
            <a:srgbClr val="BCCC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72155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BB8E3B-1D50-4101-83B3-C9001AC97B6C}"/>
              </a:ext>
            </a:extLst>
          </p:cNvPr>
          <p:cNvSpPr txBox="1"/>
          <p:nvPr/>
        </p:nvSpPr>
        <p:spPr>
          <a:xfrm>
            <a:off x="633423" y="254288"/>
            <a:ext cx="5260235" cy="707886"/>
          </a:xfrm>
          <a:prstGeom prst="rect">
            <a:avLst/>
          </a:prstGeom>
          <a:noFill/>
        </p:spPr>
        <p:txBody>
          <a:bodyPr wrap="square" rtlCol="0">
            <a:spAutoFit/>
          </a:bodyPr>
          <a:lstStyle/>
          <a:p>
            <a:pPr algn="r"/>
            <a:r>
              <a:rPr lang="en-IN" sz="4000" dirty="0">
                <a:solidFill>
                  <a:srgbClr val="979797"/>
                </a:solidFill>
                <a:latin typeface="Agency FB" panose="020B0503020202020204" pitchFamily="34" charset="0"/>
                <a:cs typeface="Calibri" panose="020F0502020204030204" pitchFamily="34" charset="0"/>
              </a:rPr>
              <a:t>Father's educational status </a:t>
            </a:r>
            <a:r>
              <a:rPr lang="en-US" sz="4000" dirty="0">
                <a:solidFill>
                  <a:srgbClr val="3D6DC3"/>
                </a:solidFill>
                <a:latin typeface="Agency FB" panose="020B0503020202020204" pitchFamily="34" charset="0"/>
                <a:cs typeface="Calibri" panose="020F0502020204030204" pitchFamily="34" charset="0"/>
              </a:rPr>
              <a:t>| 14</a:t>
            </a:r>
            <a:endParaRPr lang="en-IN" sz="4000" dirty="0">
              <a:solidFill>
                <a:srgbClr val="979797"/>
              </a:solidFill>
              <a:latin typeface="Agency FB" panose="020B050302020202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5459CC84-AF73-4806-A167-63B6B44AAA1D}"/>
              </a:ext>
            </a:extLst>
          </p:cNvPr>
          <p:cNvGrpSpPr/>
          <p:nvPr/>
        </p:nvGrpSpPr>
        <p:grpSpPr>
          <a:xfrm>
            <a:off x="559708" y="1224499"/>
            <a:ext cx="5111295" cy="4883457"/>
            <a:chOff x="788308" y="1053049"/>
            <a:chExt cx="5111295" cy="4883457"/>
          </a:xfrm>
        </p:grpSpPr>
        <p:grpSp>
          <p:nvGrpSpPr>
            <p:cNvPr id="10" name="Group 9">
              <a:extLst>
                <a:ext uri="{FF2B5EF4-FFF2-40B4-BE49-F238E27FC236}">
                  <a16:creationId xmlns:a16="http://schemas.microsoft.com/office/drawing/2014/main" id="{A6DCD0E1-B79B-4170-9508-FD41B559D91A}"/>
                </a:ext>
              </a:extLst>
            </p:cNvPr>
            <p:cNvGrpSpPr/>
            <p:nvPr/>
          </p:nvGrpSpPr>
          <p:grpSpPr>
            <a:xfrm>
              <a:off x="788308" y="1053049"/>
              <a:ext cx="5111295" cy="2181817"/>
              <a:chOff x="-646338" y="1053049"/>
              <a:chExt cx="5111295" cy="2181817"/>
            </a:xfrm>
          </p:grpSpPr>
          <p:sp>
            <p:nvSpPr>
              <p:cNvPr id="3" name="TextBox 2">
                <a:extLst>
                  <a:ext uri="{FF2B5EF4-FFF2-40B4-BE49-F238E27FC236}">
                    <a16:creationId xmlns:a16="http://schemas.microsoft.com/office/drawing/2014/main" id="{85AB555C-AEDE-433E-ABE2-49EE8719FF83}"/>
                  </a:ext>
                </a:extLst>
              </p:cNvPr>
              <p:cNvSpPr txBox="1"/>
              <p:nvPr/>
            </p:nvSpPr>
            <p:spPr>
              <a:xfrm>
                <a:off x="-646338" y="1053049"/>
                <a:ext cx="5111295" cy="830997"/>
              </a:xfrm>
              <a:prstGeom prst="rect">
                <a:avLst/>
              </a:prstGeom>
              <a:noFill/>
            </p:spPr>
            <p:txBody>
              <a:bodyPr wrap="square" rtlCol="0">
                <a:spAutoFit/>
              </a:bodyPr>
              <a:lstStyle/>
              <a:p>
                <a:pPr algn="r"/>
                <a:r>
                  <a:rPr lang="en-US" sz="2400" b="1" dirty="0">
                    <a:solidFill>
                      <a:srgbClr val="92D050"/>
                    </a:solidFill>
                    <a:latin typeface="Agency FB" panose="020B0503020202020204" pitchFamily="34" charset="0"/>
                  </a:rPr>
                  <a:t>2.9 % </a:t>
                </a:r>
              </a:p>
              <a:p>
                <a:pPr algn="r"/>
                <a:r>
                  <a:rPr lang="en-IN" sz="2400" b="1" dirty="0">
                    <a:solidFill>
                      <a:srgbClr val="92D050"/>
                    </a:solidFill>
                    <a:latin typeface="Agency FB" panose="020B0503020202020204" pitchFamily="34" charset="0"/>
                  </a:rPr>
                  <a:t>Middle School/Junior High </a:t>
                </a:r>
              </a:p>
            </p:txBody>
          </p:sp>
          <p:sp>
            <p:nvSpPr>
              <p:cNvPr id="8" name="TextBox 7">
                <a:extLst>
                  <a:ext uri="{FF2B5EF4-FFF2-40B4-BE49-F238E27FC236}">
                    <a16:creationId xmlns:a16="http://schemas.microsoft.com/office/drawing/2014/main" id="{7D48529F-4DC0-4ACF-921C-81FA695DAD23}"/>
                  </a:ext>
                </a:extLst>
              </p:cNvPr>
              <p:cNvSpPr txBox="1"/>
              <p:nvPr/>
            </p:nvSpPr>
            <p:spPr>
              <a:xfrm>
                <a:off x="1543958" y="2403869"/>
                <a:ext cx="2920999" cy="830997"/>
              </a:xfrm>
              <a:prstGeom prst="rect">
                <a:avLst/>
              </a:prstGeom>
              <a:noFill/>
            </p:spPr>
            <p:txBody>
              <a:bodyPr wrap="square" rtlCol="0">
                <a:spAutoFit/>
              </a:bodyPr>
              <a:lstStyle/>
              <a:p>
                <a:pPr algn="r"/>
                <a:r>
                  <a:rPr lang="en-US" sz="2400" b="1" dirty="0">
                    <a:solidFill>
                      <a:schemeClr val="accent1">
                        <a:lumMod val="60000"/>
                        <a:lumOff val="40000"/>
                      </a:schemeClr>
                    </a:solidFill>
                    <a:latin typeface="Agency FB" panose="020B0503020202020204" pitchFamily="34" charset="0"/>
                  </a:rPr>
                  <a:t>39.3 % </a:t>
                </a:r>
              </a:p>
              <a:p>
                <a:pPr algn="r"/>
                <a:r>
                  <a:rPr lang="en-IN" sz="2400" b="1" dirty="0">
                    <a:solidFill>
                      <a:schemeClr val="accent1">
                        <a:lumMod val="60000"/>
                        <a:lumOff val="40000"/>
                      </a:schemeClr>
                    </a:solidFill>
                    <a:latin typeface="Agency FB" panose="020B0503020202020204" pitchFamily="34" charset="0"/>
                  </a:rPr>
                  <a:t>High School </a:t>
                </a:r>
              </a:p>
            </p:txBody>
          </p:sp>
        </p:grpSp>
        <p:sp>
          <p:nvSpPr>
            <p:cNvPr id="9" name="TextBox 8">
              <a:extLst>
                <a:ext uri="{FF2B5EF4-FFF2-40B4-BE49-F238E27FC236}">
                  <a16:creationId xmlns:a16="http://schemas.microsoft.com/office/drawing/2014/main" id="{512E5064-20ED-41BB-9B30-61458B44235A}"/>
                </a:ext>
              </a:extLst>
            </p:cNvPr>
            <p:cNvSpPr txBox="1"/>
            <p:nvPr/>
          </p:nvSpPr>
          <p:spPr>
            <a:xfrm>
              <a:off x="2978604" y="5105509"/>
              <a:ext cx="2920999" cy="830997"/>
            </a:xfrm>
            <a:prstGeom prst="rect">
              <a:avLst/>
            </a:prstGeom>
            <a:noFill/>
          </p:spPr>
          <p:txBody>
            <a:bodyPr wrap="square" rtlCol="0">
              <a:spAutoFit/>
            </a:bodyPr>
            <a:lstStyle/>
            <a:p>
              <a:pPr algn="r"/>
              <a:r>
                <a:rPr lang="en-US" sz="2400" b="1" dirty="0">
                  <a:solidFill>
                    <a:srgbClr val="FF0000">
                      <a:alpha val="65000"/>
                    </a:srgbClr>
                  </a:solidFill>
                  <a:latin typeface="Agency FB" panose="020B0503020202020204" pitchFamily="34" charset="0"/>
                </a:rPr>
                <a:t>19.4 % </a:t>
              </a:r>
            </a:p>
            <a:p>
              <a:pPr algn="r"/>
              <a:r>
                <a:rPr lang="en-IN" sz="2400" b="1" dirty="0">
                  <a:solidFill>
                    <a:srgbClr val="FF0000">
                      <a:alpha val="65000"/>
                    </a:srgbClr>
                  </a:solidFill>
                  <a:latin typeface="Agency FB" panose="020B0503020202020204" pitchFamily="34" charset="0"/>
                </a:rPr>
                <a:t>Other/Unknown </a:t>
              </a:r>
            </a:p>
          </p:txBody>
        </p:sp>
        <p:sp>
          <p:nvSpPr>
            <p:cNvPr id="20" name="TextBox 19">
              <a:extLst>
                <a:ext uri="{FF2B5EF4-FFF2-40B4-BE49-F238E27FC236}">
                  <a16:creationId xmlns:a16="http://schemas.microsoft.com/office/drawing/2014/main" id="{6E1B8AFD-716F-4007-B5B0-F9EF7894ADE4}"/>
                </a:ext>
              </a:extLst>
            </p:cNvPr>
            <p:cNvSpPr txBox="1"/>
            <p:nvPr/>
          </p:nvSpPr>
          <p:spPr>
            <a:xfrm>
              <a:off x="2978604" y="3754689"/>
              <a:ext cx="2920999" cy="830997"/>
            </a:xfrm>
            <a:prstGeom prst="rect">
              <a:avLst/>
            </a:prstGeom>
            <a:noFill/>
          </p:spPr>
          <p:txBody>
            <a:bodyPr wrap="square" rtlCol="0">
              <a:spAutoFit/>
            </a:bodyPr>
            <a:lstStyle/>
            <a:p>
              <a:pPr algn="r"/>
              <a:r>
                <a:rPr lang="en-US" sz="2400" b="1" dirty="0">
                  <a:solidFill>
                    <a:srgbClr val="AB5FAF"/>
                  </a:solidFill>
                  <a:latin typeface="Agency FB" panose="020B0503020202020204" pitchFamily="34" charset="0"/>
                </a:rPr>
                <a:t>38.5 % </a:t>
              </a:r>
            </a:p>
            <a:p>
              <a:pPr algn="r"/>
              <a:r>
                <a:rPr lang="en-IN" sz="2400" b="1" dirty="0">
                  <a:solidFill>
                    <a:srgbClr val="AB5FAF"/>
                  </a:solidFill>
                  <a:latin typeface="Agency FB" panose="020B0503020202020204" pitchFamily="34" charset="0"/>
                </a:rPr>
                <a:t>College/Beyond </a:t>
              </a:r>
            </a:p>
          </p:txBody>
        </p:sp>
      </p:grpSp>
      <p:grpSp>
        <p:nvGrpSpPr>
          <p:cNvPr id="21" name="Group 20">
            <a:extLst>
              <a:ext uri="{FF2B5EF4-FFF2-40B4-BE49-F238E27FC236}">
                <a16:creationId xmlns:a16="http://schemas.microsoft.com/office/drawing/2014/main" id="{06C43B96-B110-4D84-BF8D-2204C5F9B837}"/>
              </a:ext>
            </a:extLst>
          </p:cNvPr>
          <p:cNvGrpSpPr/>
          <p:nvPr/>
        </p:nvGrpSpPr>
        <p:grpSpPr>
          <a:xfrm>
            <a:off x="6406625" y="1224499"/>
            <a:ext cx="5236553" cy="5196720"/>
            <a:chOff x="2282300" y="979112"/>
            <a:chExt cx="5236553" cy="5196720"/>
          </a:xfrm>
        </p:grpSpPr>
        <p:grpSp>
          <p:nvGrpSpPr>
            <p:cNvPr id="22" name="Group 21">
              <a:extLst>
                <a:ext uri="{FF2B5EF4-FFF2-40B4-BE49-F238E27FC236}">
                  <a16:creationId xmlns:a16="http://schemas.microsoft.com/office/drawing/2014/main" id="{EF00C1F4-F2C5-4FC9-9B31-4C6C1F922417}"/>
                </a:ext>
              </a:extLst>
            </p:cNvPr>
            <p:cNvGrpSpPr/>
            <p:nvPr/>
          </p:nvGrpSpPr>
          <p:grpSpPr>
            <a:xfrm>
              <a:off x="2282300" y="979112"/>
              <a:ext cx="5236553" cy="5196720"/>
              <a:chOff x="847654" y="979112"/>
              <a:chExt cx="5236553" cy="5196720"/>
            </a:xfrm>
          </p:grpSpPr>
          <p:sp>
            <p:nvSpPr>
              <p:cNvPr id="25" name="TextBox 24">
                <a:extLst>
                  <a:ext uri="{FF2B5EF4-FFF2-40B4-BE49-F238E27FC236}">
                    <a16:creationId xmlns:a16="http://schemas.microsoft.com/office/drawing/2014/main" id="{086DF920-4283-4FC6-B257-137DC669BEBA}"/>
                  </a:ext>
                </a:extLst>
              </p:cNvPr>
              <p:cNvSpPr txBox="1"/>
              <p:nvPr/>
            </p:nvSpPr>
            <p:spPr>
              <a:xfrm>
                <a:off x="972912" y="979112"/>
                <a:ext cx="5111295" cy="830997"/>
              </a:xfrm>
              <a:prstGeom prst="rect">
                <a:avLst/>
              </a:prstGeom>
              <a:noFill/>
            </p:spPr>
            <p:txBody>
              <a:bodyPr wrap="square" rtlCol="0">
                <a:spAutoFit/>
              </a:bodyPr>
              <a:lstStyle/>
              <a:p>
                <a:r>
                  <a:rPr lang="en-US" sz="2400" b="1" dirty="0">
                    <a:solidFill>
                      <a:srgbClr val="92D050"/>
                    </a:solidFill>
                    <a:latin typeface="Agency FB" panose="020B0503020202020204" pitchFamily="34" charset="0"/>
                  </a:rPr>
                  <a:t>2.1 % </a:t>
                </a:r>
              </a:p>
              <a:p>
                <a:r>
                  <a:rPr lang="en-IN" sz="2400" b="1" dirty="0">
                    <a:solidFill>
                      <a:srgbClr val="92D050"/>
                    </a:solidFill>
                    <a:latin typeface="Agency FB" panose="020B0503020202020204" pitchFamily="34" charset="0"/>
                  </a:rPr>
                  <a:t>Middle School/Junior High </a:t>
                </a:r>
              </a:p>
            </p:txBody>
          </p:sp>
          <p:sp>
            <p:nvSpPr>
              <p:cNvPr id="26" name="TextBox 25">
                <a:extLst>
                  <a:ext uri="{FF2B5EF4-FFF2-40B4-BE49-F238E27FC236}">
                    <a16:creationId xmlns:a16="http://schemas.microsoft.com/office/drawing/2014/main" id="{4147112C-BE0F-4872-818A-2730C34C8D80}"/>
                  </a:ext>
                </a:extLst>
              </p:cNvPr>
              <p:cNvSpPr txBox="1"/>
              <p:nvPr/>
            </p:nvSpPr>
            <p:spPr>
              <a:xfrm>
                <a:off x="972912" y="2329932"/>
                <a:ext cx="2920999" cy="830997"/>
              </a:xfrm>
              <a:prstGeom prst="rect">
                <a:avLst/>
              </a:prstGeom>
              <a:noFill/>
            </p:spPr>
            <p:txBody>
              <a:bodyPr wrap="square" rtlCol="0">
                <a:spAutoFit/>
              </a:bodyPr>
              <a:lstStyle/>
              <a:p>
                <a:r>
                  <a:rPr lang="en-US" sz="2400" b="1" dirty="0">
                    <a:solidFill>
                      <a:schemeClr val="accent1">
                        <a:lumMod val="60000"/>
                        <a:lumOff val="40000"/>
                      </a:schemeClr>
                    </a:solidFill>
                    <a:latin typeface="Agency FB" panose="020B0503020202020204" pitchFamily="34" charset="0"/>
                  </a:rPr>
                  <a:t>36.0 % </a:t>
                </a:r>
              </a:p>
              <a:p>
                <a:r>
                  <a:rPr lang="en-IN" sz="2400" b="1" dirty="0">
                    <a:solidFill>
                      <a:schemeClr val="accent1">
                        <a:lumMod val="60000"/>
                        <a:lumOff val="40000"/>
                      </a:schemeClr>
                    </a:solidFill>
                    <a:latin typeface="Agency FB" panose="020B0503020202020204" pitchFamily="34" charset="0"/>
                  </a:rPr>
                  <a:t>High School </a:t>
                </a:r>
              </a:p>
            </p:txBody>
          </p:sp>
          <p:sp>
            <p:nvSpPr>
              <p:cNvPr id="27" name="Rectangle: Rounded Corners 26">
                <a:extLst>
                  <a:ext uri="{FF2B5EF4-FFF2-40B4-BE49-F238E27FC236}">
                    <a16:creationId xmlns:a16="http://schemas.microsoft.com/office/drawing/2014/main" id="{01A5BFEF-5FE6-451E-9A28-360C391D1659}"/>
                  </a:ext>
                </a:extLst>
              </p:cNvPr>
              <p:cNvSpPr/>
              <p:nvPr/>
            </p:nvSpPr>
            <p:spPr>
              <a:xfrm>
                <a:off x="847654" y="1053049"/>
                <a:ext cx="106470" cy="5122783"/>
              </a:xfrm>
              <a:prstGeom prst="roundRect">
                <a:avLst>
                  <a:gd name="adj" fmla="val 50000"/>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TextBox 22">
              <a:extLst>
                <a:ext uri="{FF2B5EF4-FFF2-40B4-BE49-F238E27FC236}">
                  <a16:creationId xmlns:a16="http://schemas.microsoft.com/office/drawing/2014/main" id="{81018503-C366-43AA-81F3-9E5CA6792CA4}"/>
                </a:ext>
              </a:extLst>
            </p:cNvPr>
            <p:cNvSpPr txBox="1"/>
            <p:nvPr/>
          </p:nvSpPr>
          <p:spPr>
            <a:xfrm>
              <a:off x="2407558" y="5031572"/>
              <a:ext cx="2920999" cy="830997"/>
            </a:xfrm>
            <a:prstGeom prst="rect">
              <a:avLst/>
            </a:prstGeom>
            <a:noFill/>
          </p:spPr>
          <p:txBody>
            <a:bodyPr wrap="square" rtlCol="0">
              <a:spAutoFit/>
            </a:bodyPr>
            <a:lstStyle/>
            <a:p>
              <a:r>
                <a:rPr lang="en-US" sz="2400" b="1" dirty="0">
                  <a:solidFill>
                    <a:srgbClr val="FF0000">
                      <a:alpha val="65000"/>
                    </a:srgbClr>
                  </a:solidFill>
                  <a:latin typeface="Agency FB" panose="020B0503020202020204" pitchFamily="34" charset="0"/>
                </a:rPr>
                <a:t>17.8 % </a:t>
              </a:r>
            </a:p>
            <a:p>
              <a:r>
                <a:rPr lang="en-IN" sz="2400" b="1" dirty="0">
                  <a:solidFill>
                    <a:srgbClr val="FF0000">
                      <a:alpha val="65000"/>
                    </a:srgbClr>
                  </a:solidFill>
                  <a:latin typeface="Agency FB" panose="020B0503020202020204" pitchFamily="34" charset="0"/>
                </a:rPr>
                <a:t>Other/Unknown </a:t>
              </a:r>
            </a:p>
          </p:txBody>
        </p:sp>
        <p:sp>
          <p:nvSpPr>
            <p:cNvPr id="24" name="TextBox 23">
              <a:extLst>
                <a:ext uri="{FF2B5EF4-FFF2-40B4-BE49-F238E27FC236}">
                  <a16:creationId xmlns:a16="http://schemas.microsoft.com/office/drawing/2014/main" id="{E0C43E19-BB25-465E-97EA-2FE44D28DDE4}"/>
                </a:ext>
              </a:extLst>
            </p:cNvPr>
            <p:cNvSpPr txBox="1"/>
            <p:nvPr/>
          </p:nvSpPr>
          <p:spPr>
            <a:xfrm>
              <a:off x="2407558" y="3680752"/>
              <a:ext cx="2920999" cy="830997"/>
            </a:xfrm>
            <a:prstGeom prst="rect">
              <a:avLst/>
            </a:prstGeom>
            <a:noFill/>
          </p:spPr>
          <p:txBody>
            <a:bodyPr wrap="square" rtlCol="0">
              <a:spAutoFit/>
            </a:bodyPr>
            <a:lstStyle/>
            <a:p>
              <a:r>
                <a:rPr lang="en-US" sz="2400" b="1" dirty="0">
                  <a:solidFill>
                    <a:srgbClr val="AB5FAF"/>
                  </a:solidFill>
                  <a:latin typeface="Agency FB" panose="020B0503020202020204" pitchFamily="34" charset="0"/>
                </a:rPr>
                <a:t>44.1 % </a:t>
              </a:r>
            </a:p>
            <a:p>
              <a:r>
                <a:rPr lang="en-IN" sz="2400" b="1" dirty="0">
                  <a:solidFill>
                    <a:srgbClr val="AB5FAF"/>
                  </a:solidFill>
                  <a:latin typeface="Agency FB" panose="020B0503020202020204" pitchFamily="34" charset="0"/>
                </a:rPr>
                <a:t>College/Beyond </a:t>
              </a:r>
            </a:p>
          </p:txBody>
        </p:sp>
      </p:grpSp>
      <p:sp>
        <p:nvSpPr>
          <p:cNvPr id="28" name="TextBox 27">
            <a:extLst>
              <a:ext uri="{FF2B5EF4-FFF2-40B4-BE49-F238E27FC236}">
                <a16:creationId xmlns:a16="http://schemas.microsoft.com/office/drawing/2014/main" id="{22521174-A4DF-4E24-9E31-23FE71C97C9D}"/>
              </a:ext>
            </a:extLst>
          </p:cNvPr>
          <p:cNvSpPr txBox="1"/>
          <p:nvPr/>
        </p:nvSpPr>
        <p:spPr>
          <a:xfrm>
            <a:off x="6298342" y="254288"/>
            <a:ext cx="5260235" cy="707886"/>
          </a:xfrm>
          <a:prstGeom prst="rect">
            <a:avLst/>
          </a:prstGeom>
          <a:noFill/>
        </p:spPr>
        <p:txBody>
          <a:bodyPr wrap="square" rtlCol="0">
            <a:spAutoFit/>
          </a:bodyPr>
          <a:lstStyle/>
          <a:p>
            <a:r>
              <a:rPr lang="en-US" sz="4000" dirty="0">
                <a:solidFill>
                  <a:srgbClr val="3D6DC3"/>
                </a:solidFill>
                <a:latin typeface="Agency FB" panose="020B0503020202020204" pitchFamily="34" charset="0"/>
                <a:cs typeface="Calibri" panose="020F0502020204030204" pitchFamily="34" charset="0"/>
              </a:rPr>
              <a:t>15 | </a:t>
            </a:r>
            <a:r>
              <a:rPr lang="en-IN" sz="4000" dirty="0">
                <a:solidFill>
                  <a:srgbClr val="979797"/>
                </a:solidFill>
                <a:latin typeface="Agency FB" panose="020B0503020202020204" pitchFamily="34" charset="0"/>
                <a:cs typeface="Calibri" panose="020F0502020204030204" pitchFamily="34" charset="0"/>
              </a:rPr>
              <a:t>Mother's educational status</a:t>
            </a:r>
          </a:p>
        </p:txBody>
      </p:sp>
      <p:sp>
        <p:nvSpPr>
          <p:cNvPr id="30" name="Rectangle: Rounded Corners 29">
            <a:extLst>
              <a:ext uri="{FF2B5EF4-FFF2-40B4-BE49-F238E27FC236}">
                <a16:creationId xmlns:a16="http://schemas.microsoft.com/office/drawing/2014/main" id="{39720510-84FB-4D42-ABD3-0721315807C4}"/>
              </a:ext>
            </a:extLst>
          </p:cNvPr>
          <p:cNvSpPr/>
          <p:nvPr/>
        </p:nvSpPr>
        <p:spPr>
          <a:xfrm>
            <a:off x="5678906" y="1298436"/>
            <a:ext cx="106470" cy="5122783"/>
          </a:xfrm>
          <a:prstGeom prst="roundRect">
            <a:avLst>
              <a:gd name="adj" fmla="val 50000"/>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Connector 5">
            <a:extLst>
              <a:ext uri="{FF2B5EF4-FFF2-40B4-BE49-F238E27FC236}">
                <a16:creationId xmlns:a16="http://schemas.microsoft.com/office/drawing/2014/main" id="{BFB4FA0E-42C7-4EDC-8358-018D39B67129}"/>
              </a:ext>
            </a:extLst>
          </p:cNvPr>
          <p:cNvCxnSpPr>
            <a:cxnSpLocks/>
          </p:cNvCxnSpPr>
          <p:nvPr/>
        </p:nvCxnSpPr>
        <p:spPr>
          <a:xfrm>
            <a:off x="6096000" y="0"/>
            <a:ext cx="0" cy="6858000"/>
          </a:xfrm>
          <a:prstGeom prst="line">
            <a:avLst/>
          </a:prstGeom>
          <a:ln w="101600" cap="flat" cmpd="dbl">
            <a:solidFill>
              <a:schemeClr val="bg2">
                <a:lumMod val="75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6351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99ABE28-F6B3-41A9-8761-3DB390240658}"/>
              </a:ext>
            </a:extLst>
          </p:cNvPr>
          <p:cNvSpPr txBox="1"/>
          <p:nvPr/>
        </p:nvSpPr>
        <p:spPr>
          <a:xfrm>
            <a:off x="360312" y="322824"/>
            <a:ext cx="5625490" cy="523220"/>
          </a:xfrm>
          <a:prstGeom prst="rect">
            <a:avLst/>
          </a:prstGeom>
          <a:noFill/>
        </p:spPr>
        <p:txBody>
          <a:bodyPr wrap="square" rtlCol="0">
            <a:spAutoFit/>
          </a:bodyPr>
          <a:lstStyle/>
          <a:p>
            <a:r>
              <a:rPr lang="en-US" sz="2800" dirty="0">
                <a:solidFill>
                  <a:srgbClr val="7D7D7D"/>
                </a:solidFill>
                <a:latin typeface="Agency FB" panose="020B0503020202020204" pitchFamily="34" charset="0"/>
              </a:rPr>
              <a:t>Parent’s education against Parent’s contribution </a:t>
            </a:r>
            <a:endParaRPr lang="en-IN" sz="2800" dirty="0">
              <a:solidFill>
                <a:srgbClr val="7D7D7D"/>
              </a:solidFill>
              <a:latin typeface="Agency FB" panose="020B0503020202020204" pitchFamily="34" charset="0"/>
            </a:endParaRPr>
          </a:p>
        </p:txBody>
      </p:sp>
      <p:grpSp>
        <p:nvGrpSpPr>
          <p:cNvPr id="10" name="Group 9">
            <a:extLst>
              <a:ext uri="{FF2B5EF4-FFF2-40B4-BE49-F238E27FC236}">
                <a16:creationId xmlns:a16="http://schemas.microsoft.com/office/drawing/2014/main" id="{87A0F1C8-D79C-49B3-938B-91378C963922}"/>
              </a:ext>
            </a:extLst>
          </p:cNvPr>
          <p:cNvGrpSpPr/>
          <p:nvPr/>
        </p:nvGrpSpPr>
        <p:grpSpPr>
          <a:xfrm>
            <a:off x="402516" y="2288730"/>
            <a:ext cx="10207576" cy="4246446"/>
            <a:chOff x="492369" y="1965173"/>
            <a:chExt cx="10207576" cy="4246446"/>
          </a:xfrm>
        </p:grpSpPr>
        <p:grpSp>
          <p:nvGrpSpPr>
            <p:cNvPr id="6" name="Group 5">
              <a:extLst>
                <a:ext uri="{FF2B5EF4-FFF2-40B4-BE49-F238E27FC236}">
                  <a16:creationId xmlns:a16="http://schemas.microsoft.com/office/drawing/2014/main" id="{D08AA7A4-FF90-4F3A-AEB7-8AA7A77AAF58}"/>
                </a:ext>
              </a:extLst>
            </p:cNvPr>
            <p:cNvGrpSpPr/>
            <p:nvPr/>
          </p:nvGrpSpPr>
          <p:grpSpPr>
            <a:xfrm>
              <a:off x="492369" y="2419643"/>
              <a:ext cx="10207576" cy="3791976"/>
              <a:chOff x="1237957" y="1589649"/>
              <a:chExt cx="10207576" cy="3791976"/>
            </a:xfrm>
          </p:grpSpPr>
          <p:pic>
            <p:nvPicPr>
              <p:cNvPr id="4" name="Picture 3">
                <a:extLst>
                  <a:ext uri="{FF2B5EF4-FFF2-40B4-BE49-F238E27FC236}">
                    <a16:creationId xmlns:a16="http://schemas.microsoft.com/office/drawing/2014/main" id="{38D934BD-F137-4491-9B0A-406F24D861F8}"/>
                  </a:ext>
                </a:extLst>
              </p:cNvPr>
              <p:cNvPicPr>
                <a:picLocks noChangeAspect="1"/>
              </p:cNvPicPr>
              <p:nvPr/>
            </p:nvPicPr>
            <p:blipFill rotWithShape="1">
              <a:blip r:embed="rId2">
                <a:extLst>
                  <a:ext uri="{28A0092B-C50C-407E-A947-70E740481C1C}">
                    <a14:useLocalDpi xmlns:a14="http://schemas.microsoft.com/office/drawing/2010/main" val="0"/>
                  </a:ext>
                </a:extLst>
              </a:blip>
              <a:srcRect l="7996" t="13651" r="8281" b="8594"/>
              <a:stretch/>
            </p:blipFill>
            <p:spPr>
              <a:xfrm>
                <a:off x="1237957" y="1589649"/>
                <a:ext cx="10207576" cy="3791976"/>
              </a:xfrm>
              <a:prstGeom prst="rect">
                <a:avLst/>
              </a:prstGeom>
            </p:spPr>
          </p:pic>
          <p:sp>
            <p:nvSpPr>
              <p:cNvPr id="5" name="Rectangle 4">
                <a:extLst>
                  <a:ext uri="{FF2B5EF4-FFF2-40B4-BE49-F238E27FC236}">
                    <a16:creationId xmlns:a16="http://schemas.microsoft.com/office/drawing/2014/main" id="{2ED5127B-65A6-4976-B741-DDECF9F8C839}"/>
                  </a:ext>
                </a:extLst>
              </p:cNvPr>
              <p:cNvSpPr/>
              <p:nvPr/>
            </p:nvSpPr>
            <p:spPr>
              <a:xfrm>
                <a:off x="6625883" y="1895622"/>
                <a:ext cx="295422" cy="30667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8" name="TextBox 7">
              <a:extLst>
                <a:ext uri="{FF2B5EF4-FFF2-40B4-BE49-F238E27FC236}">
                  <a16:creationId xmlns:a16="http://schemas.microsoft.com/office/drawing/2014/main" id="{AF9F965A-F2C5-4DDD-8861-922E3C1558F0}"/>
                </a:ext>
              </a:extLst>
            </p:cNvPr>
            <p:cNvSpPr txBox="1"/>
            <p:nvPr/>
          </p:nvSpPr>
          <p:spPr>
            <a:xfrm>
              <a:off x="970671" y="1967815"/>
              <a:ext cx="1814732" cy="400110"/>
            </a:xfrm>
            <a:prstGeom prst="rect">
              <a:avLst/>
            </a:prstGeom>
            <a:noFill/>
          </p:spPr>
          <p:txBody>
            <a:bodyPr wrap="square" rtlCol="0">
              <a:spAutoFit/>
            </a:bodyPr>
            <a:lstStyle/>
            <a:p>
              <a:r>
                <a:rPr lang="en-US" sz="2000" dirty="0">
                  <a:solidFill>
                    <a:schemeClr val="bg2">
                      <a:lumMod val="50000"/>
                    </a:schemeClr>
                  </a:solidFill>
                  <a:latin typeface="Agency FB" panose="020B0503020202020204" pitchFamily="34" charset="0"/>
                </a:rPr>
                <a:t>Father’s education</a:t>
              </a:r>
              <a:endParaRPr lang="en-IN" sz="2000" dirty="0">
                <a:solidFill>
                  <a:schemeClr val="bg2">
                    <a:lumMod val="50000"/>
                  </a:schemeClr>
                </a:solidFill>
                <a:latin typeface="Agency FB" panose="020B0503020202020204" pitchFamily="34" charset="0"/>
              </a:endParaRPr>
            </a:p>
          </p:txBody>
        </p:sp>
        <p:sp>
          <p:nvSpPr>
            <p:cNvPr id="9" name="TextBox 8">
              <a:extLst>
                <a:ext uri="{FF2B5EF4-FFF2-40B4-BE49-F238E27FC236}">
                  <a16:creationId xmlns:a16="http://schemas.microsoft.com/office/drawing/2014/main" id="{C0A2A716-72DB-4E5D-A340-B111BD07382B}"/>
                </a:ext>
              </a:extLst>
            </p:cNvPr>
            <p:cNvSpPr txBox="1"/>
            <p:nvPr/>
          </p:nvSpPr>
          <p:spPr>
            <a:xfrm>
              <a:off x="6110068" y="1965173"/>
              <a:ext cx="1737360" cy="400110"/>
            </a:xfrm>
            <a:prstGeom prst="rect">
              <a:avLst/>
            </a:prstGeom>
            <a:noFill/>
          </p:spPr>
          <p:txBody>
            <a:bodyPr wrap="square" rtlCol="0">
              <a:spAutoFit/>
            </a:bodyPr>
            <a:lstStyle/>
            <a:p>
              <a:r>
                <a:rPr lang="en-US" sz="2000" dirty="0">
                  <a:solidFill>
                    <a:schemeClr val="bg2">
                      <a:lumMod val="50000"/>
                    </a:schemeClr>
                  </a:solidFill>
                  <a:latin typeface="Agency FB" panose="020B0503020202020204" pitchFamily="34" charset="0"/>
                </a:rPr>
                <a:t>Mother’s education</a:t>
              </a:r>
              <a:endParaRPr lang="en-IN" sz="2000" dirty="0">
                <a:solidFill>
                  <a:schemeClr val="bg2">
                    <a:lumMod val="50000"/>
                  </a:schemeClr>
                </a:solidFill>
                <a:latin typeface="Agency FB" panose="020B0503020202020204" pitchFamily="34" charset="0"/>
              </a:endParaRPr>
            </a:p>
          </p:txBody>
        </p:sp>
      </p:grpSp>
      <p:sp>
        <p:nvSpPr>
          <p:cNvPr id="11" name="TextBox 10">
            <a:extLst>
              <a:ext uri="{FF2B5EF4-FFF2-40B4-BE49-F238E27FC236}">
                <a16:creationId xmlns:a16="http://schemas.microsoft.com/office/drawing/2014/main" id="{F4DDF933-D18A-49A5-B0B9-06446ED41AD5}"/>
              </a:ext>
            </a:extLst>
          </p:cNvPr>
          <p:cNvSpPr txBox="1"/>
          <p:nvPr/>
        </p:nvSpPr>
        <p:spPr>
          <a:xfrm>
            <a:off x="880818" y="1282066"/>
            <a:ext cx="6049108" cy="646331"/>
          </a:xfrm>
          <a:prstGeom prst="rect">
            <a:avLst/>
          </a:prstGeom>
          <a:noFill/>
        </p:spPr>
        <p:txBody>
          <a:bodyPr wrap="square" rtlCol="0">
            <a:spAutoFit/>
          </a:bodyPr>
          <a:lstStyle/>
          <a:p>
            <a:r>
              <a:rPr lang="en-US" dirty="0">
                <a:latin typeface="Agency FB" panose="020B0503020202020204" pitchFamily="34" charset="0"/>
              </a:rPr>
              <a:t>Parents having higher education are engaging their children more in education and lots of contribution are seen on their behalf</a:t>
            </a:r>
            <a:endParaRPr lang="en-IN" dirty="0">
              <a:latin typeface="Agency FB" panose="020B0503020202020204" pitchFamily="34" charset="0"/>
            </a:endParaRPr>
          </a:p>
        </p:txBody>
      </p:sp>
    </p:spTree>
    <p:extLst>
      <p:ext uri="{BB962C8B-B14F-4D97-AF65-F5344CB8AC3E}">
        <p14:creationId xmlns:p14="http://schemas.microsoft.com/office/powerpoint/2010/main" val="900628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BB8E3B-1D50-4101-83B3-C9001AC97B6C}"/>
              </a:ext>
            </a:extLst>
          </p:cNvPr>
          <p:cNvSpPr txBox="1"/>
          <p:nvPr/>
        </p:nvSpPr>
        <p:spPr>
          <a:xfrm>
            <a:off x="242207" y="209550"/>
            <a:ext cx="2881994" cy="707886"/>
          </a:xfrm>
          <a:prstGeom prst="rect">
            <a:avLst/>
          </a:prstGeom>
          <a:noFill/>
        </p:spPr>
        <p:txBody>
          <a:bodyPr wrap="square" rtlCol="0">
            <a:spAutoFit/>
          </a:bodyPr>
          <a:lstStyle/>
          <a:p>
            <a:r>
              <a:rPr lang="en-US" sz="4000" dirty="0">
                <a:solidFill>
                  <a:srgbClr val="3D6DC3"/>
                </a:solidFill>
                <a:latin typeface="Agency FB" panose="020B0503020202020204" pitchFamily="34" charset="0"/>
                <a:cs typeface="Calibri" panose="020F0502020204030204" pitchFamily="34" charset="0"/>
              </a:rPr>
              <a:t>16 | </a:t>
            </a:r>
            <a:r>
              <a:rPr lang="en-IN" sz="4000" dirty="0">
                <a:solidFill>
                  <a:srgbClr val="979797"/>
                </a:solidFill>
                <a:latin typeface="Agency FB" panose="020B0503020202020204" pitchFamily="34" charset="0"/>
                <a:cs typeface="Calibri" panose="020F0502020204030204" pitchFamily="34" charset="0"/>
              </a:rPr>
              <a:t>Course Fees</a:t>
            </a:r>
          </a:p>
        </p:txBody>
      </p:sp>
      <p:graphicFrame>
        <p:nvGraphicFramePr>
          <p:cNvPr id="114" name="Chart 113">
            <a:extLst>
              <a:ext uri="{FF2B5EF4-FFF2-40B4-BE49-F238E27FC236}">
                <a16:creationId xmlns:a16="http://schemas.microsoft.com/office/drawing/2014/main" id="{18D83FEC-CC3E-444A-8822-7188EAA05689}"/>
              </a:ext>
            </a:extLst>
          </p:cNvPr>
          <p:cNvGraphicFramePr>
            <a:graphicFrameLocks/>
          </p:cNvGraphicFramePr>
          <p:nvPr>
            <p:extLst>
              <p:ext uri="{D42A27DB-BD31-4B8C-83A1-F6EECF244321}">
                <p14:modId xmlns:p14="http://schemas.microsoft.com/office/powerpoint/2010/main" val="497771535"/>
              </p:ext>
            </p:extLst>
          </p:nvPr>
        </p:nvGraphicFramePr>
        <p:xfrm>
          <a:off x="266706" y="1266372"/>
          <a:ext cx="9133272" cy="5353050"/>
        </p:xfrm>
        <a:graphic>
          <a:graphicData uri="http://schemas.openxmlformats.org/drawingml/2006/chart">
            <c:chart xmlns:c="http://schemas.openxmlformats.org/drawingml/2006/chart" xmlns:r="http://schemas.openxmlformats.org/officeDocument/2006/relationships" r:id="rId2"/>
          </a:graphicData>
        </a:graphic>
      </p:graphicFrame>
      <p:sp>
        <p:nvSpPr>
          <p:cNvPr id="117" name="Rectangle 1">
            <a:extLst>
              <a:ext uri="{FF2B5EF4-FFF2-40B4-BE49-F238E27FC236}">
                <a16:creationId xmlns:a16="http://schemas.microsoft.com/office/drawing/2014/main" id="{60A46AEA-4240-49A2-90F6-962ED6D7ECCE}"/>
              </a:ext>
            </a:extLst>
          </p:cNvPr>
          <p:cNvSpPr>
            <a:spLocks noChangeArrowheads="1"/>
          </p:cNvSpPr>
          <p:nvPr/>
        </p:nvSpPr>
        <p:spPr bwMode="auto">
          <a:xfrm>
            <a:off x="9595494" y="4933181"/>
            <a:ext cx="2259328" cy="11079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Agency FB" panose="020B0503020202020204" pitchFamily="34" charset="0"/>
              </a:rPr>
              <a:t>T</a:t>
            </a:r>
            <a:r>
              <a:rPr kumimoji="0" lang="en-US" altLang="en-US" sz="1600" b="0" i="0" u="none" strike="noStrike" cap="none" normalizeH="0" baseline="0" dirty="0">
                <a:ln>
                  <a:noFill/>
                </a:ln>
                <a:solidFill>
                  <a:srgbClr val="000000"/>
                </a:solidFill>
                <a:effectLst/>
                <a:latin typeface="Agency FB" panose="020B0503020202020204" pitchFamily="34" charset="0"/>
              </a:rPr>
              <a:t>here are many such student which do not have course fee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800" dirty="0">
              <a:solidFill>
                <a:srgbClr val="000000"/>
              </a:solidFill>
              <a:latin typeface="Agency FB" panose="020B0503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Agency FB" panose="020B0503020202020204" pitchFamily="34" charset="0"/>
              </a:rPr>
              <a:t>Either the student got scholarship or his or her course is free of cost</a:t>
            </a:r>
            <a:endParaRPr kumimoji="0" lang="en-US" altLang="en-US" sz="1600" b="0" i="0" u="none" strike="noStrike" cap="none" normalizeH="0" baseline="0" dirty="0">
              <a:ln>
                <a:noFill/>
              </a:ln>
              <a:solidFill>
                <a:schemeClr val="tx1"/>
              </a:solidFill>
              <a:effectLst/>
              <a:latin typeface="Agency FB" panose="020B0503020202020204" pitchFamily="34" charset="0"/>
            </a:endParaRPr>
          </a:p>
        </p:txBody>
      </p:sp>
      <p:cxnSp>
        <p:nvCxnSpPr>
          <p:cNvPr id="119" name="Straight Connector 118">
            <a:extLst>
              <a:ext uri="{FF2B5EF4-FFF2-40B4-BE49-F238E27FC236}">
                <a16:creationId xmlns:a16="http://schemas.microsoft.com/office/drawing/2014/main" id="{E96F35A1-D3F3-4CDE-8D18-4DEC937B95C2}"/>
              </a:ext>
            </a:extLst>
          </p:cNvPr>
          <p:cNvCxnSpPr>
            <a:cxnSpLocks/>
          </p:cNvCxnSpPr>
          <p:nvPr/>
        </p:nvCxnSpPr>
        <p:spPr>
          <a:xfrm flipV="1">
            <a:off x="9996238" y="5974729"/>
            <a:ext cx="0" cy="438150"/>
          </a:xfrm>
          <a:prstGeom prst="line">
            <a:avLst/>
          </a:prstGeom>
          <a:ln w="3175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DF9AFC7-6169-4CCC-AB80-F13A4A58D369}"/>
              </a:ext>
            </a:extLst>
          </p:cNvPr>
          <p:cNvSpPr txBox="1"/>
          <p:nvPr/>
        </p:nvSpPr>
        <p:spPr>
          <a:xfrm>
            <a:off x="9114234" y="380905"/>
            <a:ext cx="3060147" cy="2923877"/>
          </a:xfrm>
          <a:prstGeom prst="rect">
            <a:avLst/>
          </a:prstGeom>
          <a:noFill/>
        </p:spPr>
        <p:txBody>
          <a:bodyPr wrap="square" rtlCol="0">
            <a:spAutoFit/>
          </a:bodyPr>
          <a:lstStyle/>
          <a:p>
            <a:r>
              <a:rPr lang="en-US" sz="1600" dirty="0">
                <a:solidFill>
                  <a:srgbClr val="000000"/>
                </a:solidFill>
                <a:latin typeface="Agency FB" panose="020B0503020202020204" pitchFamily="34" charset="0"/>
              </a:rPr>
              <a:t>Most of the degree course is Bachelors </a:t>
            </a:r>
          </a:p>
          <a:p>
            <a:endParaRPr lang="en-US" sz="800" dirty="0">
              <a:solidFill>
                <a:srgbClr val="000000"/>
              </a:solidFill>
              <a:latin typeface="Agency FB" panose="020B0503020202020204" pitchFamily="34" charset="0"/>
            </a:endParaRPr>
          </a:p>
          <a:p>
            <a:r>
              <a:rPr lang="en-US" sz="1600" dirty="0">
                <a:solidFill>
                  <a:srgbClr val="000000"/>
                </a:solidFill>
                <a:latin typeface="Agency FB" panose="020B0503020202020204" pitchFamily="34" charset="0"/>
              </a:rPr>
              <a:t>From the graph it is clearly seen there are five groups </a:t>
            </a:r>
          </a:p>
          <a:p>
            <a:pPr marL="285750" indent="-285750">
              <a:buFont typeface="Arial" panose="020B0604020202020204" pitchFamily="34" charset="0"/>
              <a:buChar char="•"/>
            </a:pPr>
            <a:r>
              <a:rPr lang="en-US" sz="1600" dirty="0">
                <a:solidFill>
                  <a:srgbClr val="000000"/>
                </a:solidFill>
                <a:latin typeface="Agency FB" panose="020B0503020202020204" pitchFamily="34" charset="0"/>
              </a:rPr>
              <a:t>1st group course fee is zero</a:t>
            </a:r>
          </a:p>
          <a:p>
            <a:pPr marL="285750" indent="-285750">
              <a:buFont typeface="Arial" panose="020B0604020202020204" pitchFamily="34" charset="0"/>
              <a:buChar char="•"/>
            </a:pPr>
            <a:r>
              <a:rPr lang="en-US" sz="1600" dirty="0">
                <a:solidFill>
                  <a:srgbClr val="000000"/>
                </a:solidFill>
                <a:latin typeface="Agency FB" panose="020B0503020202020204" pitchFamily="34" charset="0"/>
              </a:rPr>
              <a:t>2nd group course fee range till 500000</a:t>
            </a:r>
          </a:p>
          <a:p>
            <a:pPr marL="285750" indent="-285750">
              <a:buFont typeface="Arial" panose="020B0604020202020204" pitchFamily="34" charset="0"/>
              <a:buChar char="•"/>
            </a:pPr>
            <a:r>
              <a:rPr lang="en-US" sz="1600" dirty="0">
                <a:solidFill>
                  <a:srgbClr val="000000"/>
                </a:solidFill>
                <a:latin typeface="Agency FB" panose="020B0503020202020204" pitchFamily="34" charset="0"/>
              </a:rPr>
              <a:t>3rd group ranges from 500000 to 1000000</a:t>
            </a:r>
          </a:p>
          <a:p>
            <a:pPr marL="285750" indent="-285750">
              <a:buFont typeface="Arial" panose="020B0604020202020204" pitchFamily="34" charset="0"/>
              <a:buChar char="•"/>
            </a:pPr>
            <a:r>
              <a:rPr lang="en-US" sz="1600" dirty="0">
                <a:solidFill>
                  <a:srgbClr val="000000"/>
                </a:solidFill>
                <a:latin typeface="Agency FB" panose="020B0503020202020204" pitchFamily="34" charset="0"/>
              </a:rPr>
              <a:t>The 4th one ranges from 1000000 to 1500000</a:t>
            </a:r>
          </a:p>
          <a:p>
            <a:pPr marL="285750" indent="-285750">
              <a:buFont typeface="Arial" panose="020B0604020202020204" pitchFamily="34" charset="0"/>
              <a:buChar char="•"/>
            </a:pPr>
            <a:r>
              <a:rPr lang="en-US" sz="1600" dirty="0">
                <a:solidFill>
                  <a:srgbClr val="000000"/>
                </a:solidFill>
                <a:latin typeface="Agency FB" panose="020B0503020202020204" pitchFamily="34" charset="0"/>
              </a:rPr>
              <a:t>The last one is having very less number of count as course fee is very high</a:t>
            </a:r>
            <a:endParaRPr lang="en-IN" sz="1600" dirty="0">
              <a:solidFill>
                <a:srgbClr val="000000"/>
              </a:solidFill>
              <a:latin typeface="Agency FB" panose="020B0503020202020204" pitchFamily="34" charset="0"/>
            </a:endParaRPr>
          </a:p>
        </p:txBody>
      </p:sp>
      <p:cxnSp>
        <p:nvCxnSpPr>
          <p:cNvPr id="4" name="Straight Arrow Connector 3">
            <a:extLst>
              <a:ext uri="{FF2B5EF4-FFF2-40B4-BE49-F238E27FC236}">
                <a16:creationId xmlns:a16="http://schemas.microsoft.com/office/drawing/2014/main" id="{45010E51-CF5E-4FB6-8F1C-5E002B1C5B37}"/>
              </a:ext>
            </a:extLst>
          </p:cNvPr>
          <p:cNvCxnSpPr/>
          <p:nvPr/>
        </p:nvCxnSpPr>
        <p:spPr>
          <a:xfrm flipH="1">
            <a:off x="8829026" y="6412879"/>
            <a:ext cx="1169126" cy="0"/>
          </a:xfrm>
          <a:prstGeom prst="straightConnector1">
            <a:avLst/>
          </a:prstGeom>
          <a:ln w="28575">
            <a:solidFill>
              <a:srgbClr val="AFABAB"/>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7589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BB8E3B-1D50-4101-83B3-C9001AC97B6C}"/>
              </a:ext>
            </a:extLst>
          </p:cNvPr>
          <p:cNvSpPr txBox="1"/>
          <p:nvPr/>
        </p:nvSpPr>
        <p:spPr>
          <a:xfrm>
            <a:off x="242206" y="209550"/>
            <a:ext cx="8981999" cy="707886"/>
          </a:xfrm>
          <a:prstGeom prst="rect">
            <a:avLst/>
          </a:prstGeom>
          <a:noFill/>
        </p:spPr>
        <p:txBody>
          <a:bodyPr wrap="square" rtlCol="0">
            <a:spAutoFit/>
          </a:bodyPr>
          <a:lstStyle/>
          <a:p>
            <a:r>
              <a:rPr lang="en-US" sz="4000" dirty="0">
                <a:solidFill>
                  <a:srgbClr val="3D6DC3"/>
                </a:solidFill>
                <a:latin typeface="Agency FB" panose="020B0503020202020204" pitchFamily="34" charset="0"/>
                <a:cs typeface="Calibri" panose="020F0502020204030204" pitchFamily="34" charset="0"/>
              </a:rPr>
              <a:t>17 | </a:t>
            </a:r>
            <a:r>
              <a:rPr lang="en-US" sz="4000" dirty="0">
                <a:solidFill>
                  <a:srgbClr val="979797"/>
                </a:solidFill>
                <a:latin typeface="Agency FB" panose="020B0503020202020204" pitchFamily="34" charset="0"/>
                <a:cs typeface="Calibri" panose="020F0502020204030204" pitchFamily="34" charset="0"/>
              </a:rPr>
              <a:t>Estimated Family contribution towards course fees</a:t>
            </a:r>
            <a:endParaRPr lang="en-IN" sz="4000" dirty="0">
              <a:solidFill>
                <a:srgbClr val="979797"/>
              </a:solidFill>
              <a:latin typeface="Agency FB" panose="020B0503020202020204" pitchFamily="34" charset="0"/>
              <a:cs typeface="Calibri" panose="020F0502020204030204" pitchFamily="34" charset="0"/>
            </a:endParaRPr>
          </a:p>
        </p:txBody>
      </p:sp>
      <p:sp>
        <p:nvSpPr>
          <p:cNvPr id="117" name="Rectangle 1">
            <a:extLst>
              <a:ext uri="{FF2B5EF4-FFF2-40B4-BE49-F238E27FC236}">
                <a16:creationId xmlns:a16="http://schemas.microsoft.com/office/drawing/2014/main" id="{60A46AEA-4240-49A2-90F6-962ED6D7ECCE}"/>
              </a:ext>
            </a:extLst>
          </p:cNvPr>
          <p:cNvSpPr>
            <a:spLocks noChangeArrowheads="1"/>
          </p:cNvSpPr>
          <p:nvPr/>
        </p:nvSpPr>
        <p:spPr bwMode="auto">
          <a:xfrm>
            <a:off x="8827336" y="1351295"/>
            <a:ext cx="2259328" cy="184665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Agency FB" panose="020B0503020202020204" pitchFamily="34" charset="0"/>
              </a:rPr>
              <a:t>T</a:t>
            </a:r>
            <a:r>
              <a:rPr kumimoji="0" lang="en-US" altLang="en-US" sz="1600" b="0" i="0" u="none" strike="noStrike" cap="none" normalizeH="0" baseline="0" dirty="0">
                <a:ln>
                  <a:noFill/>
                </a:ln>
                <a:solidFill>
                  <a:srgbClr val="000000"/>
                </a:solidFill>
                <a:effectLst/>
                <a:latin typeface="Agency FB" panose="020B0503020202020204" pitchFamily="34" charset="0"/>
              </a:rPr>
              <a:t>here are many such student which do not have course fee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800" dirty="0">
              <a:solidFill>
                <a:srgbClr val="000000"/>
              </a:solidFill>
              <a:latin typeface="Agency FB" panose="020B0503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Agency FB" panose="020B0503020202020204" pitchFamily="34" charset="0"/>
              </a:rPr>
              <a:t>So data having zero value is not taken into account for preparing scatter plot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000000"/>
                </a:solidFill>
                <a:latin typeface="Agency FB" panose="020B0503020202020204" pitchFamily="34" charset="0"/>
              </a:rPr>
              <a:t>(As course fee is zero, therefore family contribution is also zero)</a:t>
            </a:r>
            <a:endParaRPr kumimoji="0" lang="en-US" altLang="en-US" sz="1600" b="0" i="0" u="none" strike="noStrike" cap="none" normalizeH="0" baseline="0" dirty="0">
              <a:ln>
                <a:noFill/>
              </a:ln>
              <a:solidFill>
                <a:schemeClr val="tx1"/>
              </a:solidFill>
              <a:effectLst/>
              <a:latin typeface="Agency FB" panose="020B0503020202020204" pitchFamily="34" charset="0"/>
            </a:endParaRPr>
          </a:p>
        </p:txBody>
      </p:sp>
      <p:graphicFrame>
        <p:nvGraphicFramePr>
          <p:cNvPr id="8" name="Chart 7">
            <a:extLst>
              <a:ext uri="{FF2B5EF4-FFF2-40B4-BE49-F238E27FC236}">
                <a16:creationId xmlns:a16="http://schemas.microsoft.com/office/drawing/2014/main" id="{B22D9102-044C-4EB2-A775-8BE221CCE359}"/>
              </a:ext>
            </a:extLst>
          </p:cNvPr>
          <p:cNvGraphicFramePr>
            <a:graphicFrameLocks/>
          </p:cNvGraphicFramePr>
          <p:nvPr>
            <p:extLst>
              <p:ext uri="{D42A27DB-BD31-4B8C-83A1-F6EECF244321}">
                <p14:modId xmlns:p14="http://schemas.microsoft.com/office/powerpoint/2010/main" val="2932403908"/>
              </p:ext>
            </p:extLst>
          </p:nvPr>
        </p:nvGraphicFramePr>
        <p:xfrm>
          <a:off x="340401" y="1041727"/>
          <a:ext cx="8515057" cy="5740013"/>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7C22C49D-C633-4540-9F33-5DEFD3F011AC}"/>
              </a:ext>
            </a:extLst>
          </p:cNvPr>
          <p:cNvSpPr txBox="1"/>
          <p:nvPr/>
        </p:nvSpPr>
        <p:spPr>
          <a:xfrm>
            <a:off x="8798308" y="4121283"/>
            <a:ext cx="2056057" cy="830997"/>
          </a:xfrm>
          <a:prstGeom prst="rect">
            <a:avLst/>
          </a:prstGeom>
          <a:noFill/>
        </p:spPr>
        <p:txBody>
          <a:bodyPr wrap="square" rtlCol="0">
            <a:spAutoFit/>
          </a:bodyPr>
          <a:lstStyle/>
          <a:p>
            <a:r>
              <a:rPr lang="en-US" sz="1600" dirty="0">
                <a:solidFill>
                  <a:srgbClr val="000000"/>
                </a:solidFill>
                <a:latin typeface="Agency FB" panose="020B0503020202020204" pitchFamily="34" charset="0"/>
              </a:rPr>
              <a:t>There are many cases where family contribution is below 3000000</a:t>
            </a:r>
            <a:endParaRPr lang="en-IN" sz="1600" dirty="0">
              <a:solidFill>
                <a:srgbClr val="000000"/>
              </a:solidFill>
              <a:latin typeface="Agency FB" panose="020B0503020202020204" pitchFamily="34" charset="0"/>
            </a:endParaRPr>
          </a:p>
        </p:txBody>
      </p:sp>
    </p:spTree>
    <p:extLst>
      <p:ext uri="{BB962C8B-B14F-4D97-AF65-F5344CB8AC3E}">
        <p14:creationId xmlns:p14="http://schemas.microsoft.com/office/powerpoint/2010/main" val="1817488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B6B32DF7-F5E3-4757-9F23-A01D18EB487C}"/>
              </a:ext>
            </a:extLst>
          </p:cNvPr>
          <p:cNvGraphicFramePr>
            <a:graphicFrameLocks noGrp="1"/>
          </p:cNvGraphicFramePr>
          <p:nvPr>
            <p:extLst>
              <p:ext uri="{D42A27DB-BD31-4B8C-83A1-F6EECF244321}">
                <p14:modId xmlns:p14="http://schemas.microsoft.com/office/powerpoint/2010/main" val="3046427388"/>
              </p:ext>
            </p:extLst>
          </p:nvPr>
        </p:nvGraphicFramePr>
        <p:xfrm>
          <a:off x="529386" y="174169"/>
          <a:ext cx="11165306" cy="3116178"/>
        </p:xfrm>
        <a:graphic>
          <a:graphicData uri="http://schemas.openxmlformats.org/drawingml/2006/table">
            <a:tbl>
              <a:tblPr firstRow="1" bandRow="1">
                <a:tableStyleId>{2D5ABB26-0587-4C30-8999-92F81FD0307C}</a:tableStyleId>
              </a:tblPr>
              <a:tblGrid>
                <a:gridCol w="2049521">
                  <a:extLst>
                    <a:ext uri="{9D8B030D-6E8A-4147-A177-3AD203B41FA5}">
                      <a16:colId xmlns:a16="http://schemas.microsoft.com/office/drawing/2014/main" val="2972657952"/>
                    </a:ext>
                  </a:extLst>
                </a:gridCol>
                <a:gridCol w="1070646">
                  <a:extLst>
                    <a:ext uri="{9D8B030D-6E8A-4147-A177-3AD203B41FA5}">
                      <a16:colId xmlns:a16="http://schemas.microsoft.com/office/drawing/2014/main" val="3794779161"/>
                    </a:ext>
                  </a:extLst>
                </a:gridCol>
                <a:gridCol w="1789508">
                  <a:extLst>
                    <a:ext uri="{9D8B030D-6E8A-4147-A177-3AD203B41FA5}">
                      <a16:colId xmlns:a16="http://schemas.microsoft.com/office/drawing/2014/main" val="3679940904"/>
                    </a:ext>
                  </a:extLst>
                </a:gridCol>
                <a:gridCol w="1330661">
                  <a:extLst>
                    <a:ext uri="{9D8B030D-6E8A-4147-A177-3AD203B41FA5}">
                      <a16:colId xmlns:a16="http://schemas.microsoft.com/office/drawing/2014/main" val="1907971439"/>
                    </a:ext>
                  </a:extLst>
                </a:gridCol>
                <a:gridCol w="2691908">
                  <a:extLst>
                    <a:ext uri="{9D8B030D-6E8A-4147-A177-3AD203B41FA5}">
                      <a16:colId xmlns:a16="http://schemas.microsoft.com/office/drawing/2014/main" val="4014534546"/>
                    </a:ext>
                  </a:extLst>
                </a:gridCol>
                <a:gridCol w="2233062">
                  <a:extLst>
                    <a:ext uri="{9D8B030D-6E8A-4147-A177-3AD203B41FA5}">
                      <a16:colId xmlns:a16="http://schemas.microsoft.com/office/drawing/2014/main" val="1317418435"/>
                    </a:ext>
                  </a:extLst>
                </a:gridCol>
              </a:tblGrid>
              <a:tr h="519363">
                <a:tc>
                  <a:txBody>
                    <a:bodyPr/>
                    <a:lstStyle/>
                    <a:p>
                      <a:pPr algn="ctr" fontAlgn="b"/>
                      <a:r>
                        <a:rPr lang="en-IN" sz="2000" u="none" strike="noStrike" dirty="0">
                          <a:solidFill>
                            <a:schemeClr val="bg1"/>
                          </a:solidFill>
                          <a:effectLst/>
                          <a:latin typeface="Agency FB" panose="020B0503020202020204" pitchFamily="34" charset="0"/>
                        </a:rPr>
                        <a:t>COURSE FEE</a:t>
                      </a:r>
                      <a:endParaRPr lang="en-IN" sz="2000" b="0" i="0" u="none" strike="noStrike" dirty="0">
                        <a:solidFill>
                          <a:schemeClr val="bg1"/>
                        </a:solidFill>
                        <a:effectLst/>
                        <a:latin typeface="Agency FB" panose="020B0503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AADC">
                        <a:alpha val="50000"/>
                      </a:srgbClr>
                    </a:solidFill>
                  </a:tcPr>
                </a:tc>
                <a:tc>
                  <a:txBody>
                    <a:bodyPr/>
                    <a:lstStyle/>
                    <a:p>
                      <a:pPr algn="ctr" fontAlgn="b"/>
                      <a:r>
                        <a:rPr lang="en-US" sz="2000" b="0" i="0" u="none" strike="noStrike" dirty="0">
                          <a:solidFill>
                            <a:schemeClr val="bg1"/>
                          </a:solidFill>
                          <a:effectLst/>
                          <a:latin typeface="Agency FB" panose="020B0503020202020204" pitchFamily="34" charset="0"/>
                        </a:rPr>
                        <a:t>Count</a:t>
                      </a:r>
                      <a:endParaRPr lang="en-IN" sz="2000" b="0" i="0" u="none" strike="noStrike" dirty="0">
                        <a:solidFill>
                          <a:schemeClr val="bg1"/>
                        </a:solidFill>
                        <a:effectLst/>
                        <a:latin typeface="Agency FB" panose="020B05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AADC">
                        <a:alpha val="50000"/>
                      </a:srgbClr>
                    </a:solidFill>
                  </a:tcPr>
                </a:tc>
                <a:tc>
                  <a:txBody>
                    <a:bodyPr/>
                    <a:lstStyle/>
                    <a:p>
                      <a:pPr algn="ctr" fontAlgn="b"/>
                      <a:r>
                        <a:rPr lang="en-IN" sz="2000" u="none" strike="noStrike" dirty="0">
                          <a:solidFill>
                            <a:schemeClr val="bg1"/>
                          </a:solidFill>
                          <a:effectLst/>
                          <a:latin typeface="Agency FB" panose="020B0503020202020204" pitchFamily="34" charset="0"/>
                        </a:rPr>
                        <a:t>Not Returned</a:t>
                      </a:r>
                      <a:endParaRPr lang="en-IN" sz="2000" b="0" i="0" u="none" strike="noStrike" dirty="0">
                        <a:solidFill>
                          <a:schemeClr val="bg1"/>
                        </a:solidFill>
                        <a:effectLst/>
                        <a:latin typeface="Agency FB" panose="020B05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AADC">
                        <a:alpha val="50000"/>
                      </a:srgbClr>
                    </a:solidFill>
                  </a:tcPr>
                </a:tc>
                <a:tc>
                  <a:txBody>
                    <a:bodyPr/>
                    <a:lstStyle/>
                    <a:p>
                      <a:pPr algn="ctr" fontAlgn="b"/>
                      <a:r>
                        <a:rPr lang="en-IN" sz="2000" u="none" strike="noStrike" dirty="0">
                          <a:solidFill>
                            <a:schemeClr val="bg1"/>
                          </a:solidFill>
                          <a:effectLst/>
                          <a:latin typeface="Agency FB" panose="020B0503020202020204" pitchFamily="34" charset="0"/>
                        </a:rPr>
                        <a:t>Returned</a:t>
                      </a:r>
                      <a:endParaRPr lang="en-IN" sz="2000" b="0" i="0" u="none" strike="noStrike" dirty="0">
                        <a:solidFill>
                          <a:schemeClr val="bg1"/>
                        </a:solidFill>
                        <a:effectLst/>
                        <a:latin typeface="Agency FB" panose="020B05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AADC">
                        <a:alpha val="50000"/>
                      </a:srgbClr>
                    </a:solidFill>
                  </a:tcPr>
                </a:tc>
                <a:tc>
                  <a:txBody>
                    <a:bodyPr/>
                    <a:lstStyle/>
                    <a:p>
                      <a:pPr algn="ctr" fontAlgn="b"/>
                      <a:r>
                        <a:rPr lang="en-IN" sz="2000" u="none" strike="noStrike" dirty="0">
                          <a:solidFill>
                            <a:schemeClr val="bg1"/>
                          </a:solidFill>
                          <a:effectLst/>
                          <a:latin typeface="Agency FB" panose="020B0503020202020204" pitchFamily="34" charset="0"/>
                        </a:rPr>
                        <a:t>Percentage Not Returned </a:t>
                      </a:r>
                      <a:endParaRPr lang="en-IN" sz="2000" b="0" i="0" u="none" strike="noStrike" dirty="0">
                        <a:solidFill>
                          <a:schemeClr val="bg1"/>
                        </a:solidFill>
                        <a:effectLst/>
                        <a:latin typeface="Agency FB" panose="020B05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AADC">
                        <a:alpha val="50000"/>
                      </a:srgbClr>
                    </a:solidFill>
                  </a:tcPr>
                </a:tc>
                <a:tc>
                  <a:txBody>
                    <a:bodyPr/>
                    <a:lstStyle/>
                    <a:p>
                      <a:pPr algn="ctr" fontAlgn="b"/>
                      <a:r>
                        <a:rPr lang="en-IN" sz="2000" u="none" strike="noStrike" dirty="0">
                          <a:solidFill>
                            <a:schemeClr val="bg1"/>
                          </a:solidFill>
                          <a:effectLst/>
                          <a:latin typeface="Agency FB" panose="020B0503020202020204" pitchFamily="34" charset="0"/>
                        </a:rPr>
                        <a:t>Percentage Returned </a:t>
                      </a:r>
                      <a:endParaRPr lang="en-IN" sz="2000" b="0" i="0" u="none" strike="noStrike" dirty="0">
                        <a:solidFill>
                          <a:schemeClr val="bg1"/>
                        </a:solidFill>
                        <a:effectLst/>
                        <a:latin typeface="Agency FB" panose="020B05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AADC">
                        <a:alpha val="50000"/>
                      </a:srgbClr>
                    </a:solidFill>
                  </a:tcPr>
                </a:tc>
                <a:extLst>
                  <a:ext uri="{0D108BD9-81ED-4DB2-BD59-A6C34878D82A}">
                    <a16:rowId xmlns:a16="http://schemas.microsoft.com/office/drawing/2014/main" val="1987171657"/>
                  </a:ext>
                </a:extLst>
              </a:tr>
              <a:tr h="519363">
                <a:tc>
                  <a:txBody>
                    <a:bodyPr/>
                    <a:lstStyle/>
                    <a:p>
                      <a:pPr algn="ctr" fontAlgn="b"/>
                      <a:r>
                        <a:rPr lang="en-IN" sz="2000" u="none" strike="noStrike" dirty="0">
                          <a:solidFill>
                            <a:schemeClr val="bg1"/>
                          </a:solidFill>
                          <a:effectLst/>
                          <a:latin typeface="Agency FB" panose="020B0503020202020204" pitchFamily="34" charset="0"/>
                        </a:rPr>
                        <a:t>0</a:t>
                      </a:r>
                      <a:endParaRPr lang="en-IN" sz="2000" b="0" i="0" u="none" strike="noStrike" dirty="0">
                        <a:solidFill>
                          <a:schemeClr val="bg1"/>
                        </a:solidFill>
                        <a:effectLst/>
                        <a:latin typeface="Agency FB" panose="020B0503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tc>
                  <a:txBody>
                    <a:bodyPr/>
                    <a:lstStyle/>
                    <a:p>
                      <a:pPr algn="ctr" fontAlgn="b"/>
                      <a:r>
                        <a:rPr lang="en-IN" sz="2000" u="none" strike="noStrike" dirty="0">
                          <a:solidFill>
                            <a:schemeClr val="bg1"/>
                          </a:solidFill>
                          <a:effectLst/>
                          <a:latin typeface="Agency FB" panose="020B0503020202020204" pitchFamily="34" charset="0"/>
                        </a:rPr>
                        <a:t>1679</a:t>
                      </a:r>
                      <a:endParaRPr lang="en-IN" sz="2000" b="0" i="0" u="none" strike="noStrike" dirty="0">
                        <a:solidFill>
                          <a:schemeClr val="bg1"/>
                        </a:solidFill>
                        <a:effectLst/>
                        <a:latin typeface="Agency FB" panose="020B05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tc>
                  <a:txBody>
                    <a:bodyPr/>
                    <a:lstStyle/>
                    <a:p>
                      <a:pPr algn="ctr" fontAlgn="b"/>
                      <a:r>
                        <a:rPr lang="en-IN" sz="2000" u="none" strike="noStrike" dirty="0">
                          <a:solidFill>
                            <a:schemeClr val="bg1"/>
                          </a:solidFill>
                          <a:effectLst/>
                          <a:latin typeface="Agency FB" panose="020B0503020202020204" pitchFamily="34" charset="0"/>
                        </a:rPr>
                        <a:t>347</a:t>
                      </a:r>
                      <a:endParaRPr lang="en-IN" sz="2000" b="0" i="0" u="none" strike="noStrike" dirty="0">
                        <a:solidFill>
                          <a:schemeClr val="bg1"/>
                        </a:solidFill>
                        <a:effectLst/>
                        <a:latin typeface="Agency FB" panose="020B05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tc>
                  <a:txBody>
                    <a:bodyPr/>
                    <a:lstStyle/>
                    <a:p>
                      <a:pPr algn="ctr" fontAlgn="b"/>
                      <a:r>
                        <a:rPr lang="en-IN" sz="2000" u="none" strike="noStrike" dirty="0">
                          <a:solidFill>
                            <a:schemeClr val="bg1"/>
                          </a:solidFill>
                          <a:effectLst/>
                          <a:latin typeface="Agency FB" panose="020B0503020202020204" pitchFamily="34" charset="0"/>
                        </a:rPr>
                        <a:t>1332</a:t>
                      </a:r>
                      <a:endParaRPr lang="en-IN" sz="2000" b="0" i="0" u="none" strike="noStrike" dirty="0">
                        <a:solidFill>
                          <a:schemeClr val="bg1"/>
                        </a:solidFill>
                        <a:effectLst/>
                        <a:latin typeface="Agency FB" panose="020B05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tc>
                  <a:txBody>
                    <a:bodyPr/>
                    <a:lstStyle/>
                    <a:p>
                      <a:pPr algn="ctr" fontAlgn="b"/>
                      <a:r>
                        <a:rPr lang="en-IN" sz="2000" u="none" strike="noStrike" dirty="0">
                          <a:solidFill>
                            <a:schemeClr val="bg1"/>
                          </a:solidFill>
                          <a:effectLst/>
                          <a:latin typeface="Agency FB" panose="020B0503020202020204" pitchFamily="34" charset="0"/>
                        </a:rPr>
                        <a:t>20.7</a:t>
                      </a:r>
                      <a:endParaRPr lang="en-IN" sz="2000" b="0" i="0" u="none" strike="noStrike" dirty="0">
                        <a:solidFill>
                          <a:schemeClr val="bg1"/>
                        </a:solidFill>
                        <a:effectLst/>
                        <a:latin typeface="Agency FB" panose="020B05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tc>
                  <a:txBody>
                    <a:bodyPr/>
                    <a:lstStyle/>
                    <a:p>
                      <a:pPr algn="ctr" fontAlgn="b"/>
                      <a:r>
                        <a:rPr lang="en-IN" sz="2000" u="none" strike="noStrike" dirty="0">
                          <a:solidFill>
                            <a:schemeClr val="bg1"/>
                          </a:solidFill>
                          <a:effectLst/>
                          <a:latin typeface="Agency FB" panose="020B0503020202020204" pitchFamily="34" charset="0"/>
                        </a:rPr>
                        <a:t>79.3</a:t>
                      </a:r>
                      <a:endParaRPr lang="en-IN" sz="2000" b="0" i="0" u="none" strike="noStrike" dirty="0">
                        <a:solidFill>
                          <a:schemeClr val="bg1"/>
                        </a:solidFill>
                        <a:effectLst/>
                        <a:latin typeface="Agency FB" panose="020B05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extLst>
                  <a:ext uri="{0D108BD9-81ED-4DB2-BD59-A6C34878D82A}">
                    <a16:rowId xmlns:a16="http://schemas.microsoft.com/office/drawing/2014/main" val="3634633446"/>
                  </a:ext>
                </a:extLst>
              </a:tr>
              <a:tr h="519363">
                <a:tc>
                  <a:txBody>
                    <a:bodyPr/>
                    <a:lstStyle/>
                    <a:p>
                      <a:pPr algn="ctr" fontAlgn="b"/>
                      <a:r>
                        <a:rPr lang="en-IN" sz="2000" u="none" strike="noStrike" dirty="0">
                          <a:solidFill>
                            <a:schemeClr val="bg1"/>
                          </a:solidFill>
                          <a:effectLst/>
                          <a:latin typeface="Agency FB" panose="020B0503020202020204" pitchFamily="34" charset="0"/>
                        </a:rPr>
                        <a:t>0-500000</a:t>
                      </a:r>
                      <a:endParaRPr lang="en-IN" sz="2000" b="0" i="0" u="none" strike="noStrike" dirty="0">
                        <a:solidFill>
                          <a:schemeClr val="bg1"/>
                        </a:solidFill>
                        <a:effectLst/>
                        <a:latin typeface="Agency FB" panose="020B0503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C45"/>
                    </a:solidFill>
                  </a:tcPr>
                </a:tc>
                <a:tc>
                  <a:txBody>
                    <a:bodyPr/>
                    <a:lstStyle/>
                    <a:p>
                      <a:pPr algn="ctr" fontAlgn="b"/>
                      <a:r>
                        <a:rPr lang="en-IN" sz="2000" u="none" strike="noStrike" dirty="0">
                          <a:solidFill>
                            <a:schemeClr val="bg1"/>
                          </a:solidFill>
                          <a:effectLst/>
                          <a:latin typeface="Agency FB" panose="020B0503020202020204" pitchFamily="34" charset="0"/>
                        </a:rPr>
                        <a:t>265</a:t>
                      </a:r>
                      <a:endParaRPr lang="en-IN" sz="2000" b="0" i="0" u="none" strike="noStrike" dirty="0">
                        <a:solidFill>
                          <a:schemeClr val="bg1"/>
                        </a:solidFill>
                        <a:effectLst/>
                        <a:latin typeface="Agency FB" panose="020B05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C45"/>
                    </a:solidFill>
                  </a:tcPr>
                </a:tc>
                <a:tc>
                  <a:txBody>
                    <a:bodyPr/>
                    <a:lstStyle/>
                    <a:p>
                      <a:pPr algn="ctr" fontAlgn="b"/>
                      <a:r>
                        <a:rPr lang="en-IN" sz="2000" u="none" strike="noStrike">
                          <a:solidFill>
                            <a:schemeClr val="bg1"/>
                          </a:solidFill>
                          <a:effectLst/>
                          <a:latin typeface="Agency FB" panose="020B0503020202020204" pitchFamily="34" charset="0"/>
                        </a:rPr>
                        <a:t>62</a:t>
                      </a:r>
                      <a:endParaRPr lang="en-IN" sz="2000" b="0" i="0" u="none" strike="noStrike">
                        <a:solidFill>
                          <a:schemeClr val="bg1"/>
                        </a:solidFill>
                        <a:effectLst/>
                        <a:latin typeface="Agency FB" panose="020B05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C45"/>
                    </a:solidFill>
                  </a:tcPr>
                </a:tc>
                <a:tc>
                  <a:txBody>
                    <a:bodyPr/>
                    <a:lstStyle/>
                    <a:p>
                      <a:pPr algn="ctr" fontAlgn="b"/>
                      <a:r>
                        <a:rPr lang="en-IN" sz="2000" u="none" strike="noStrike" dirty="0">
                          <a:solidFill>
                            <a:schemeClr val="bg1"/>
                          </a:solidFill>
                          <a:effectLst/>
                          <a:latin typeface="Agency FB" panose="020B0503020202020204" pitchFamily="34" charset="0"/>
                        </a:rPr>
                        <a:t>203</a:t>
                      </a:r>
                      <a:endParaRPr lang="en-IN" sz="2000" b="0" i="0" u="none" strike="noStrike" dirty="0">
                        <a:solidFill>
                          <a:schemeClr val="bg1"/>
                        </a:solidFill>
                        <a:effectLst/>
                        <a:latin typeface="Agency FB" panose="020B05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C45"/>
                    </a:solidFill>
                  </a:tcPr>
                </a:tc>
                <a:tc>
                  <a:txBody>
                    <a:bodyPr/>
                    <a:lstStyle/>
                    <a:p>
                      <a:pPr algn="ctr" fontAlgn="b"/>
                      <a:r>
                        <a:rPr lang="en-IN" sz="2000" u="none" strike="noStrike" dirty="0">
                          <a:solidFill>
                            <a:schemeClr val="bg1"/>
                          </a:solidFill>
                          <a:effectLst/>
                          <a:latin typeface="Agency FB" panose="020B0503020202020204" pitchFamily="34" charset="0"/>
                        </a:rPr>
                        <a:t>23.4</a:t>
                      </a:r>
                      <a:endParaRPr lang="en-IN" sz="2000" b="0" i="0" u="none" strike="noStrike" dirty="0">
                        <a:solidFill>
                          <a:schemeClr val="bg1"/>
                        </a:solidFill>
                        <a:effectLst/>
                        <a:latin typeface="Agency FB" panose="020B05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C45"/>
                    </a:solidFill>
                  </a:tcPr>
                </a:tc>
                <a:tc>
                  <a:txBody>
                    <a:bodyPr/>
                    <a:lstStyle/>
                    <a:p>
                      <a:pPr algn="ctr" fontAlgn="b"/>
                      <a:r>
                        <a:rPr lang="en-IN" sz="2000" u="none" strike="noStrike" dirty="0">
                          <a:solidFill>
                            <a:schemeClr val="bg1"/>
                          </a:solidFill>
                          <a:effectLst/>
                          <a:latin typeface="Agency FB" panose="020B0503020202020204" pitchFamily="34" charset="0"/>
                        </a:rPr>
                        <a:t>76.6</a:t>
                      </a:r>
                      <a:endParaRPr lang="en-IN" sz="2000" b="0" i="0" u="none" strike="noStrike" dirty="0">
                        <a:solidFill>
                          <a:schemeClr val="bg1"/>
                        </a:solidFill>
                        <a:effectLst/>
                        <a:latin typeface="Agency FB" panose="020B05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C45"/>
                    </a:solidFill>
                  </a:tcPr>
                </a:tc>
                <a:extLst>
                  <a:ext uri="{0D108BD9-81ED-4DB2-BD59-A6C34878D82A}">
                    <a16:rowId xmlns:a16="http://schemas.microsoft.com/office/drawing/2014/main" val="3126519241"/>
                  </a:ext>
                </a:extLst>
              </a:tr>
              <a:tr h="519363">
                <a:tc>
                  <a:txBody>
                    <a:bodyPr/>
                    <a:lstStyle/>
                    <a:p>
                      <a:pPr algn="ctr" fontAlgn="b"/>
                      <a:r>
                        <a:rPr lang="en-IN" sz="2000" u="none" strike="noStrike">
                          <a:solidFill>
                            <a:schemeClr val="bg1"/>
                          </a:solidFill>
                          <a:effectLst/>
                          <a:latin typeface="Agency FB" panose="020B0503020202020204" pitchFamily="34" charset="0"/>
                        </a:rPr>
                        <a:t>500000-1100000</a:t>
                      </a:r>
                      <a:endParaRPr lang="en-IN" sz="2000" b="0" i="0" u="none" strike="noStrike">
                        <a:solidFill>
                          <a:schemeClr val="bg1"/>
                        </a:solidFill>
                        <a:effectLst/>
                        <a:latin typeface="Agency FB" panose="020B0503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C45"/>
                    </a:solidFill>
                  </a:tcPr>
                </a:tc>
                <a:tc>
                  <a:txBody>
                    <a:bodyPr/>
                    <a:lstStyle/>
                    <a:p>
                      <a:pPr algn="ctr" fontAlgn="b"/>
                      <a:r>
                        <a:rPr lang="en-IN" sz="2000" u="none" strike="noStrike" dirty="0">
                          <a:solidFill>
                            <a:schemeClr val="bg1"/>
                          </a:solidFill>
                          <a:effectLst/>
                          <a:latin typeface="Agency FB" panose="020B0503020202020204" pitchFamily="34" charset="0"/>
                        </a:rPr>
                        <a:t>251</a:t>
                      </a:r>
                      <a:endParaRPr lang="en-IN" sz="2000" b="0" i="0" u="none" strike="noStrike" dirty="0">
                        <a:solidFill>
                          <a:schemeClr val="bg1"/>
                        </a:solidFill>
                        <a:effectLst/>
                        <a:latin typeface="Agency FB" panose="020B05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C45"/>
                    </a:solidFill>
                  </a:tcPr>
                </a:tc>
                <a:tc>
                  <a:txBody>
                    <a:bodyPr/>
                    <a:lstStyle/>
                    <a:p>
                      <a:pPr algn="ctr" fontAlgn="b"/>
                      <a:r>
                        <a:rPr lang="en-IN" sz="2000" u="none" strike="noStrike">
                          <a:solidFill>
                            <a:schemeClr val="bg1"/>
                          </a:solidFill>
                          <a:effectLst/>
                          <a:latin typeface="Agency FB" panose="020B0503020202020204" pitchFamily="34" charset="0"/>
                        </a:rPr>
                        <a:t>82</a:t>
                      </a:r>
                      <a:endParaRPr lang="en-IN" sz="2000" b="0" i="0" u="none" strike="noStrike">
                        <a:solidFill>
                          <a:schemeClr val="bg1"/>
                        </a:solidFill>
                        <a:effectLst/>
                        <a:latin typeface="Agency FB" panose="020B05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C45"/>
                    </a:solidFill>
                  </a:tcPr>
                </a:tc>
                <a:tc>
                  <a:txBody>
                    <a:bodyPr/>
                    <a:lstStyle/>
                    <a:p>
                      <a:pPr algn="ctr" fontAlgn="b"/>
                      <a:r>
                        <a:rPr lang="en-IN" sz="2000" u="none" strike="noStrike" dirty="0">
                          <a:solidFill>
                            <a:schemeClr val="bg1"/>
                          </a:solidFill>
                          <a:effectLst/>
                          <a:latin typeface="Agency FB" panose="020B0503020202020204" pitchFamily="34" charset="0"/>
                        </a:rPr>
                        <a:t>169</a:t>
                      </a:r>
                      <a:endParaRPr lang="en-IN" sz="2000" b="0" i="0" u="none" strike="noStrike" dirty="0">
                        <a:solidFill>
                          <a:schemeClr val="bg1"/>
                        </a:solidFill>
                        <a:effectLst/>
                        <a:latin typeface="Agency FB" panose="020B05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C45"/>
                    </a:solidFill>
                  </a:tcPr>
                </a:tc>
                <a:tc>
                  <a:txBody>
                    <a:bodyPr/>
                    <a:lstStyle/>
                    <a:p>
                      <a:pPr algn="ctr" fontAlgn="b"/>
                      <a:r>
                        <a:rPr lang="en-IN" sz="2000" u="none" strike="noStrike" dirty="0">
                          <a:solidFill>
                            <a:schemeClr val="bg1"/>
                          </a:solidFill>
                          <a:effectLst/>
                          <a:latin typeface="Agency FB" panose="020B0503020202020204" pitchFamily="34" charset="0"/>
                        </a:rPr>
                        <a:t>32.7</a:t>
                      </a:r>
                      <a:endParaRPr lang="en-IN" sz="2000" b="0" i="0" u="none" strike="noStrike" dirty="0">
                        <a:solidFill>
                          <a:schemeClr val="bg1"/>
                        </a:solidFill>
                        <a:effectLst/>
                        <a:latin typeface="Agency FB" panose="020B05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C45"/>
                    </a:solidFill>
                  </a:tcPr>
                </a:tc>
                <a:tc>
                  <a:txBody>
                    <a:bodyPr/>
                    <a:lstStyle/>
                    <a:p>
                      <a:pPr algn="ctr" fontAlgn="b"/>
                      <a:r>
                        <a:rPr lang="en-IN" sz="2000" u="none" strike="noStrike" dirty="0">
                          <a:solidFill>
                            <a:schemeClr val="bg1"/>
                          </a:solidFill>
                          <a:effectLst/>
                          <a:latin typeface="Agency FB" panose="020B0503020202020204" pitchFamily="34" charset="0"/>
                        </a:rPr>
                        <a:t>67.3</a:t>
                      </a:r>
                      <a:endParaRPr lang="en-IN" sz="2000" b="0" i="0" u="none" strike="noStrike" dirty="0">
                        <a:solidFill>
                          <a:schemeClr val="bg1"/>
                        </a:solidFill>
                        <a:effectLst/>
                        <a:latin typeface="Agency FB" panose="020B05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CC45"/>
                    </a:solidFill>
                  </a:tcPr>
                </a:tc>
                <a:extLst>
                  <a:ext uri="{0D108BD9-81ED-4DB2-BD59-A6C34878D82A}">
                    <a16:rowId xmlns:a16="http://schemas.microsoft.com/office/drawing/2014/main" val="3490591923"/>
                  </a:ext>
                </a:extLst>
              </a:tr>
              <a:tr h="519363">
                <a:tc>
                  <a:txBody>
                    <a:bodyPr/>
                    <a:lstStyle/>
                    <a:p>
                      <a:pPr algn="ctr" fontAlgn="b"/>
                      <a:r>
                        <a:rPr lang="en-IN" sz="2000" u="none" strike="noStrike" dirty="0">
                          <a:solidFill>
                            <a:schemeClr val="bg1"/>
                          </a:solidFill>
                          <a:effectLst/>
                          <a:latin typeface="Agency FB" panose="020B0503020202020204" pitchFamily="34" charset="0"/>
                        </a:rPr>
                        <a:t>1100000-1500000</a:t>
                      </a:r>
                      <a:endParaRPr lang="en-IN" sz="2000" b="0" i="0" u="none" strike="noStrike" dirty="0">
                        <a:solidFill>
                          <a:schemeClr val="bg1"/>
                        </a:solidFill>
                        <a:effectLst/>
                        <a:latin typeface="Agency FB" panose="020B0503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tc>
                  <a:txBody>
                    <a:bodyPr/>
                    <a:lstStyle/>
                    <a:p>
                      <a:pPr algn="ctr" fontAlgn="b"/>
                      <a:r>
                        <a:rPr lang="en-IN" sz="2000" u="none" strike="noStrike" dirty="0">
                          <a:solidFill>
                            <a:schemeClr val="bg1"/>
                          </a:solidFill>
                          <a:effectLst/>
                          <a:latin typeface="Agency FB" panose="020B0503020202020204" pitchFamily="34" charset="0"/>
                        </a:rPr>
                        <a:t>1199</a:t>
                      </a:r>
                      <a:endParaRPr lang="en-IN" sz="2000" b="0" i="0" u="none" strike="noStrike" dirty="0">
                        <a:solidFill>
                          <a:schemeClr val="bg1"/>
                        </a:solidFill>
                        <a:effectLst/>
                        <a:latin typeface="Agency FB" panose="020B05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tc>
                  <a:txBody>
                    <a:bodyPr/>
                    <a:lstStyle/>
                    <a:p>
                      <a:pPr algn="ctr" fontAlgn="b"/>
                      <a:r>
                        <a:rPr lang="en-IN" sz="2000" u="none" strike="noStrike" dirty="0">
                          <a:solidFill>
                            <a:schemeClr val="bg1"/>
                          </a:solidFill>
                          <a:effectLst/>
                          <a:latin typeface="Agency FB" panose="020B0503020202020204" pitchFamily="34" charset="0"/>
                        </a:rPr>
                        <a:t>229</a:t>
                      </a:r>
                      <a:endParaRPr lang="en-IN" sz="2000" b="0" i="0" u="none" strike="noStrike" dirty="0">
                        <a:solidFill>
                          <a:schemeClr val="bg1"/>
                        </a:solidFill>
                        <a:effectLst/>
                        <a:latin typeface="Agency FB" panose="020B05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tc>
                  <a:txBody>
                    <a:bodyPr/>
                    <a:lstStyle/>
                    <a:p>
                      <a:pPr algn="ctr" fontAlgn="b"/>
                      <a:r>
                        <a:rPr lang="en-IN" sz="2000" u="none" strike="noStrike" dirty="0">
                          <a:solidFill>
                            <a:schemeClr val="bg1"/>
                          </a:solidFill>
                          <a:effectLst/>
                          <a:latin typeface="Agency FB" panose="020B0503020202020204" pitchFamily="34" charset="0"/>
                        </a:rPr>
                        <a:t>970</a:t>
                      </a:r>
                      <a:endParaRPr lang="en-IN" sz="2000" b="0" i="0" u="none" strike="noStrike" dirty="0">
                        <a:solidFill>
                          <a:schemeClr val="bg1"/>
                        </a:solidFill>
                        <a:effectLst/>
                        <a:latin typeface="Agency FB" panose="020B05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tc>
                  <a:txBody>
                    <a:bodyPr/>
                    <a:lstStyle/>
                    <a:p>
                      <a:pPr algn="ctr" fontAlgn="b"/>
                      <a:r>
                        <a:rPr lang="en-IN" sz="2000" u="none" strike="noStrike" dirty="0">
                          <a:solidFill>
                            <a:schemeClr val="bg1"/>
                          </a:solidFill>
                          <a:effectLst/>
                          <a:latin typeface="Agency FB" panose="020B0503020202020204" pitchFamily="34" charset="0"/>
                        </a:rPr>
                        <a:t>19.1</a:t>
                      </a:r>
                      <a:endParaRPr lang="en-IN" sz="2000" b="0" i="0" u="none" strike="noStrike" dirty="0">
                        <a:solidFill>
                          <a:schemeClr val="bg1"/>
                        </a:solidFill>
                        <a:effectLst/>
                        <a:latin typeface="Agency FB" panose="020B05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tc>
                  <a:txBody>
                    <a:bodyPr/>
                    <a:lstStyle/>
                    <a:p>
                      <a:pPr algn="ctr" fontAlgn="b"/>
                      <a:r>
                        <a:rPr lang="en-IN" sz="2000" u="none" strike="noStrike" dirty="0">
                          <a:solidFill>
                            <a:schemeClr val="bg1"/>
                          </a:solidFill>
                          <a:effectLst/>
                          <a:latin typeface="Agency FB" panose="020B0503020202020204" pitchFamily="34" charset="0"/>
                        </a:rPr>
                        <a:t>80.9</a:t>
                      </a:r>
                      <a:endParaRPr lang="en-IN" sz="2000" b="0" i="0" u="none" strike="noStrike" dirty="0">
                        <a:solidFill>
                          <a:schemeClr val="bg1"/>
                        </a:solidFill>
                        <a:effectLst/>
                        <a:latin typeface="Agency FB" panose="020B05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extLst>
                  <a:ext uri="{0D108BD9-81ED-4DB2-BD59-A6C34878D82A}">
                    <a16:rowId xmlns:a16="http://schemas.microsoft.com/office/drawing/2014/main" val="2964509286"/>
                  </a:ext>
                </a:extLst>
              </a:tr>
              <a:tr h="519363">
                <a:tc>
                  <a:txBody>
                    <a:bodyPr/>
                    <a:lstStyle/>
                    <a:p>
                      <a:pPr algn="ctr" fontAlgn="b"/>
                      <a:r>
                        <a:rPr lang="en-IN" sz="2000" u="none" strike="noStrike">
                          <a:effectLst/>
                          <a:latin typeface="Agency FB" panose="020B0503020202020204" pitchFamily="34" charset="0"/>
                        </a:rPr>
                        <a:t>&gt;1500000</a:t>
                      </a:r>
                      <a:endParaRPr lang="en-IN" sz="2000" b="0" i="0" u="none" strike="noStrike">
                        <a:solidFill>
                          <a:srgbClr val="000000"/>
                        </a:solidFill>
                        <a:effectLst/>
                        <a:latin typeface="Agency FB" panose="020B0503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en-IN" sz="2000" u="none" strike="noStrike">
                          <a:effectLst/>
                          <a:latin typeface="Agency FB" panose="020B0503020202020204" pitchFamily="34" charset="0"/>
                        </a:rPr>
                        <a:t>6</a:t>
                      </a:r>
                      <a:endParaRPr lang="en-IN" sz="2000" b="0" i="0" u="none" strike="noStrike">
                        <a:solidFill>
                          <a:srgbClr val="000000"/>
                        </a:solidFill>
                        <a:effectLst/>
                        <a:latin typeface="Agency FB" panose="020B05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en-IN" sz="2000" u="none" strike="noStrike" dirty="0">
                          <a:effectLst/>
                          <a:latin typeface="Agency FB" panose="020B0503020202020204" pitchFamily="34" charset="0"/>
                        </a:rPr>
                        <a:t>3</a:t>
                      </a:r>
                      <a:endParaRPr lang="en-IN" sz="2000" b="0" i="0" u="none" strike="noStrike" dirty="0">
                        <a:solidFill>
                          <a:srgbClr val="000000"/>
                        </a:solidFill>
                        <a:effectLst/>
                        <a:latin typeface="Agency FB" panose="020B05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en-IN" sz="2000" u="none" strike="noStrike" dirty="0">
                          <a:effectLst/>
                          <a:latin typeface="Agency FB" panose="020B0503020202020204" pitchFamily="34" charset="0"/>
                        </a:rPr>
                        <a:t>3</a:t>
                      </a:r>
                      <a:endParaRPr lang="en-IN" sz="2000" b="0" i="0" u="none" strike="noStrike" dirty="0">
                        <a:solidFill>
                          <a:srgbClr val="000000"/>
                        </a:solidFill>
                        <a:effectLst/>
                        <a:latin typeface="Agency FB" panose="020B05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en-IN" sz="2000" u="none" strike="noStrike" dirty="0">
                          <a:effectLst/>
                          <a:latin typeface="Agency FB" panose="020B0503020202020204" pitchFamily="34" charset="0"/>
                        </a:rPr>
                        <a:t>50.0</a:t>
                      </a:r>
                      <a:endParaRPr lang="en-IN" sz="2000" b="0" i="0" u="none" strike="noStrike" dirty="0">
                        <a:solidFill>
                          <a:srgbClr val="000000"/>
                        </a:solidFill>
                        <a:effectLst/>
                        <a:latin typeface="Agency FB" panose="020B05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en-IN" sz="2000" u="none" strike="noStrike" dirty="0">
                          <a:effectLst/>
                          <a:latin typeface="Agency FB" panose="020B0503020202020204" pitchFamily="34" charset="0"/>
                        </a:rPr>
                        <a:t>50.0</a:t>
                      </a:r>
                      <a:endParaRPr lang="en-IN" sz="2000" b="0" i="0" u="none" strike="noStrike" dirty="0">
                        <a:solidFill>
                          <a:srgbClr val="000000"/>
                        </a:solidFill>
                        <a:effectLst/>
                        <a:latin typeface="Agency FB" panose="020B05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745579540"/>
                  </a:ext>
                </a:extLst>
              </a:tr>
            </a:tbl>
          </a:graphicData>
        </a:graphic>
      </p:graphicFrame>
      <p:graphicFrame>
        <p:nvGraphicFramePr>
          <p:cNvPr id="6" name="Table 4">
            <a:extLst>
              <a:ext uri="{FF2B5EF4-FFF2-40B4-BE49-F238E27FC236}">
                <a16:creationId xmlns:a16="http://schemas.microsoft.com/office/drawing/2014/main" id="{82DBFCDF-F16B-4B86-B443-D264278546D4}"/>
              </a:ext>
            </a:extLst>
          </p:cNvPr>
          <p:cNvGraphicFramePr>
            <a:graphicFrameLocks noGrp="1"/>
          </p:cNvGraphicFramePr>
          <p:nvPr>
            <p:extLst>
              <p:ext uri="{D42A27DB-BD31-4B8C-83A1-F6EECF244321}">
                <p14:modId xmlns:p14="http://schemas.microsoft.com/office/powerpoint/2010/main" val="517478462"/>
              </p:ext>
            </p:extLst>
          </p:nvPr>
        </p:nvGraphicFramePr>
        <p:xfrm>
          <a:off x="529387" y="3541291"/>
          <a:ext cx="11165304" cy="3116178"/>
        </p:xfrm>
        <a:graphic>
          <a:graphicData uri="http://schemas.openxmlformats.org/drawingml/2006/table">
            <a:tbl>
              <a:tblPr firstRow="1" bandRow="1">
                <a:tableStyleId>{2D5ABB26-0587-4C30-8999-92F81FD0307C}</a:tableStyleId>
              </a:tblPr>
              <a:tblGrid>
                <a:gridCol w="2378360">
                  <a:extLst>
                    <a:ext uri="{9D8B030D-6E8A-4147-A177-3AD203B41FA5}">
                      <a16:colId xmlns:a16="http://schemas.microsoft.com/office/drawing/2014/main" val="2972657952"/>
                    </a:ext>
                  </a:extLst>
                </a:gridCol>
                <a:gridCol w="741807">
                  <a:extLst>
                    <a:ext uri="{9D8B030D-6E8A-4147-A177-3AD203B41FA5}">
                      <a16:colId xmlns:a16="http://schemas.microsoft.com/office/drawing/2014/main" val="3794779161"/>
                    </a:ext>
                  </a:extLst>
                </a:gridCol>
                <a:gridCol w="1789507">
                  <a:extLst>
                    <a:ext uri="{9D8B030D-6E8A-4147-A177-3AD203B41FA5}">
                      <a16:colId xmlns:a16="http://schemas.microsoft.com/office/drawing/2014/main" val="3679940904"/>
                    </a:ext>
                  </a:extLst>
                </a:gridCol>
                <a:gridCol w="1330660">
                  <a:extLst>
                    <a:ext uri="{9D8B030D-6E8A-4147-A177-3AD203B41FA5}">
                      <a16:colId xmlns:a16="http://schemas.microsoft.com/office/drawing/2014/main" val="1907971439"/>
                    </a:ext>
                  </a:extLst>
                </a:gridCol>
                <a:gridCol w="2691908">
                  <a:extLst>
                    <a:ext uri="{9D8B030D-6E8A-4147-A177-3AD203B41FA5}">
                      <a16:colId xmlns:a16="http://schemas.microsoft.com/office/drawing/2014/main" val="4014534546"/>
                    </a:ext>
                  </a:extLst>
                </a:gridCol>
                <a:gridCol w="2233062">
                  <a:extLst>
                    <a:ext uri="{9D8B030D-6E8A-4147-A177-3AD203B41FA5}">
                      <a16:colId xmlns:a16="http://schemas.microsoft.com/office/drawing/2014/main" val="1317418435"/>
                    </a:ext>
                  </a:extLst>
                </a:gridCol>
              </a:tblGrid>
              <a:tr h="519363">
                <a:tc>
                  <a:txBody>
                    <a:bodyPr/>
                    <a:lstStyle/>
                    <a:p>
                      <a:pPr algn="ctr" fontAlgn="b"/>
                      <a:r>
                        <a:rPr lang="en-IN" sz="2000" u="none" strike="noStrike" dirty="0">
                          <a:solidFill>
                            <a:schemeClr val="bg1"/>
                          </a:solidFill>
                          <a:effectLst/>
                          <a:latin typeface="Agency FB" panose="020B0503020202020204" pitchFamily="34" charset="0"/>
                        </a:rPr>
                        <a:t>FAMILY CONTRIBUTION</a:t>
                      </a:r>
                      <a:endParaRPr lang="en-IN" sz="2000" b="0" i="0" u="none" strike="noStrike" dirty="0">
                        <a:solidFill>
                          <a:schemeClr val="bg1"/>
                        </a:solidFill>
                        <a:effectLst/>
                        <a:latin typeface="Agency FB" panose="020B0503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AADC">
                        <a:alpha val="50000"/>
                      </a:srgb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chemeClr val="bg1"/>
                          </a:solidFill>
                          <a:effectLst/>
                          <a:latin typeface="Agency FB" panose="020B0503020202020204" pitchFamily="34" charset="0"/>
                        </a:rPr>
                        <a:t>Count</a:t>
                      </a:r>
                      <a:endParaRPr lang="en-IN" sz="2000" b="0" i="0" u="none" strike="noStrike" dirty="0">
                        <a:solidFill>
                          <a:schemeClr val="bg1"/>
                        </a:solidFill>
                        <a:effectLst/>
                        <a:latin typeface="Agency FB" panose="020B05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AADC">
                        <a:alpha val="50000"/>
                      </a:srgbClr>
                    </a:solidFill>
                  </a:tcPr>
                </a:tc>
                <a:tc>
                  <a:txBody>
                    <a:bodyPr/>
                    <a:lstStyle/>
                    <a:p>
                      <a:pPr algn="ctr" fontAlgn="b"/>
                      <a:r>
                        <a:rPr lang="en-IN" sz="2000" u="none" strike="noStrike" dirty="0">
                          <a:solidFill>
                            <a:schemeClr val="bg1"/>
                          </a:solidFill>
                          <a:effectLst/>
                          <a:latin typeface="Agency FB" panose="020B0503020202020204" pitchFamily="34" charset="0"/>
                        </a:rPr>
                        <a:t>Not Returned</a:t>
                      </a:r>
                      <a:endParaRPr lang="en-IN" sz="2000" b="0" i="0" u="none" strike="noStrike" dirty="0">
                        <a:solidFill>
                          <a:schemeClr val="bg1"/>
                        </a:solidFill>
                        <a:effectLst/>
                        <a:latin typeface="Agency FB" panose="020B05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AADC">
                        <a:alpha val="50000"/>
                      </a:srgbClr>
                    </a:solidFill>
                  </a:tcPr>
                </a:tc>
                <a:tc>
                  <a:txBody>
                    <a:bodyPr/>
                    <a:lstStyle/>
                    <a:p>
                      <a:pPr algn="ctr" fontAlgn="b"/>
                      <a:r>
                        <a:rPr lang="en-IN" sz="2000" u="none" strike="noStrike" dirty="0">
                          <a:solidFill>
                            <a:schemeClr val="bg1"/>
                          </a:solidFill>
                          <a:effectLst/>
                          <a:latin typeface="Agency FB" panose="020B0503020202020204" pitchFamily="34" charset="0"/>
                        </a:rPr>
                        <a:t>Returned</a:t>
                      </a:r>
                      <a:endParaRPr lang="en-IN" sz="2000" b="0" i="0" u="none" strike="noStrike" dirty="0">
                        <a:solidFill>
                          <a:schemeClr val="bg1"/>
                        </a:solidFill>
                        <a:effectLst/>
                        <a:latin typeface="Agency FB" panose="020B05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AADC">
                        <a:alpha val="50000"/>
                      </a:srgbClr>
                    </a:solidFill>
                  </a:tcPr>
                </a:tc>
                <a:tc>
                  <a:txBody>
                    <a:bodyPr/>
                    <a:lstStyle/>
                    <a:p>
                      <a:pPr algn="ctr" fontAlgn="b"/>
                      <a:r>
                        <a:rPr lang="en-IN" sz="2000" u="none" strike="noStrike" dirty="0">
                          <a:solidFill>
                            <a:schemeClr val="bg1"/>
                          </a:solidFill>
                          <a:effectLst/>
                          <a:latin typeface="Agency FB" panose="020B0503020202020204" pitchFamily="34" charset="0"/>
                        </a:rPr>
                        <a:t>Percentage Not Returned </a:t>
                      </a:r>
                      <a:endParaRPr lang="en-IN" sz="2000" b="0" i="0" u="none" strike="noStrike" dirty="0">
                        <a:solidFill>
                          <a:schemeClr val="bg1"/>
                        </a:solidFill>
                        <a:effectLst/>
                        <a:latin typeface="Agency FB" panose="020B05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AADC">
                        <a:alpha val="50000"/>
                      </a:srgbClr>
                    </a:solidFill>
                  </a:tcPr>
                </a:tc>
                <a:tc>
                  <a:txBody>
                    <a:bodyPr/>
                    <a:lstStyle/>
                    <a:p>
                      <a:pPr algn="ctr" fontAlgn="b"/>
                      <a:r>
                        <a:rPr lang="en-IN" sz="2000" u="none" strike="noStrike" dirty="0">
                          <a:solidFill>
                            <a:schemeClr val="bg1"/>
                          </a:solidFill>
                          <a:effectLst/>
                          <a:latin typeface="Agency FB" panose="020B0503020202020204" pitchFamily="34" charset="0"/>
                        </a:rPr>
                        <a:t>Percentage Returned </a:t>
                      </a:r>
                      <a:endParaRPr lang="en-IN" sz="2000" b="0" i="0" u="none" strike="noStrike" dirty="0">
                        <a:solidFill>
                          <a:schemeClr val="bg1"/>
                        </a:solidFill>
                        <a:effectLst/>
                        <a:latin typeface="Agency FB" panose="020B0503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AADC">
                        <a:alpha val="50000"/>
                      </a:srgbClr>
                    </a:solidFill>
                  </a:tcPr>
                </a:tc>
                <a:extLst>
                  <a:ext uri="{0D108BD9-81ED-4DB2-BD59-A6C34878D82A}">
                    <a16:rowId xmlns:a16="http://schemas.microsoft.com/office/drawing/2014/main" val="1987171657"/>
                  </a:ext>
                </a:extLst>
              </a:tr>
              <a:tr h="519363">
                <a:tc>
                  <a:txBody>
                    <a:bodyPr/>
                    <a:lstStyle/>
                    <a:p>
                      <a:pPr algn="ctr" fontAlgn="b"/>
                      <a:r>
                        <a:rPr lang="en-IN" sz="2000" u="none" strike="noStrike" dirty="0">
                          <a:solidFill>
                            <a:schemeClr val="bg1"/>
                          </a:solidFill>
                          <a:effectLst/>
                          <a:latin typeface="Agency FB" panose="020B0503020202020204" pitchFamily="34" charset="0"/>
                        </a:rPr>
                        <a:t>0</a:t>
                      </a:r>
                      <a:endParaRPr lang="en-IN" sz="2000" b="0" i="0" u="none" strike="noStrike" dirty="0">
                        <a:solidFill>
                          <a:schemeClr val="bg1"/>
                        </a:solidFill>
                        <a:effectLst/>
                        <a:latin typeface="Agency FB" panose="020B0503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tc>
                  <a:txBody>
                    <a:bodyPr/>
                    <a:lstStyle/>
                    <a:p>
                      <a:pPr algn="ctr" fontAlgn="b"/>
                      <a:r>
                        <a:rPr lang="en-IN" sz="2000" b="0" i="0" u="none" strike="noStrike" dirty="0">
                          <a:solidFill>
                            <a:schemeClr val="bg1"/>
                          </a:solidFill>
                          <a:effectLst/>
                          <a:latin typeface="Agency FB" panose="020B0503020202020204" pitchFamily="34" charset="0"/>
                        </a:rPr>
                        <a:t>2112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tc>
                  <a:txBody>
                    <a:bodyPr/>
                    <a:lstStyle/>
                    <a:p>
                      <a:pPr algn="ctr" fontAlgn="b"/>
                      <a:r>
                        <a:rPr lang="en-IN" sz="2000" b="0" i="0" u="none" strike="noStrike" dirty="0">
                          <a:solidFill>
                            <a:schemeClr val="bg1"/>
                          </a:solidFill>
                          <a:effectLst/>
                          <a:latin typeface="Agency FB" panose="020B0503020202020204" pitchFamily="34" charset="0"/>
                        </a:rPr>
                        <a:t>456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tc>
                  <a:txBody>
                    <a:bodyPr/>
                    <a:lstStyle/>
                    <a:p>
                      <a:pPr algn="ctr" fontAlgn="b"/>
                      <a:r>
                        <a:rPr lang="en-IN" sz="2000" b="0" i="0" u="none" strike="noStrike" dirty="0">
                          <a:solidFill>
                            <a:schemeClr val="bg1"/>
                          </a:solidFill>
                          <a:effectLst/>
                          <a:latin typeface="Agency FB" panose="020B0503020202020204" pitchFamily="34" charset="0"/>
                        </a:rPr>
                        <a:t>1656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tc>
                  <a:txBody>
                    <a:bodyPr/>
                    <a:lstStyle/>
                    <a:p>
                      <a:pPr algn="ctr" fontAlgn="b"/>
                      <a:r>
                        <a:rPr lang="en-IN" sz="2000" b="0" i="0" u="none" strike="noStrike" dirty="0">
                          <a:solidFill>
                            <a:schemeClr val="bg1"/>
                          </a:solidFill>
                          <a:effectLst/>
                          <a:latin typeface="Agency FB" panose="020B0503020202020204" pitchFamily="34" charset="0"/>
                        </a:rPr>
                        <a:t>21.6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tc>
                  <a:txBody>
                    <a:bodyPr/>
                    <a:lstStyle/>
                    <a:p>
                      <a:pPr algn="ctr" fontAlgn="b"/>
                      <a:r>
                        <a:rPr lang="en-IN" sz="2000" b="0" i="0" u="none" strike="noStrike" dirty="0">
                          <a:solidFill>
                            <a:schemeClr val="bg1"/>
                          </a:solidFill>
                          <a:effectLst/>
                          <a:latin typeface="Agency FB" panose="020B0503020202020204" pitchFamily="34" charset="0"/>
                        </a:rPr>
                        <a:t>78.4</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5050"/>
                    </a:solidFill>
                  </a:tcPr>
                </a:tc>
                <a:extLst>
                  <a:ext uri="{0D108BD9-81ED-4DB2-BD59-A6C34878D82A}">
                    <a16:rowId xmlns:a16="http://schemas.microsoft.com/office/drawing/2014/main" val="3634633446"/>
                  </a:ext>
                </a:extLst>
              </a:tr>
              <a:tr h="519363">
                <a:tc>
                  <a:txBody>
                    <a:bodyPr/>
                    <a:lstStyle/>
                    <a:p>
                      <a:pPr algn="ctr" fontAlgn="b"/>
                      <a:r>
                        <a:rPr lang="en-IN" sz="2000" u="none" strike="noStrike">
                          <a:effectLst/>
                          <a:latin typeface="Agency FB" panose="020B0503020202020204" pitchFamily="34" charset="0"/>
                        </a:rPr>
                        <a:t>0-500000</a:t>
                      </a:r>
                      <a:endParaRPr lang="en-IN" sz="2000" b="0" i="0" u="none" strike="noStrike">
                        <a:solidFill>
                          <a:srgbClr val="000000"/>
                        </a:solidFill>
                        <a:effectLst/>
                        <a:latin typeface="Agency FB" panose="020B0503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a:solidFill>
                            <a:srgbClr val="000000"/>
                          </a:solidFill>
                          <a:effectLst/>
                          <a:latin typeface="Agency FB" panose="020B0503020202020204" pitchFamily="34" charset="0"/>
                        </a:rPr>
                        <a:t>584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dirty="0">
                          <a:solidFill>
                            <a:srgbClr val="000000"/>
                          </a:solidFill>
                          <a:effectLst/>
                          <a:latin typeface="Agency FB" panose="020B0503020202020204" pitchFamily="34" charset="0"/>
                        </a:rPr>
                        <a:t>129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dirty="0">
                          <a:solidFill>
                            <a:srgbClr val="000000"/>
                          </a:solidFill>
                          <a:effectLst/>
                          <a:latin typeface="Agency FB" panose="020B0503020202020204" pitchFamily="34" charset="0"/>
                        </a:rPr>
                        <a:t>455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dirty="0">
                          <a:solidFill>
                            <a:srgbClr val="000000"/>
                          </a:solidFill>
                          <a:effectLst/>
                          <a:latin typeface="Agency FB" panose="020B0503020202020204" pitchFamily="34" charset="0"/>
                        </a:rPr>
                        <a:t>22.1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dirty="0">
                          <a:solidFill>
                            <a:srgbClr val="000000"/>
                          </a:solidFill>
                          <a:effectLst/>
                          <a:latin typeface="Agency FB" panose="020B0503020202020204" pitchFamily="34" charset="0"/>
                        </a:rPr>
                        <a:t>77.9</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6519241"/>
                  </a:ext>
                </a:extLst>
              </a:tr>
              <a:tr h="519363">
                <a:tc>
                  <a:txBody>
                    <a:bodyPr/>
                    <a:lstStyle/>
                    <a:p>
                      <a:pPr algn="ctr" fontAlgn="b"/>
                      <a:r>
                        <a:rPr lang="en-IN" sz="2000" u="none" strike="noStrike">
                          <a:effectLst/>
                          <a:latin typeface="Agency FB" panose="020B0503020202020204" pitchFamily="34" charset="0"/>
                        </a:rPr>
                        <a:t>500000-1100000</a:t>
                      </a:r>
                      <a:endParaRPr lang="en-IN" sz="2000" b="0" i="0" u="none" strike="noStrike">
                        <a:solidFill>
                          <a:srgbClr val="000000"/>
                        </a:solidFill>
                        <a:effectLst/>
                        <a:latin typeface="Agency FB" panose="020B0503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a:solidFill>
                            <a:srgbClr val="000000"/>
                          </a:solidFill>
                          <a:effectLst/>
                          <a:latin typeface="Agency FB" panose="020B0503020202020204" pitchFamily="34" charset="0"/>
                        </a:rPr>
                        <a:t>337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a:solidFill>
                            <a:srgbClr val="000000"/>
                          </a:solidFill>
                          <a:effectLst/>
                          <a:latin typeface="Agency FB" panose="020B0503020202020204" pitchFamily="34" charset="0"/>
                        </a:rPr>
                        <a:t>63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dirty="0">
                          <a:solidFill>
                            <a:srgbClr val="000000"/>
                          </a:solidFill>
                          <a:effectLst/>
                          <a:latin typeface="Agency FB" panose="020B0503020202020204" pitchFamily="34" charset="0"/>
                        </a:rPr>
                        <a:t>274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dirty="0">
                          <a:solidFill>
                            <a:srgbClr val="000000"/>
                          </a:solidFill>
                          <a:effectLst/>
                          <a:latin typeface="Agency FB" panose="020B0503020202020204" pitchFamily="34" charset="0"/>
                        </a:rPr>
                        <a:t>18.7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a:solidFill>
                            <a:srgbClr val="000000"/>
                          </a:solidFill>
                          <a:effectLst/>
                          <a:latin typeface="Agency FB" panose="020B0503020202020204" pitchFamily="34" charset="0"/>
                        </a:rPr>
                        <a:t>81.3</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0591923"/>
                  </a:ext>
                </a:extLst>
              </a:tr>
              <a:tr h="519363">
                <a:tc>
                  <a:txBody>
                    <a:bodyPr/>
                    <a:lstStyle/>
                    <a:p>
                      <a:pPr algn="ctr" fontAlgn="b"/>
                      <a:r>
                        <a:rPr lang="en-IN" sz="2000" u="none" strike="noStrike">
                          <a:effectLst/>
                          <a:latin typeface="Agency FB" panose="020B0503020202020204" pitchFamily="34" charset="0"/>
                        </a:rPr>
                        <a:t>1100000-1500000</a:t>
                      </a:r>
                      <a:endParaRPr lang="en-IN" sz="2000" b="0" i="0" u="none" strike="noStrike">
                        <a:solidFill>
                          <a:srgbClr val="000000"/>
                        </a:solidFill>
                        <a:effectLst/>
                        <a:latin typeface="Agency FB" panose="020B0503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a:solidFill>
                            <a:srgbClr val="000000"/>
                          </a:solidFill>
                          <a:effectLst/>
                          <a:latin typeface="Agency FB" panose="020B0503020202020204" pitchFamily="34" charset="0"/>
                        </a:rPr>
                        <a:t>164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a:solidFill>
                            <a:srgbClr val="000000"/>
                          </a:solidFill>
                          <a:effectLst/>
                          <a:latin typeface="Agency FB" panose="020B0503020202020204" pitchFamily="34" charset="0"/>
                        </a:rPr>
                        <a:t>36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a:solidFill>
                            <a:srgbClr val="000000"/>
                          </a:solidFill>
                          <a:effectLst/>
                          <a:latin typeface="Agency FB" panose="020B0503020202020204" pitchFamily="34" charset="0"/>
                        </a:rPr>
                        <a:t>128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dirty="0">
                          <a:solidFill>
                            <a:srgbClr val="000000"/>
                          </a:solidFill>
                          <a:effectLst/>
                          <a:latin typeface="Agency FB" panose="020B0503020202020204" pitchFamily="34" charset="0"/>
                        </a:rPr>
                        <a:t>22.0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IN" sz="2000" b="0" i="0" u="none" strike="noStrike" dirty="0">
                          <a:solidFill>
                            <a:srgbClr val="000000"/>
                          </a:solidFill>
                          <a:effectLst/>
                          <a:latin typeface="Agency FB" panose="020B0503020202020204" pitchFamily="34" charset="0"/>
                        </a:rPr>
                        <a:t>78.0</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4509286"/>
                  </a:ext>
                </a:extLst>
              </a:tr>
              <a:tr h="519363">
                <a:tc>
                  <a:txBody>
                    <a:bodyPr/>
                    <a:lstStyle/>
                    <a:p>
                      <a:pPr algn="ctr" fontAlgn="b"/>
                      <a:r>
                        <a:rPr lang="en-IN" sz="2000" u="none" strike="noStrike">
                          <a:effectLst/>
                          <a:latin typeface="Agency FB" panose="020B0503020202020204" pitchFamily="34" charset="0"/>
                        </a:rPr>
                        <a:t>&gt;1500000</a:t>
                      </a:r>
                      <a:endParaRPr lang="en-IN" sz="2000" b="0" i="0" u="none" strike="noStrike">
                        <a:solidFill>
                          <a:srgbClr val="000000"/>
                        </a:solidFill>
                        <a:effectLst/>
                        <a:latin typeface="Agency FB" panose="020B0503020202020204" pitchFamily="34" charset="0"/>
                      </a:endParaRPr>
                    </a:p>
                  </a:txBody>
                  <a:tcPr marL="9525" marR="9525" marT="9525"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en-IN" sz="2000" b="0" i="0" u="none" strike="noStrike">
                          <a:solidFill>
                            <a:srgbClr val="000000"/>
                          </a:solidFill>
                          <a:effectLst/>
                          <a:latin typeface="Agency FB" panose="020B0503020202020204" pitchFamily="34" charset="0"/>
                        </a:rPr>
                        <a:t>203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en-IN" sz="2000" b="0" i="0" u="none" strike="noStrike">
                          <a:solidFill>
                            <a:srgbClr val="000000"/>
                          </a:solidFill>
                          <a:effectLst/>
                          <a:latin typeface="Agency FB" panose="020B0503020202020204" pitchFamily="34" charset="0"/>
                        </a:rPr>
                        <a:t>39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en-IN" sz="2000" b="0" i="0" u="none" strike="noStrike">
                          <a:solidFill>
                            <a:srgbClr val="000000"/>
                          </a:solidFill>
                          <a:effectLst/>
                          <a:latin typeface="Agency FB" panose="020B0503020202020204" pitchFamily="34" charset="0"/>
                        </a:rPr>
                        <a:t>164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en-IN" sz="2000" b="0" i="0" u="none" strike="noStrike">
                          <a:solidFill>
                            <a:srgbClr val="000000"/>
                          </a:solidFill>
                          <a:effectLst/>
                          <a:latin typeface="Agency FB" panose="020B0503020202020204" pitchFamily="34" charset="0"/>
                        </a:rPr>
                        <a:t>19.2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en-IN" sz="2000" b="0" i="0" u="none" strike="noStrike" dirty="0">
                          <a:solidFill>
                            <a:srgbClr val="000000"/>
                          </a:solidFill>
                          <a:effectLst/>
                          <a:latin typeface="Agency FB" panose="020B0503020202020204" pitchFamily="34" charset="0"/>
                        </a:rPr>
                        <a:t>80.8</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745579540"/>
                  </a:ext>
                </a:extLst>
              </a:tr>
            </a:tbl>
          </a:graphicData>
        </a:graphic>
      </p:graphicFrame>
    </p:spTree>
    <p:extLst>
      <p:ext uri="{BB962C8B-B14F-4D97-AF65-F5344CB8AC3E}">
        <p14:creationId xmlns:p14="http://schemas.microsoft.com/office/powerpoint/2010/main" val="2912331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40DC47-CFED-4292-8447-DA78C9109FE7}"/>
              </a:ext>
            </a:extLst>
          </p:cNvPr>
          <p:cNvPicPr>
            <a:picLocks noChangeAspect="1"/>
          </p:cNvPicPr>
          <p:nvPr/>
        </p:nvPicPr>
        <p:blipFill rotWithShape="1">
          <a:blip r:embed="rId2">
            <a:extLst>
              <a:ext uri="{28A0092B-C50C-407E-A947-70E740481C1C}">
                <a14:useLocalDpi xmlns:a14="http://schemas.microsoft.com/office/drawing/2010/main" val="0"/>
              </a:ext>
            </a:extLst>
          </a:blip>
          <a:srcRect l="8251" t="12734" r="11393" b="9119"/>
          <a:stretch/>
        </p:blipFill>
        <p:spPr>
          <a:xfrm>
            <a:off x="65315" y="970215"/>
            <a:ext cx="11326585" cy="5874721"/>
          </a:xfrm>
          <a:prstGeom prst="rect">
            <a:avLst/>
          </a:prstGeom>
        </p:spPr>
      </p:pic>
      <p:sp>
        <p:nvSpPr>
          <p:cNvPr id="2" name="TextBox 1">
            <a:extLst>
              <a:ext uri="{FF2B5EF4-FFF2-40B4-BE49-F238E27FC236}">
                <a16:creationId xmlns:a16="http://schemas.microsoft.com/office/drawing/2014/main" id="{2E417AFF-0847-4B00-8676-426F7264865B}"/>
              </a:ext>
            </a:extLst>
          </p:cNvPr>
          <p:cNvSpPr txBox="1"/>
          <p:nvPr/>
        </p:nvSpPr>
        <p:spPr>
          <a:xfrm>
            <a:off x="592430" y="154546"/>
            <a:ext cx="4636394" cy="523220"/>
          </a:xfrm>
          <a:prstGeom prst="rect">
            <a:avLst/>
          </a:prstGeom>
          <a:noFill/>
        </p:spPr>
        <p:txBody>
          <a:bodyPr wrap="square" rtlCol="0">
            <a:spAutoFit/>
          </a:bodyPr>
          <a:lstStyle/>
          <a:p>
            <a:r>
              <a:rPr lang="en-US" sz="2800" dirty="0">
                <a:solidFill>
                  <a:srgbClr val="7D7D7D"/>
                </a:solidFill>
                <a:latin typeface="Agency FB" panose="020B0503020202020204" pitchFamily="34" charset="0"/>
              </a:rPr>
              <a:t>Course Fee against Family contribution </a:t>
            </a:r>
            <a:endParaRPr lang="en-IN" sz="2800" dirty="0">
              <a:solidFill>
                <a:srgbClr val="7D7D7D"/>
              </a:solidFill>
              <a:latin typeface="Agency FB" panose="020B0503020202020204" pitchFamily="34" charset="0"/>
            </a:endParaRPr>
          </a:p>
        </p:txBody>
      </p:sp>
      <p:sp>
        <p:nvSpPr>
          <p:cNvPr id="3" name="Rectangle 2">
            <a:extLst>
              <a:ext uri="{FF2B5EF4-FFF2-40B4-BE49-F238E27FC236}">
                <a16:creationId xmlns:a16="http://schemas.microsoft.com/office/drawing/2014/main" id="{B45A246B-CA01-4D9C-985C-B621B2EB7FE3}"/>
              </a:ext>
            </a:extLst>
          </p:cNvPr>
          <p:cNvSpPr/>
          <p:nvPr/>
        </p:nvSpPr>
        <p:spPr>
          <a:xfrm>
            <a:off x="1003300" y="970215"/>
            <a:ext cx="406400" cy="5617156"/>
          </a:xfrm>
          <a:prstGeom prst="rect">
            <a:avLst/>
          </a:prstGeom>
          <a:solidFill>
            <a:schemeClr val="accent1">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386FD1F7-11EA-4FBD-B4C5-2CE038C74307}"/>
              </a:ext>
            </a:extLst>
          </p:cNvPr>
          <p:cNvSpPr/>
          <p:nvPr/>
        </p:nvSpPr>
        <p:spPr>
          <a:xfrm>
            <a:off x="1627414" y="3904343"/>
            <a:ext cx="2015672" cy="2683027"/>
          </a:xfrm>
          <a:prstGeom prst="rect">
            <a:avLst/>
          </a:prstGeom>
          <a:solidFill>
            <a:schemeClr val="accent1">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296E2B6C-E703-43DB-8080-876A0A27BAF4}"/>
              </a:ext>
            </a:extLst>
          </p:cNvPr>
          <p:cNvSpPr/>
          <p:nvPr/>
        </p:nvSpPr>
        <p:spPr>
          <a:xfrm>
            <a:off x="3723811" y="970214"/>
            <a:ext cx="2517738" cy="5617156"/>
          </a:xfrm>
          <a:prstGeom prst="rect">
            <a:avLst/>
          </a:prstGeom>
          <a:solidFill>
            <a:schemeClr val="accent1">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12401C53-6323-498C-833B-6FE0FDFE0524}"/>
              </a:ext>
            </a:extLst>
          </p:cNvPr>
          <p:cNvSpPr/>
          <p:nvPr/>
        </p:nvSpPr>
        <p:spPr>
          <a:xfrm>
            <a:off x="9276519" y="5167086"/>
            <a:ext cx="2517738" cy="1420282"/>
          </a:xfrm>
          <a:prstGeom prst="rect">
            <a:avLst/>
          </a:prstGeom>
          <a:solidFill>
            <a:schemeClr val="accent1">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F0F8453-157A-4277-B4B3-768113C20363}"/>
              </a:ext>
            </a:extLst>
          </p:cNvPr>
          <p:cNvSpPr/>
          <p:nvPr/>
        </p:nvSpPr>
        <p:spPr>
          <a:xfrm>
            <a:off x="6332738" y="970214"/>
            <a:ext cx="2517738" cy="5617156"/>
          </a:xfrm>
          <a:prstGeom prst="rect">
            <a:avLst/>
          </a:prstGeom>
          <a:solidFill>
            <a:schemeClr val="accent1">
              <a:lumMod val="60000"/>
              <a:lumOff val="4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F64189CB-E1DE-4388-97B7-A941143411A4}"/>
              </a:ext>
            </a:extLst>
          </p:cNvPr>
          <p:cNvSpPr txBox="1"/>
          <p:nvPr/>
        </p:nvSpPr>
        <p:spPr>
          <a:xfrm>
            <a:off x="1532239" y="964565"/>
            <a:ext cx="2087875" cy="523220"/>
          </a:xfrm>
          <a:prstGeom prst="rect">
            <a:avLst/>
          </a:prstGeom>
          <a:solidFill>
            <a:schemeClr val="bg1">
              <a:lumMod val="95000"/>
            </a:schemeClr>
          </a:solidFill>
          <a:effectLst>
            <a:outerShdw blurRad="101600" dist="38100" dir="2700000" algn="tl" rotWithShape="0">
              <a:prstClr val="black">
                <a:alpha val="40000"/>
              </a:prstClr>
            </a:outerShdw>
          </a:effectLst>
        </p:spPr>
        <p:txBody>
          <a:bodyPr wrap="square" rtlCol="0">
            <a:spAutoFit/>
          </a:bodyPr>
          <a:lstStyle/>
          <a:p>
            <a:r>
              <a:rPr lang="en-US" sz="1400" dirty="0">
                <a:latin typeface="Agency FB" panose="020B0503020202020204" pitchFamily="34" charset="0"/>
              </a:rPr>
              <a:t>Even though the course fee is zero attrition rate is high </a:t>
            </a:r>
            <a:endParaRPr lang="en-IN" sz="1400" dirty="0">
              <a:latin typeface="Agency FB" panose="020B0503020202020204" pitchFamily="34" charset="0"/>
            </a:endParaRPr>
          </a:p>
        </p:txBody>
      </p:sp>
      <p:sp>
        <p:nvSpPr>
          <p:cNvPr id="12" name="TextBox 11">
            <a:extLst>
              <a:ext uri="{FF2B5EF4-FFF2-40B4-BE49-F238E27FC236}">
                <a16:creationId xmlns:a16="http://schemas.microsoft.com/office/drawing/2014/main" id="{4392B675-4AA3-444A-84D1-E0EF45E30490}"/>
              </a:ext>
            </a:extLst>
          </p:cNvPr>
          <p:cNvSpPr txBox="1"/>
          <p:nvPr/>
        </p:nvSpPr>
        <p:spPr>
          <a:xfrm>
            <a:off x="9126288" y="4322316"/>
            <a:ext cx="2517737" cy="523220"/>
          </a:xfrm>
          <a:prstGeom prst="rect">
            <a:avLst/>
          </a:prstGeom>
          <a:solidFill>
            <a:schemeClr val="bg1">
              <a:lumMod val="95000"/>
            </a:schemeClr>
          </a:solidFill>
          <a:effectLst>
            <a:outerShdw blurRad="101600" dist="38100" dir="2700000" algn="tl" rotWithShape="0">
              <a:prstClr val="black">
                <a:alpha val="40000"/>
              </a:prstClr>
            </a:outerShdw>
          </a:effectLst>
        </p:spPr>
        <p:txBody>
          <a:bodyPr wrap="square" rtlCol="0">
            <a:spAutoFit/>
          </a:bodyPr>
          <a:lstStyle/>
          <a:p>
            <a:r>
              <a:rPr lang="en-US" sz="1400" dirty="0">
                <a:latin typeface="Agency FB" panose="020B0503020202020204" pitchFamily="34" charset="0"/>
              </a:rPr>
              <a:t>Course fee is very high therefore less number of student</a:t>
            </a:r>
            <a:endParaRPr lang="en-IN" sz="1400" dirty="0">
              <a:latin typeface="Agency FB" panose="020B0503020202020204" pitchFamily="34" charset="0"/>
            </a:endParaRPr>
          </a:p>
        </p:txBody>
      </p:sp>
      <p:sp>
        <p:nvSpPr>
          <p:cNvPr id="13" name="TextBox 12">
            <a:extLst>
              <a:ext uri="{FF2B5EF4-FFF2-40B4-BE49-F238E27FC236}">
                <a16:creationId xmlns:a16="http://schemas.microsoft.com/office/drawing/2014/main" id="{0372A419-2989-41E7-AB92-3E49C5D74697}"/>
              </a:ext>
            </a:extLst>
          </p:cNvPr>
          <p:cNvSpPr txBox="1"/>
          <p:nvPr/>
        </p:nvSpPr>
        <p:spPr>
          <a:xfrm>
            <a:off x="9100504" y="987101"/>
            <a:ext cx="2517737" cy="1508105"/>
          </a:xfrm>
          <a:prstGeom prst="rect">
            <a:avLst/>
          </a:prstGeom>
          <a:solidFill>
            <a:schemeClr val="bg1">
              <a:lumMod val="95000"/>
            </a:schemeClr>
          </a:solidFill>
          <a:effectLst>
            <a:outerShdw blurRad="101600" dist="38100" dir="2700000" algn="tl" rotWithShape="0">
              <a:prstClr val="black">
                <a:alpha val="40000"/>
              </a:prstClr>
            </a:outerShdw>
          </a:effectLst>
        </p:spPr>
        <p:txBody>
          <a:bodyPr wrap="square" rtlCol="0">
            <a:spAutoFit/>
          </a:bodyPr>
          <a:lstStyle/>
          <a:p>
            <a:r>
              <a:rPr lang="en-US" sz="1400" dirty="0">
                <a:latin typeface="Agency FB" panose="020B0503020202020204" pitchFamily="34" charset="0"/>
              </a:rPr>
              <a:t>Most of the crowd are situated here as course fee ranges from average to a bit costly, but we can see 19.1 percent student did not returned </a:t>
            </a:r>
          </a:p>
          <a:p>
            <a:endParaRPr lang="en-US" sz="800" dirty="0">
              <a:latin typeface="Agency FB" panose="020B0503020202020204" pitchFamily="34" charset="0"/>
            </a:endParaRPr>
          </a:p>
          <a:p>
            <a:r>
              <a:rPr lang="en-US" sz="1400" dirty="0">
                <a:latin typeface="Agency FB" panose="020B0503020202020204" pitchFamily="34" charset="0"/>
              </a:rPr>
              <a:t>The family contribution ranges from high to low, more seen on the lower side </a:t>
            </a:r>
            <a:endParaRPr lang="en-IN" sz="1400" dirty="0">
              <a:latin typeface="Agency FB" panose="020B0503020202020204" pitchFamily="34" charset="0"/>
            </a:endParaRPr>
          </a:p>
        </p:txBody>
      </p:sp>
      <p:sp>
        <p:nvSpPr>
          <p:cNvPr id="14" name="TextBox 13">
            <a:extLst>
              <a:ext uri="{FF2B5EF4-FFF2-40B4-BE49-F238E27FC236}">
                <a16:creationId xmlns:a16="http://schemas.microsoft.com/office/drawing/2014/main" id="{4CF639A9-88D4-400C-9F56-D7EE65DACA48}"/>
              </a:ext>
            </a:extLst>
          </p:cNvPr>
          <p:cNvSpPr txBox="1"/>
          <p:nvPr/>
        </p:nvSpPr>
        <p:spPr>
          <a:xfrm>
            <a:off x="1513049" y="1900192"/>
            <a:ext cx="2107072" cy="1508105"/>
          </a:xfrm>
          <a:prstGeom prst="rect">
            <a:avLst/>
          </a:prstGeom>
          <a:solidFill>
            <a:schemeClr val="bg1">
              <a:lumMod val="95000"/>
            </a:schemeClr>
          </a:solidFill>
          <a:effectLst>
            <a:outerShdw blurRad="101600" dist="38100" dir="2700000" algn="tl" rotWithShape="0">
              <a:prstClr val="black">
                <a:alpha val="40000"/>
              </a:prstClr>
            </a:outerShdw>
          </a:effectLst>
        </p:spPr>
        <p:txBody>
          <a:bodyPr wrap="square" rtlCol="0">
            <a:spAutoFit/>
          </a:bodyPr>
          <a:lstStyle/>
          <a:p>
            <a:r>
              <a:rPr lang="en-US" sz="1400" dirty="0">
                <a:latin typeface="Agency FB" panose="020B0503020202020204" pitchFamily="34" charset="0"/>
              </a:rPr>
              <a:t>Highest attrition rate is seen here about 32..7 percentage</a:t>
            </a:r>
          </a:p>
          <a:p>
            <a:endParaRPr lang="en-US" sz="800" dirty="0">
              <a:latin typeface="Agency FB" panose="020B0503020202020204" pitchFamily="34" charset="0"/>
            </a:endParaRPr>
          </a:p>
          <a:p>
            <a:r>
              <a:rPr lang="en-US" sz="1400" dirty="0">
                <a:latin typeface="Agency FB" panose="020B0503020202020204" pitchFamily="34" charset="0"/>
              </a:rPr>
              <a:t>The family contribution is also low</a:t>
            </a:r>
          </a:p>
          <a:p>
            <a:r>
              <a:rPr lang="en-US" sz="1400" dirty="0">
                <a:latin typeface="Agency FB" panose="020B0503020202020204" pitchFamily="34" charset="0"/>
              </a:rPr>
              <a:t>With some of the points on the higher side </a:t>
            </a:r>
          </a:p>
          <a:p>
            <a:endParaRPr lang="en-IN" sz="1400" dirty="0">
              <a:latin typeface="Agency FB" panose="020B0503020202020204" pitchFamily="34" charset="0"/>
            </a:endParaRPr>
          </a:p>
        </p:txBody>
      </p:sp>
      <p:cxnSp>
        <p:nvCxnSpPr>
          <p:cNvPr id="15" name="Straight Connector 14">
            <a:extLst>
              <a:ext uri="{FF2B5EF4-FFF2-40B4-BE49-F238E27FC236}">
                <a16:creationId xmlns:a16="http://schemas.microsoft.com/office/drawing/2014/main" id="{FF616E1E-A43C-403E-870D-672F05696427}"/>
              </a:ext>
            </a:extLst>
          </p:cNvPr>
          <p:cNvCxnSpPr>
            <a:cxnSpLocks/>
          </p:cNvCxnSpPr>
          <p:nvPr/>
        </p:nvCxnSpPr>
        <p:spPr>
          <a:xfrm>
            <a:off x="8842795" y="2846138"/>
            <a:ext cx="1169126" cy="0"/>
          </a:xfrm>
          <a:prstGeom prst="line">
            <a:avLst/>
          </a:prstGeom>
          <a:ln w="3175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F217D37-B413-4E97-AF84-F49FDFF58785}"/>
              </a:ext>
            </a:extLst>
          </p:cNvPr>
          <p:cNvCxnSpPr>
            <a:cxnSpLocks/>
          </p:cNvCxnSpPr>
          <p:nvPr/>
        </p:nvCxnSpPr>
        <p:spPr>
          <a:xfrm flipV="1">
            <a:off x="9629276" y="4772980"/>
            <a:ext cx="0" cy="438150"/>
          </a:xfrm>
          <a:prstGeom prst="line">
            <a:avLst/>
          </a:prstGeom>
          <a:ln w="3175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138A0AE-16F5-4A4D-B36C-835D7BC647AE}"/>
              </a:ext>
            </a:extLst>
          </p:cNvPr>
          <p:cNvCxnSpPr>
            <a:cxnSpLocks/>
          </p:cNvCxnSpPr>
          <p:nvPr/>
        </p:nvCxnSpPr>
        <p:spPr>
          <a:xfrm flipV="1">
            <a:off x="10011921" y="2407988"/>
            <a:ext cx="0" cy="438150"/>
          </a:xfrm>
          <a:prstGeom prst="line">
            <a:avLst/>
          </a:prstGeom>
          <a:ln w="3175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B5A5A20-9620-4C4D-AC03-1F1A35F885D9}"/>
              </a:ext>
            </a:extLst>
          </p:cNvPr>
          <p:cNvCxnSpPr>
            <a:cxnSpLocks/>
          </p:cNvCxnSpPr>
          <p:nvPr/>
        </p:nvCxnSpPr>
        <p:spPr>
          <a:xfrm flipV="1">
            <a:off x="2542845" y="3371844"/>
            <a:ext cx="0" cy="193401"/>
          </a:xfrm>
          <a:prstGeom prst="line">
            <a:avLst/>
          </a:prstGeom>
          <a:ln w="3175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A3D3294-1583-4B07-928B-43872CB6AEEC}"/>
              </a:ext>
            </a:extLst>
          </p:cNvPr>
          <p:cNvCxnSpPr>
            <a:cxnSpLocks/>
          </p:cNvCxnSpPr>
          <p:nvPr/>
        </p:nvCxnSpPr>
        <p:spPr>
          <a:xfrm>
            <a:off x="2566323" y="3563909"/>
            <a:ext cx="1169126" cy="0"/>
          </a:xfrm>
          <a:prstGeom prst="line">
            <a:avLst/>
          </a:prstGeom>
          <a:ln w="3175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E1AE42A-3842-45D8-8494-31EA8CED9A5D}"/>
              </a:ext>
            </a:extLst>
          </p:cNvPr>
          <p:cNvCxnSpPr>
            <a:cxnSpLocks/>
          </p:cNvCxnSpPr>
          <p:nvPr/>
        </p:nvCxnSpPr>
        <p:spPr>
          <a:xfrm>
            <a:off x="1320508" y="1640993"/>
            <a:ext cx="1169126" cy="0"/>
          </a:xfrm>
          <a:prstGeom prst="line">
            <a:avLst/>
          </a:prstGeom>
          <a:ln w="3175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F3AA3C6-8C07-4A37-B9A6-396C5FAEA3BF}"/>
              </a:ext>
            </a:extLst>
          </p:cNvPr>
          <p:cNvCxnSpPr>
            <a:cxnSpLocks/>
          </p:cNvCxnSpPr>
          <p:nvPr/>
        </p:nvCxnSpPr>
        <p:spPr>
          <a:xfrm flipV="1">
            <a:off x="2473009" y="1451370"/>
            <a:ext cx="0" cy="189623"/>
          </a:xfrm>
          <a:prstGeom prst="line">
            <a:avLst/>
          </a:prstGeom>
          <a:ln w="3175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AAE80BD-D278-480F-8D1F-88CBA052B8EA}"/>
              </a:ext>
            </a:extLst>
          </p:cNvPr>
          <p:cNvSpPr txBox="1"/>
          <p:nvPr/>
        </p:nvSpPr>
        <p:spPr>
          <a:xfrm>
            <a:off x="10977296" y="71545"/>
            <a:ext cx="1086367" cy="584775"/>
          </a:xfrm>
          <a:prstGeom prst="rect">
            <a:avLst/>
          </a:prstGeom>
          <a:noFill/>
        </p:spPr>
        <p:txBody>
          <a:bodyPr wrap="square" rtlCol="0">
            <a:spAutoFit/>
          </a:bodyPr>
          <a:lstStyle/>
          <a:p>
            <a:r>
              <a:rPr lang="en-US" sz="1600" dirty="0">
                <a:latin typeface="Agency FB" panose="020B0503020202020204" pitchFamily="34" charset="0"/>
              </a:rPr>
              <a:t>Returned </a:t>
            </a:r>
          </a:p>
          <a:p>
            <a:r>
              <a:rPr lang="en-US" sz="1600" dirty="0">
                <a:latin typeface="Agency FB" panose="020B0503020202020204" pitchFamily="34" charset="0"/>
              </a:rPr>
              <a:t>Not Returned </a:t>
            </a:r>
            <a:endParaRPr lang="en-IN" sz="1600" dirty="0">
              <a:latin typeface="Agency FB" panose="020B0503020202020204" pitchFamily="34" charset="0"/>
            </a:endParaRPr>
          </a:p>
        </p:txBody>
      </p:sp>
      <p:sp>
        <p:nvSpPr>
          <p:cNvPr id="25" name="Oval 24">
            <a:extLst>
              <a:ext uri="{FF2B5EF4-FFF2-40B4-BE49-F238E27FC236}">
                <a16:creationId xmlns:a16="http://schemas.microsoft.com/office/drawing/2014/main" id="{ABEDE619-99A4-46DD-BA5A-AF1A59FF8E74}"/>
              </a:ext>
            </a:extLst>
          </p:cNvPr>
          <p:cNvSpPr/>
          <p:nvPr/>
        </p:nvSpPr>
        <p:spPr>
          <a:xfrm>
            <a:off x="10831159" y="162404"/>
            <a:ext cx="153550" cy="153550"/>
          </a:xfrm>
          <a:prstGeom prst="ellipse">
            <a:avLst/>
          </a:prstGeom>
          <a:solidFill>
            <a:srgbClr val="E369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AB6C908D-FF88-458F-BED6-4478CD782A1A}"/>
              </a:ext>
            </a:extLst>
          </p:cNvPr>
          <p:cNvSpPr/>
          <p:nvPr/>
        </p:nvSpPr>
        <p:spPr>
          <a:xfrm>
            <a:off x="10831159" y="405733"/>
            <a:ext cx="153550" cy="153550"/>
          </a:xfrm>
          <a:prstGeom prst="ellipse">
            <a:avLst/>
          </a:prstGeom>
          <a:solidFill>
            <a:srgbClr val="5B6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9777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5A68DFB9-08B9-443D-9A49-375844D14180}"/>
              </a:ext>
            </a:extLst>
          </p:cNvPr>
          <p:cNvSpPr/>
          <p:nvPr/>
        </p:nvSpPr>
        <p:spPr>
          <a:xfrm>
            <a:off x="5242539" y="4355645"/>
            <a:ext cx="7952955" cy="349919"/>
          </a:xfrm>
          <a:prstGeom prst="roundRect">
            <a:avLst>
              <a:gd name="adj" fmla="val 0"/>
            </a:avLst>
          </a:prstGeom>
          <a:solidFill>
            <a:srgbClr val="E4E4E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Rounded Corners 23">
            <a:extLst>
              <a:ext uri="{FF2B5EF4-FFF2-40B4-BE49-F238E27FC236}">
                <a16:creationId xmlns:a16="http://schemas.microsoft.com/office/drawing/2014/main" id="{9DD33036-D735-40FE-8786-2D4C3C2E046D}"/>
              </a:ext>
            </a:extLst>
          </p:cNvPr>
          <p:cNvSpPr/>
          <p:nvPr/>
        </p:nvSpPr>
        <p:spPr>
          <a:xfrm>
            <a:off x="5257053" y="3130852"/>
            <a:ext cx="7952955" cy="349919"/>
          </a:xfrm>
          <a:prstGeom prst="roundRect">
            <a:avLst>
              <a:gd name="adj" fmla="val 0"/>
            </a:avLst>
          </a:prstGeom>
          <a:solidFill>
            <a:srgbClr val="E4E4E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Rounded Corners 24">
            <a:extLst>
              <a:ext uri="{FF2B5EF4-FFF2-40B4-BE49-F238E27FC236}">
                <a16:creationId xmlns:a16="http://schemas.microsoft.com/office/drawing/2014/main" id="{20EA6391-9729-4A28-A16A-5CBED40E6FE0}"/>
              </a:ext>
            </a:extLst>
          </p:cNvPr>
          <p:cNvSpPr/>
          <p:nvPr/>
        </p:nvSpPr>
        <p:spPr>
          <a:xfrm>
            <a:off x="5257799" y="2835582"/>
            <a:ext cx="7952955" cy="349919"/>
          </a:xfrm>
          <a:prstGeom prst="roundRect">
            <a:avLst>
              <a:gd name="adj" fmla="val 0"/>
            </a:avLst>
          </a:prstGeom>
          <a:solidFill>
            <a:srgbClr val="E4E4E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A3A38D65-0AB8-4F2B-B992-AD837C211F72}"/>
              </a:ext>
            </a:extLst>
          </p:cNvPr>
          <p:cNvSpPr/>
          <p:nvPr/>
        </p:nvSpPr>
        <p:spPr>
          <a:xfrm>
            <a:off x="5250658" y="5574767"/>
            <a:ext cx="7952955" cy="349919"/>
          </a:xfrm>
          <a:prstGeom prst="roundRect">
            <a:avLst>
              <a:gd name="adj" fmla="val 0"/>
            </a:avLst>
          </a:prstGeom>
          <a:solidFill>
            <a:srgbClr val="E4E4E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Rounded Corners 16">
            <a:extLst>
              <a:ext uri="{FF2B5EF4-FFF2-40B4-BE49-F238E27FC236}">
                <a16:creationId xmlns:a16="http://schemas.microsoft.com/office/drawing/2014/main" id="{A1C65979-8B2E-495C-BC0C-6365F4129E49}"/>
              </a:ext>
            </a:extLst>
          </p:cNvPr>
          <p:cNvSpPr/>
          <p:nvPr/>
        </p:nvSpPr>
        <p:spPr>
          <a:xfrm>
            <a:off x="5251404" y="5279497"/>
            <a:ext cx="7952955" cy="349919"/>
          </a:xfrm>
          <a:prstGeom prst="roundRect">
            <a:avLst>
              <a:gd name="adj" fmla="val 0"/>
            </a:avLst>
          </a:prstGeom>
          <a:solidFill>
            <a:srgbClr val="E4E4E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A665AC8C-E1E4-4204-AEB6-6A98DD1C7B55}"/>
              </a:ext>
            </a:extLst>
          </p:cNvPr>
          <p:cNvPicPr>
            <a:picLocks noChangeAspect="1"/>
          </p:cNvPicPr>
          <p:nvPr/>
        </p:nvPicPr>
        <p:blipFill rotWithShape="1">
          <a:blip r:embed="rId2">
            <a:extLst>
              <a:ext uri="{28A0092B-C50C-407E-A947-70E740481C1C}">
                <a14:useLocalDpi xmlns:a14="http://schemas.microsoft.com/office/drawing/2010/main" val="0"/>
              </a:ext>
            </a:extLst>
          </a:blip>
          <a:srcRect t="5337" r="17634" b="22972"/>
          <a:stretch/>
        </p:blipFill>
        <p:spPr>
          <a:xfrm>
            <a:off x="0" y="0"/>
            <a:ext cx="5250659" cy="6858000"/>
          </a:xfrm>
          <a:prstGeom prst="rect">
            <a:avLst/>
          </a:prstGeom>
        </p:spPr>
      </p:pic>
      <p:sp>
        <p:nvSpPr>
          <p:cNvPr id="3" name="Rectangle 2">
            <a:extLst>
              <a:ext uri="{FF2B5EF4-FFF2-40B4-BE49-F238E27FC236}">
                <a16:creationId xmlns:a16="http://schemas.microsoft.com/office/drawing/2014/main" id="{CBE0591D-C3FD-4988-9CDB-6FCD83DFA5B6}"/>
              </a:ext>
            </a:extLst>
          </p:cNvPr>
          <p:cNvSpPr/>
          <p:nvPr/>
        </p:nvSpPr>
        <p:spPr>
          <a:xfrm>
            <a:off x="0" y="539521"/>
            <a:ext cx="5257800" cy="1345095"/>
          </a:xfrm>
          <a:prstGeom prst="rect">
            <a:avLst/>
          </a:prstGeom>
          <a:solidFill>
            <a:srgbClr val="FF0000">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9BAB4E8C-151F-483B-A13C-CB7B8D03DEFC}"/>
              </a:ext>
            </a:extLst>
          </p:cNvPr>
          <p:cNvSpPr txBox="1"/>
          <p:nvPr/>
        </p:nvSpPr>
        <p:spPr>
          <a:xfrm>
            <a:off x="535783" y="781181"/>
            <a:ext cx="4181475" cy="861774"/>
          </a:xfrm>
          <a:prstGeom prst="rect">
            <a:avLst/>
          </a:prstGeom>
          <a:noFill/>
        </p:spPr>
        <p:txBody>
          <a:bodyPr wrap="square" rtlCol="0">
            <a:spAutoFit/>
          </a:bodyPr>
          <a:lstStyle/>
          <a:p>
            <a:r>
              <a:rPr lang="en-US" sz="5000" dirty="0">
                <a:solidFill>
                  <a:schemeClr val="bg1"/>
                </a:solidFill>
                <a:latin typeface="Agency FB" panose="020B0503020202020204" pitchFamily="34" charset="0"/>
              </a:rPr>
              <a:t>Important Features</a:t>
            </a:r>
            <a:endParaRPr lang="en-IN" sz="5000" dirty="0">
              <a:solidFill>
                <a:schemeClr val="bg1"/>
              </a:solidFill>
              <a:latin typeface="Agency FB" panose="020B0503020202020204" pitchFamily="34" charset="0"/>
            </a:endParaRPr>
          </a:p>
        </p:txBody>
      </p:sp>
      <p:grpSp>
        <p:nvGrpSpPr>
          <p:cNvPr id="6" name="Group 5">
            <a:extLst>
              <a:ext uri="{FF2B5EF4-FFF2-40B4-BE49-F238E27FC236}">
                <a16:creationId xmlns:a16="http://schemas.microsoft.com/office/drawing/2014/main" id="{913956C4-D4DC-47F3-9672-0E6BD782CD08}"/>
              </a:ext>
            </a:extLst>
          </p:cNvPr>
          <p:cNvGrpSpPr/>
          <p:nvPr/>
        </p:nvGrpSpPr>
        <p:grpSpPr>
          <a:xfrm>
            <a:off x="2040192" y="4572883"/>
            <a:ext cx="3333750" cy="2072997"/>
            <a:chOff x="1257298" y="3848100"/>
            <a:chExt cx="3695702" cy="2470378"/>
          </a:xfrm>
        </p:grpSpPr>
        <p:sp>
          <p:nvSpPr>
            <p:cNvPr id="4" name="Rectangle 3">
              <a:extLst>
                <a:ext uri="{FF2B5EF4-FFF2-40B4-BE49-F238E27FC236}">
                  <a16:creationId xmlns:a16="http://schemas.microsoft.com/office/drawing/2014/main" id="{62487C88-A10D-4DD8-9883-B7B89D3404E1}"/>
                </a:ext>
              </a:extLst>
            </p:cNvPr>
            <p:cNvSpPr/>
            <p:nvPr/>
          </p:nvSpPr>
          <p:spPr>
            <a:xfrm>
              <a:off x="1257298" y="3848100"/>
              <a:ext cx="3429000" cy="2470378"/>
            </a:xfrm>
            <a:prstGeom prst="rect">
              <a:avLst/>
            </a:prstGeom>
            <a:solidFill>
              <a:schemeClr val="tx2">
                <a:lumMod val="40000"/>
                <a:lumOff val="6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B9112625-B2B8-4888-B77B-3E7B55D1FDE0}"/>
                </a:ext>
              </a:extLst>
            </p:cNvPr>
            <p:cNvSpPr txBox="1"/>
            <p:nvPr/>
          </p:nvSpPr>
          <p:spPr>
            <a:xfrm>
              <a:off x="1257298" y="4064478"/>
              <a:ext cx="3695702" cy="1943910"/>
            </a:xfrm>
            <a:prstGeom prst="rect">
              <a:avLst/>
            </a:prstGeom>
            <a:noFill/>
          </p:spPr>
          <p:txBody>
            <a:bodyPr wrap="square" rtlCol="0">
              <a:spAutoFit/>
            </a:bodyPr>
            <a:lstStyle/>
            <a:p>
              <a:r>
                <a:rPr lang="en-US" sz="2000" dirty="0">
                  <a:solidFill>
                    <a:schemeClr val="accent6">
                      <a:lumMod val="50000"/>
                    </a:schemeClr>
                  </a:solidFill>
                  <a:latin typeface="Agency FB" panose="020B0503020202020204" pitchFamily="34" charset="0"/>
                  <a:cs typeface="Calibri" panose="020F0502020204030204" pitchFamily="34" charset="0"/>
                </a:rPr>
                <a:t>Note</a:t>
              </a:r>
            </a:p>
            <a:p>
              <a:r>
                <a:rPr lang="en-US" sz="2000" dirty="0">
                  <a:solidFill>
                    <a:schemeClr val="accent6">
                      <a:lumMod val="50000"/>
                    </a:schemeClr>
                  </a:solidFill>
                  <a:latin typeface="Agency FB" panose="020B0503020202020204" pitchFamily="34" charset="0"/>
                  <a:cs typeface="Calibri" panose="020F0502020204030204" pitchFamily="34" charset="0"/>
                </a:rPr>
                <a:t>       The Highlighted points are </a:t>
              </a:r>
            </a:p>
            <a:p>
              <a:r>
                <a:rPr lang="en-US" sz="2000" dirty="0">
                  <a:solidFill>
                    <a:schemeClr val="accent6">
                      <a:lumMod val="50000"/>
                    </a:schemeClr>
                  </a:solidFill>
                  <a:latin typeface="Agency FB" panose="020B0503020202020204" pitchFamily="34" charset="0"/>
                  <a:cs typeface="Calibri" panose="020F0502020204030204" pitchFamily="34" charset="0"/>
                </a:rPr>
                <a:t>       very important Features for          </a:t>
              </a:r>
            </a:p>
            <a:p>
              <a:r>
                <a:rPr lang="en-US" sz="2000" dirty="0">
                  <a:solidFill>
                    <a:schemeClr val="accent6">
                      <a:lumMod val="50000"/>
                    </a:schemeClr>
                  </a:solidFill>
                  <a:latin typeface="Agency FB" panose="020B0503020202020204" pitchFamily="34" charset="0"/>
                  <a:cs typeface="Calibri" panose="020F0502020204030204" pitchFamily="34" charset="0"/>
                </a:rPr>
                <a:t>       deciding student’s early</a:t>
              </a:r>
            </a:p>
            <a:p>
              <a:r>
                <a:rPr lang="en-US" sz="2000" dirty="0">
                  <a:solidFill>
                    <a:schemeClr val="accent6">
                      <a:lumMod val="50000"/>
                    </a:schemeClr>
                  </a:solidFill>
                  <a:latin typeface="Agency FB" panose="020B0503020202020204" pitchFamily="34" charset="0"/>
                  <a:cs typeface="Calibri" panose="020F0502020204030204" pitchFamily="34" charset="0"/>
                </a:rPr>
                <a:t>       Attrition rate</a:t>
              </a:r>
              <a:endParaRPr lang="en-IN" sz="2000" dirty="0">
                <a:solidFill>
                  <a:schemeClr val="accent6">
                    <a:lumMod val="50000"/>
                  </a:schemeClr>
                </a:solidFill>
                <a:latin typeface="Agency FB" panose="020B0503020202020204" pitchFamily="34" charset="0"/>
                <a:cs typeface="Calibri" panose="020F0502020204030204" pitchFamily="34" charset="0"/>
              </a:endParaRPr>
            </a:p>
          </p:txBody>
        </p:sp>
      </p:grpSp>
      <p:sp>
        <p:nvSpPr>
          <p:cNvPr id="16" name="TextBox 15">
            <a:extLst>
              <a:ext uri="{FF2B5EF4-FFF2-40B4-BE49-F238E27FC236}">
                <a16:creationId xmlns:a16="http://schemas.microsoft.com/office/drawing/2014/main" id="{A9713B92-BBE1-4A53-A5C3-B1BA83186C92}"/>
              </a:ext>
            </a:extLst>
          </p:cNvPr>
          <p:cNvSpPr txBox="1"/>
          <p:nvPr/>
        </p:nvSpPr>
        <p:spPr>
          <a:xfrm>
            <a:off x="4991060" y="670147"/>
            <a:ext cx="7191377" cy="5324535"/>
          </a:xfrm>
          <a:prstGeom prst="rect">
            <a:avLst/>
          </a:prstGeom>
          <a:noFill/>
        </p:spPr>
        <p:txBody>
          <a:bodyPr wrap="square" rtlCol="0">
            <a:spAutoFit/>
          </a:bodyPr>
          <a:lstStyle/>
          <a:p>
            <a:pPr algn="ctr">
              <a:buClr>
                <a:schemeClr val="tx1"/>
              </a:buClr>
            </a:pPr>
            <a:r>
              <a:rPr lang="en-US" sz="2000" dirty="0">
                <a:latin typeface="Agency FB" panose="020B0503020202020204" pitchFamily="34" charset="0"/>
                <a:cs typeface="Calibri" panose="020F0502020204030204" pitchFamily="34" charset="0"/>
              </a:rPr>
              <a:t>Student came back to First semester in 2nd year</a:t>
            </a:r>
          </a:p>
          <a:p>
            <a:pPr algn="ctr">
              <a:buClr>
                <a:schemeClr val="tx1"/>
              </a:buClr>
            </a:pPr>
            <a:r>
              <a:rPr lang="en-US" sz="2000" dirty="0">
                <a:latin typeface="Agency FB" panose="020B0503020202020204" pitchFamily="34" charset="0"/>
                <a:cs typeface="Calibri" panose="020F0502020204030204" pitchFamily="34" charset="0"/>
              </a:rPr>
              <a:t>Age of the Student Enrolled</a:t>
            </a:r>
          </a:p>
          <a:p>
            <a:pPr algn="ctr">
              <a:buClr>
                <a:schemeClr val="tx1"/>
              </a:buClr>
            </a:pPr>
            <a:r>
              <a:rPr lang="en-IN" sz="2000" dirty="0">
                <a:latin typeface="Agency FB" panose="020B0503020202020204" pitchFamily="34" charset="0"/>
                <a:cs typeface="Calibri" panose="020F0502020204030204" pitchFamily="34" charset="0"/>
              </a:rPr>
              <a:t>Gender of the student</a:t>
            </a:r>
          </a:p>
          <a:p>
            <a:pPr algn="ctr">
              <a:buClr>
                <a:schemeClr val="tx1"/>
              </a:buClr>
            </a:pPr>
            <a:r>
              <a:rPr lang="en-IN" sz="2000" dirty="0">
                <a:latin typeface="Agency FB" panose="020B0503020202020204" pitchFamily="34" charset="0"/>
                <a:cs typeface="Calibri" panose="020F0502020204030204" pitchFamily="34" charset="0"/>
              </a:rPr>
              <a:t>Background of Student</a:t>
            </a:r>
          </a:p>
          <a:p>
            <a:pPr algn="ctr">
              <a:buClr>
                <a:schemeClr val="tx1"/>
              </a:buClr>
            </a:pPr>
            <a:r>
              <a:rPr lang="en-US" sz="2000" dirty="0">
                <a:latin typeface="Agency FB" panose="020B0503020202020204" pitchFamily="34" charset="0"/>
                <a:cs typeface="Calibri" panose="020F0502020204030204" pitchFamily="34" charset="0"/>
              </a:rPr>
              <a:t>Student is in same state as university</a:t>
            </a:r>
          </a:p>
          <a:p>
            <a:pPr algn="ctr">
              <a:buClr>
                <a:schemeClr val="tx1"/>
              </a:buClr>
            </a:pPr>
            <a:r>
              <a:rPr lang="en-US" sz="2000" dirty="0">
                <a:latin typeface="Agency FB" panose="020B0503020202020204" pitchFamily="34" charset="0"/>
                <a:cs typeface="Calibri" panose="020F0502020204030204" pitchFamily="34" charset="0"/>
              </a:rPr>
              <a:t>Student is an International Student</a:t>
            </a:r>
          </a:p>
          <a:p>
            <a:pPr algn="ctr">
              <a:buClr>
                <a:schemeClr val="tx1"/>
              </a:buClr>
            </a:pPr>
            <a:r>
              <a:rPr lang="en-US" sz="2000" dirty="0">
                <a:latin typeface="Agency FB" panose="020B0503020202020204" pitchFamily="34" charset="0"/>
                <a:cs typeface="Calibri" panose="020F0502020204030204" pitchFamily="34" charset="0"/>
              </a:rPr>
              <a:t>Student is staying in campus or outside</a:t>
            </a:r>
          </a:p>
          <a:p>
            <a:pPr algn="ctr">
              <a:buClr>
                <a:schemeClr val="tx1"/>
              </a:buClr>
            </a:pPr>
            <a:r>
              <a:rPr lang="en-US" sz="2000" b="1" dirty="0">
                <a:latin typeface="Agency FB" panose="020B0503020202020204" pitchFamily="34" charset="0"/>
                <a:cs typeface="Calibri" panose="020F0502020204030204" pitchFamily="34" charset="0"/>
              </a:rPr>
              <a:t>Student's High School GPA score</a:t>
            </a:r>
          </a:p>
          <a:p>
            <a:pPr algn="ctr">
              <a:buClr>
                <a:schemeClr val="tx1"/>
              </a:buClr>
            </a:pPr>
            <a:r>
              <a:rPr lang="en-US" sz="2000" b="1" dirty="0">
                <a:latin typeface="Agency FB" panose="020B0503020202020204" pitchFamily="34" charset="0"/>
                <a:cs typeface="Calibri" panose="020F0502020204030204" pitchFamily="34" charset="0"/>
              </a:rPr>
              <a:t>Student's score calculated both on Entrance1 &amp; Entrance2 score</a:t>
            </a:r>
          </a:p>
          <a:p>
            <a:pPr algn="ctr">
              <a:buClr>
                <a:schemeClr val="tx1"/>
              </a:buClr>
            </a:pPr>
            <a:r>
              <a:rPr lang="en-US" sz="2000" dirty="0">
                <a:latin typeface="Agency FB" panose="020B0503020202020204" pitchFamily="34" charset="0"/>
                <a:cs typeface="Calibri" panose="020F0502020204030204" pitchFamily="34" charset="0"/>
              </a:rPr>
              <a:t>Degree for which student has enrolled in university</a:t>
            </a:r>
          </a:p>
          <a:p>
            <a:pPr algn="ctr">
              <a:buClr>
                <a:schemeClr val="tx1"/>
              </a:buClr>
            </a:pPr>
            <a:r>
              <a:rPr lang="en-US" sz="2000" dirty="0">
                <a:latin typeface="Agency FB" panose="020B0503020202020204" pitchFamily="34" charset="0"/>
                <a:cs typeface="Calibri" panose="020F0502020204030204" pitchFamily="34" charset="0"/>
              </a:rPr>
              <a:t>Student's Major course in University</a:t>
            </a:r>
          </a:p>
          <a:p>
            <a:pPr algn="ctr">
              <a:buClr>
                <a:schemeClr val="tx1"/>
              </a:buClr>
            </a:pPr>
            <a:r>
              <a:rPr lang="en-US" sz="2000" dirty="0">
                <a:latin typeface="Agency FB" panose="020B0503020202020204" pitchFamily="34" charset="0"/>
                <a:cs typeface="Calibri" panose="020F0502020204030204" pitchFamily="34" charset="0"/>
              </a:rPr>
              <a:t>Student’s First Term Status</a:t>
            </a:r>
          </a:p>
          <a:p>
            <a:pPr algn="ctr">
              <a:buClr>
                <a:schemeClr val="tx1"/>
              </a:buClr>
            </a:pPr>
            <a:r>
              <a:rPr lang="en-US" sz="2000" b="1" dirty="0">
                <a:latin typeface="Agency FB" panose="020B0503020202020204" pitchFamily="34" charset="0"/>
                <a:cs typeface="Calibri" panose="020F0502020204030204" pitchFamily="34" charset="0"/>
              </a:rPr>
              <a:t>Student’s Second Term Status</a:t>
            </a:r>
          </a:p>
          <a:p>
            <a:pPr algn="ctr">
              <a:buClr>
                <a:schemeClr val="tx1"/>
              </a:buClr>
            </a:pPr>
            <a:r>
              <a:rPr lang="en-IN" sz="2000" dirty="0">
                <a:latin typeface="Agency FB" panose="020B0503020202020204" pitchFamily="34" charset="0"/>
                <a:cs typeface="Calibri" panose="020F0502020204030204" pitchFamily="34" charset="0"/>
              </a:rPr>
              <a:t>Father's educational status</a:t>
            </a:r>
          </a:p>
          <a:p>
            <a:pPr algn="ctr">
              <a:buClr>
                <a:schemeClr val="tx1"/>
              </a:buClr>
            </a:pPr>
            <a:r>
              <a:rPr lang="en-IN" sz="2000" dirty="0">
                <a:latin typeface="Agency FB" panose="020B0503020202020204" pitchFamily="34" charset="0"/>
                <a:cs typeface="Calibri" panose="020F0502020204030204" pitchFamily="34" charset="0"/>
              </a:rPr>
              <a:t>Mother's educational status</a:t>
            </a:r>
          </a:p>
          <a:p>
            <a:pPr algn="ctr">
              <a:buClr>
                <a:schemeClr val="tx1"/>
              </a:buClr>
            </a:pPr>
            <a:r>
              <a:rPr lang="en-IN" sz="2000" b="1" dirty="0">
                <a:latin typeface="Agency FB" panose="020B0503020202020204" pitchFamily="34" charset="0"/>
                <a:cs typeface="Calibri" panose="020F0502020204030204" pitchFamily="34" charset="0"/>
              </a:rPr>
              <a:t>Course Fees</a:t>
            </a:r>
          </a:p>
          <a:p>
            <a:pPr algn="ctr">
              <a:buClr>
                <a:schemeClr val="tx1"/>
              </a:buClr>
            </a:pPr>
            <a:r>
              <a:rPr lang="en-US" sz="2000" b="1" dirty="0">
                <a:latin typeface="Agency FB" panose="020B0503020202020204" pitchFamily="34" charset="0"/>
                <a:cs typeface="Calibri" panose="020F0502020204030204" pitchFamily="34" charset="0"/>
              </a:rPr>
              <a:t>Estimated Family contribution towards course fees</a:t>
            </a:r>
            <a:endParaRPr lang="en-IN" sz="2000" b="1" dirty="0">
              <a:latin typeface="Agency FB" panose="020B0503020202020204" pitchFamily="34" charset="0"/>
              <a:cs typeface="Calibri" panose="020F0502020204030204" pitchFamily="34" charset="0"/>
            </a:endParaRPr>
          </a:p>
        </p:txBody>
      </p:sp>
    </p:spTree>
    <p:extLst>
      <p:ext uri="{BB962C8B-B14F-4D97-AF65-F5344CB8AC3E}">
        <p14:creationId xmlns:p14="http://schemas.microsoft.com/office/powerpoint/2010/main" val="2031104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550947-C0D9-409C-B6E5-59FBBF547A68}"/>
              </a:ext>
            </a:extLst>
          </p:cNvPr>
          <p:cNvPicPr>
            <a:picLocks noChangeAspect="1"/>
          </p:cNvPicPr>
          <p:nvPr/>
        </p:nvPicPr>
        <p:blipFill rotWithShape="1">
          <a:blip r:embed="rId2">
            <a:extLst>
              <a:ext uri="{28A0092B-C50C-407E-A947-70E740481C1C}">
                <a14:useLocalDpi xmlns:a14="http://schemas.microsoft.com/office/drawing/2010/main" val="0"/>
              </a:ext>
            </a:extLst>
          </a:blip>
          <a:srcRect t="12500" b="12500"/>
          <a:stretch/>
        </p:blipFill>
        <p:spPr>
          <a:xfrm>
            <a:off x="0" y="0"/>
            <a:ext cx="12192000" cy="6858000"/>
          </a:xfrm>
          <a:prstGeom prst="rect">
            <a:avLst/>
          </a:prstGeom>
        </p:spPr>
      </p:pic>
      <p:sp>
        <p:nvSpPr>
          <p:cNvPr id="6" name="TextBox 5">
            <a:extLst>
              <a:ext uri="{FF2B5EF4-FFF2-40B4-BE49-F238E27FC236}">
                <a16:creationId xmlns:a16="http://schemas.microsoft.com/office/drawing/2014/main" id="{AE07F08F-D302-4912-A070-1247D5D07ADE}"/>
              </a:ext>
            </a:extLst>
          </p:cNvPr>
          <p:cNvSpPr txBox="1"/>
          <p:nvPr/>
        </p:nvSpPr>
        <p:spPr>
          <a:xfrm>
            <a:off x="0" y="3344091"/>
            <a:ext cx="4206240" cy="938719"/>
          </a:xfrm>
          <a:prstGeom prst="rect">
            <a:avLst/>
          </a:prstGeom>
          <a:noFill/>
        </p:spPr>
        <p:txBody>
          <a:bodyPr wrap="square" rtlCol="0">
            <a:spAutoFit/>
          </a:bodyPr>
          <a:lstStyle/>
          <a:p>
            <a:r>
              <a:rPr lang="en-US" sz="5500" dirty="0">
                <a:solidFill>
                  <a:schemeClr val="bg1"/>
                </a:solidFill>
                <a:latin typeface="Agency FB" panose="020B0503020202020204" pitchFamily="34" charset="0"/>
              </a:rPr>
              <a:t>Model Building</a:t>
            </a:r>
            <a:endParaRPr lang="en-IN" sz="5500" dirty="0">
              <a:solidFill>
                <a:schemeClr val="bg1"/>
              </a:solidFill>
              <a:latin typeface="Agency FB" panose="020B0503020202020204" pitchFamily="34" charset="0"/>
            </a:endParaRPr>
          </a:p>
        </p:txBody>
      </p:sp>
      <p:sp>
        <p:nvSpPr>
          <p:cNvPr id="8" name="Rectangle 7">
            <a:extLst>
              <a:ext uri="{FF2B5EF4-FFF2-40B4-BE49-F238E27FC236}">
                <a16:creationId xmlns:a16="http://schemas.microsoft.com/office/drawing/2014/main" id="{A1D69862-DB9D-4382-98EC-000930C15BB0}"/>
              </a:ext>
            </a:extLst>
          </p:cNvPr>
          <p:cNvSpPr/>
          <p:nvPr/>
        </p:nvSpPr>
        <p:spPr>
          <a:xfrm>
            <a:off x="0" y="4282810"/>
            <a:ext cx="8138160" cy="1517099"/>
          </a:xfrm>
          <a:prstGeom prst="rect">
            <a:avLst/>
          </a:prstGeom>
          <a:solidFill>
            <a:srgbClr val="C8CCBC">
              <a:alpha val="60000"/>
            </a:srgbClr>
          </a:solidFill>
          <a:ln>
            <a:noFill/>
          </a:ln>
          <a:effectLst>
            <a:outerShdw blurRad="4445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829BD772-BD60-4230-8C66-B9B9FD2B5EAB}"/>
              </a:ext>
            </a:extLst>
          </p:cNvPr>
          <p:cNvSpPr txBox="1"/>
          <p:nvPr/>
        </p:nvSpPr>
        <p:spPr>
          <a:xfrm>
            <a:off x="0" y="4513642"/>
            <a:ext cx="9836332" cy="1015663"/>
          </a:xfrm>
          <a:prstGeom prst="rect">
            <a:avLst/>
          </a:prstGeom>
          <a:noFill/>
        </p:spPr>
        <p:txBody>
          <a:bodyPr wrap="square" rtlCol="0">
            <a:spAutoFit/>
          </a:bodyPr>
          <a:lstStyle/>
          <a:p>
            <a:r>
              <a:rPr lang="en-US" sz="6000" dirty="0">
                <a:solidFill>
                  <a:schemeClr val="bg1"/>
                </a:solidFill>
                <a:latin typeface="Agency FB" panose="020B0503020202020204" pitchFamily="34" charset="0"/>
              </a:rPr>
              <a:t>GRADIENT BOOSTING CLASSIFIER</a:t>
            </a:r>
            <a:endParaRPr lang="en-IN" sz="6000" dirty="0">
              <a:solidFill>
                <a:schemeClr val="bg1"/>
              </a:solidFill>
              <a:latin typeface="Agency FB" panose="020B0503020202020204" pitchFamily="34" charset="0"/>
            </a:endParaRPr>
          </a:p>
        </p:txBody>
      </p:sp>
    </p:spTree>
    <p:extLst>
      <p:ext uri="{BB962C8B-B14F-4D97-AF65-F5344CB8AC3E}">
        <p14:creationId xmlns:p14="http://schemas.microsoft.com/office/powerpoint/2010/main" val="1008493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5293918-DB1C-4494-9267-4AE07FA8B9A7}"/>
              </a:ext>
            </a:extLst>
          </p:cNvPr>
          <p:cNvSpPr txBox="1"/>
          <p:nvPr/>
        </p:nvSpPr>
        <p:spPr>
          <a:xfrm>
            <a:off x="299356" y="1526976"/>
            <a:ext cx="2857501" cy="400110"/>
          </a:xfrm>
          <a:prstGeom prst="rect">
            <a:avLst/>
          </a:prstGeom>
          <a:noFill/>
        </p:spPr>
        <p:txBody>
          <a:bodyPr wrap="square" rtlCol="0">
            <a:spAutoFit/>
          </a:bodyPr>
          <a:lstStyle/>
          <a:p>
            <a:r>
              <a:rPr lang="en-US" sz="2000" dirty="0">
                <a:latin typeface="Agency FB" panose="020B0503020202020204" pitchFamily="34" charset="0"/>
              </a:rPr>
              <a:t>Top 10 most weighted attributes</a:t>
            </a:r>
            <a:endParaRPr lang="en-IN" sz="2000" dirty="0">
              <a:latin typeface="Agency FB" panose="020B0503020202020204" pitchFamily="34" charset="0"/>
            </a:endParaRPr>
          </a:p>
        </p:txBody>
      </p:sp>
      <p:sp>
        <p:nvSpPr>
          <p:cNvPr id="8" name="TextBox 7">
            <a:extLst>
              <a:ext uri="{FF2B5EF4-FFF2-40B4-BE49-F238E27FC236}">
                <a16:creationId xmlns:a16="http://schemas.microsoft.com/office/drawing/2014/main" id="{A556B83D-511B-4EE5-A0DA-F3CF301266E2}"/>
              </a:ext>
            </a:extLst>
          </p:cNvPr>
          <p:cNvSpPr txBox="1"/>
          <p:nvPr/>
        </p:nvSpPr>
        <p:spPr>
          <a:xfrm>
            <a:off x="242206" y="209550"/>
            <a:ext cx="11949794" cy="954107"/>
          </a:xfrm>
          <a:prstGeom prst="rect">
            <a:avLst/>
          </a:prstGeom>
          <a:noFill/>
        </p:spPr>
        <p:txBody>
          <a:bodyPr wrap="square" rtlCol="0">
            <a:spAutoFit/>
          </a:bodyPr>
          <a:lstStyle/>
          <a:p>
            <a:r>
              <a:rPr lang="en-US" sz="2800" dirty="0">
                <a:solidFill>
                  <a:srgbClr val="979797"/>
                </a:solidFill>
                <a:latin typeface="Agency FB" panose="020B0503020202020204" pitchFamily="34" charset="0"/>
                <a:cs typeface="Calibri" panose="020F0502020204030204" pitchFamily="34" charset="0"/>
              </a:rPr>
              <a:t>After building the model, hyper tuning the parameters and fitting data into the model we got different weightage for different attributes </a:t>
            </a:r>
            <a:endParaRPr lang="en-IN" sz="2800" dirty="0">
              <a:solidFill>
                <a:srgbClr val="979797"/>
              </a:solidFill>
              <a:latin typeface="Agency FB" panose="020B050302020202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728DB4AB-F38D-4E87-918F-0935A27D4BA3}"/>
              </a:ext>
            </a:extLst>
          </p:cNvPr>
          <p:cNvSpPr txBox="1"/>
          <p:nvPr/>
        </p:nvSpPr>
        <p:spPr>
          <a:xfrm>
            <a:off x="7101568" y="1526976"/>
            <a:ext cx="4733926" cy="2062103"/>
          </a:xfrm>
          <a:prstGeom prst="rect">
            <a:avLst/>
          </a:prstGeom>
          <a:noFill/>
        </p:spPr>
        <p:txBody>
          <a:bodyPr wrap="square" rtlCol="0">
            <a:spAutoFit/>
          </a:bodyPr>
          <a:lstStyle/>
          <a:p>
            <a:r>
              <a:rPr lang="en-US" sz="2000" dirty="0">
                <a:solidFill>
                  <a:srgbClr val="979797"/>
                </a:solidFill>
                <a:latin typeface="Agency FB" panose="020B0503020202020204" pitchFamily="34" charset="0"/>
                <a:cs typeface="Calibri" panose="020F0502020204030204" pitchFamily="34" charset="0"/>
              </a:rPr>
              <a:t>Best Parameters:</a:t>
            </a:r>
          </a:p>
          <a:p>
            <a:pPr marL="342900" indent="-342900">
              <a:buFont typeface="Arial" panose="020B0604020202020204" pitchFamily="34" charset="0"/>
              <a:buChar char="•"/>
            </a:pPr>
            <a:r>
              <a:rPr lang="en-US" dirty="0">
                <a:latin typeface="Agency FB" panose="020B0503020202020204" pitchFamily="34" charset="0"/>
              </a:rPr>
              <a:t>Learning rate=0.1</a:t>
            </a:r>
          </a:p>
          <a:p>
            <a:pPr marL="342900" indent="-342900">
              <a:buFont typeface="Arial" panose="020B0604020202020204" pitchFamily="34" charset="0"/>
              <a:buChar char="•"/>
            </a:pPr>
            <a:r>
              <a:rPr lang="en-US" dirty="0">
                <a:latin typeface="Agency FB" panose="020B0503020202020204" pitchFamily="34" charset="0"/>
              </a:rPr>
              <a:t>Maximum depth of tree=3</a:t>
            </a:r>
          </a:p>
          <a:p>
            <a:pPr marL="342900" indent="-342900">
              <a:buFont typeface="Arial" panose="020B0604020202020204" pitchFamily="34" charset="0"/>
              <a:buChar char="•"/>
            </a:pPr>
            <a:r>
              <a:rPr lang="en-US" dirty="0">
                <a:latin typeface="Agency FB" panose="020B0503020202020204" pitchFamily="34" charset="0"/>
              </a:rPr>
              <a:t>Minimum number of samples required to split the node=3</a:t>
            </a:r>
          </a:p>
          <a:p>
            <a:pPr marL="342900" indent="-342900">
              <a:buFont typeface="Arial" panose="020B0604020202020204" pitchFamily="34" charset="0"/>
              <a:buChar char="•"/>
            </a:pPr>
            <a:r>
              <a:rPr lang="en-US" dirty="0">
                <a:latin typeface="Agency FB" panose="020B0503020202020204" pitchFamily="34" charset="0"/>
              </a:rPr>
              <a:t>Max features required to start a tree='sqrt’</a:t>
            </a:r>
          </a:p>
          <a:p>
            <a:pPr marL="342900" indent="-342900">
              <a:buFont typeface="Arial" panose="020B0604020202020204" pitchFamily="34" charset="0"/>
              <a:buChar char="•"/>
            </a:pPr>
            <a:r>
              <a:rPr lang="en-US" dirty="0">
                <a:latin typeface="Agency FB" panose="020B0503020202020204" pitchFamily="34" charset="0"/>
              </a:rPr>
              <a:t>Maximum number of tree build in the model=142</a:t>
            </a:r>
          </a:p>
          <a:p>
            <a:pPr marL="342900" indent="-342900">
              <a:buFont typeface="Arial" panose="020B0604020202020204" pitchFamily="34" charset="0"/>
              <a:buChar char="•"/>
            </a:pPr>
            <a:r>
              <a:rPr lang="en-US" dirty="0">
                <a:latin typeface="Agency FB" panose="020B0503020202020204" pitchFamily="34" charset="0"/>
              </a:rPr>
              <a:t>Sub sampling ratio of the dataset=0.75</a:t>
            </a:r>
            <a:endParaRPr lang="en-IN" dirty="0">
              <a:latin typeface="Agency FB" panose="020B0503020202020204" pitchFamily="34" charset="0"/>
            </a:endParaRPr>
          </a:p>
        </p:txBody>
      </p:sp>
      <p:sp>
        <p:nvSpPr>
          <p:cNvPr id="10" name="TextBox 9">
            <a:extLst>
              <a:ext uri="{FF2B5EF4-FFF2-40B4-BE49-F238E27FC236}">
                <a16:creationId xmlns:a16="http://schemas.microsoft.com/office/drawing/2014/main" id="{67D61BB5-4077-412A-B595-555CF0D86684}"/>
              </a:ext>
            </a:extLst>
          </p:cNvPr>
          <p:cNvSpPr txBox="1"/>
          <p:nvPr/>
        </p:nvSpPr>
        <p:spPr>
          <a:xfrm>
            <a:off x="7158718" y="4027289"/>
            <a:ext cx="4310742" cy="923330"/>
          </a:xfrm>
          <a:prstGeom prst="rect">
            <a:avLst/>
          </a:prstGeom>
          <a:noFill/>
        </p:spPr>
        <p:txBody>
          <a:bodyPr wrap="square" rtlCol="0">
            <a:spAutoFit/>
          </a:bodyPr>
          <a:lstStyle/>
          <a:p>
            <a:r>
              <a:rPr lang="en-US" b="1" dirty="0">
                <a:latin typeface="Agency FB" panose="020B0503020202020204" pitchFamily="34" charset="0"/>
              </a:rPr>
              <a:t>The model able to predict the attrition risk with 83 percent accuracy and able to explain 84 percent of the variability present</a:t>
            </a:r>
            <a:r>
              <a:rPr lang="en-US" dirty="0"/>
              <a:t>.</a:t>
            </a:r>
            <a:endParaRPr lang="en-IN" dirty="0"/>
          </a:p>
        </p:txBody>
      </p:sp>
      <p:graphicFrame>
        <p:nvGraphicFramePr>
          <p:cNvPr id="11" name="Chart 10">
            <a:extLst>
              <a:ext uri="{FF2B5EF4-FFF2-40B4-BE49-F238E27FC236}">
                <a16:creationId xmlns:a16="http://schemas.microsoft.com/office/drawing/2014/main" id="{61CB7F4A-1A60-47B6-9C61-74D4CE963121}"/>
              </a:ext>
            </a:extLst>
          </p:cNvPr>
          <p:cNvGraphicFramePr>
            <a:graphicFrameLocks/>
          </p:cNvGraphicFramePr>
          <p:nvPr>
            <p:extLst>
              <p:ext uri="{D42A27DB-BD31-4B8C-83A1-F6EECF244321}">
                <p14:modId xmlns:p14="http://schemas.microsoft.com/office/powerpoint/2010/main" val="1954218454"/>
              </p:ext>
            </p:extLst>
          </p:nvPr>
        </p:nvGraphicFramePr>
        <p:xfrm>
          <a:off x="299356" y="2038082"/>
          <a:ext cx="6031143" cy="397841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63385455"/>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B7F9E-DA32-4A30-9224-39DF2E66FDDF}"/>
              </a:ext>
            </a:extLst>
          </p:cNvPr>
          <p:cNvSpPr>
            <a:spLocks noGrp="1"/>
          </p:cNvSpPr>
          <p:nvPr>
            <p:ph type="title"/>
          </p:nvPr>
        </p:nvSpPr>
        <p:spPr>
          <a:xfrm>
            <a:off x="5138318" y="1084069"/>
            <a:ext cx="6681108" cy="602891"/>
          </a:xfrm>
        </p:spPr>
        <p:txBody>
          <a:bodyPr>
            <a:noAutofit/>
          </a:bodyPr>
          <a:lstStyle/>
          <a:p>
            <a:r>
              <a:rPr lang="en-US" sz="1600" b="1" dirty="0">
                <a:solidFill>
                  <a:schemeClr val="tx1">
                    <a:lumMod val="75000"/>
                    <a:lumOff val="25000"/>
                  </a:schemeClr>
                </a:solidFill>
                <a:latin typeface="Agency FB" panose="020B0503020202020204" pitchFamily="34" charset="0"/>
              </a:rPr>
              <a:t>Those student who did not attempt or not completed second term are more prone to leave the university.</a:t>
            </a:r>
            <a:endParaRPr lang="en-IN" sz="1600" b="1" dirty="0">
              <a:solidFill>
                <a:schemeClr val="tx1">
                  <a:lumMod val="75000"/>
                  <a:lumOff val="25000"/>
                </a:schemeClr>
              </a:solidFill>
              <a:latin typeface="Agency FB" panose="020B0503020202020204" pitchFamily="34" charset="0"/>
            </a:endParaRPr>
          </a:p>
        </p:txBody>
      </p:sp>
      <p:sp>
        <p:nvSpPr>
          <p:cNvPr id="5" name="TextBox 4">
            <a:extLst>
              <a:ext uri="{FF2B5EF4-FFF2-40B4-BE49-F238E27FC236}">
                <a16:creationId xmlns:a16="http://schemas.microsoft.com/office/drawing/2014/main" id="{8B6E0C1E-638C-41EA-8CBF-582AAFF05CCA}"/>
              </a:ext>
            </a:extLst>
          </p:cNvPr>
          <p:cNvSpPr txBox="1"/>
          <p:nvPr/>
        </p:nvSpPr>
        <p:spPr>
          <a:xfrm>
            <a:off x="5138315" y="1592778"/>
            <a:ext cx="6681110" cy="584775"/>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rgbClr val="979797"/>
                </a:solidFill>
                <a:latin typeface="Agency FB" panose="020B0503020202020204" pitchFamily="34" charset="0"/>
              </a:rPr>
              <a:t>Grand extra time period to complete both first and second terms</a:t>
            </a:r>
          </a:p>
          <a:p>
            <a:pPr marL="285750" indent="-285750">
              <a:buFont typeface="Arial" panose="020B0604020202020204" pitchFamily="34" charset="0"/>
              <a:buChar char="•"/>
            </a:pPr>
            <a:r>
              <a:rPr lang="en-US" sz="1600" b="1" dirty="0">
                <a:solidFill>
                  <a:srgbClr val="979797"/>
                </a:solidFill>
                <a:latin typeface="Agency FB" panose="020B0503020202020204" pitchFamily="34" charset="0"/>
              </a:rPr>
              <a:t>Put a congratulation prize for those student who completes both the terms of first year</a:t>
            </a:r>
            <a:endParaRPr lang="en-IN" sz="1600" b="1" dirty="0">
              <a:solidFill>
                <a:srgbClr val="979797"/>
              </a:solidFill>
              <a:latin typeface="Agency FB" panose="020B0503020202020204" pitchFamily="34" charset="0"/>
            </a:endParaRPr>
          </a:p>
        </p:txBody>
      </p:sp>
      <p:sp>
        <p:nvSpPr>
          <p:cNvPr id="6" name="TextBox 5">
            <a:extLst>
              <a:ext uri="{FF2B5EF4-FFF2-40B4-BE49-F238E27FC236}">
                <a16:creationId xmlns:a16="http://schemas.microsoft.com/office/drawing/2014/main" id="{C77FA596-41D0-47DF-B8C0-D8A391B5639F}"/>
              </a:ext>
            </a:extLst>
          </p:cNvPr>
          <p:cNvSpPr txBox="1"/>
          <p:nvPr/>
        </p:nvSpPr>
        <p:spPr>
          <a:xfrm>
            <a:off x="5138315" y="2654871"/>
            <a:ext cx="6862956" cy="338554"/>
          </a:xfrm>
          <a:prstGeom prst="rect">
            <a:avLst/>
          </a:prstGeom>
          <a:noFill/>
        </p:spPr>
        <p:txBody>
          <a:bodyPr wrap="square" rtlCol="0">
            <a:spAutoFit/>
          </a:bodyPr>
          <a:lstStyle/>
          <a:p>
            <a:r>
              <a:rPr lang="en-US" sz="1600" b="1" dirty="0">
                <a:solidFill>
                  <a:schemeClr val="tx1">
                    <a:lumMod val="75000"/>
                    <a:lumOff val="25000"/>
                  </a:schemeClr>
                </a:solidFill>
                <a:latin typeface="Agency FB" panose="020B0503020202020204" pitchFamily="34" charset="0"/>
              </a:rPr>
              <a:t>Student with high GPA as well as high test entrance score are more interested in further study.</a:t>
            </a:r>
            <a:endParaRPr lang="en-IN" sz="1600" b="1" dirty="0">
              <a:solidFill>
                <a:schemeClr val="tx1">
                  <a:lumMod val="75000"/>
                  <a:lumOff val="25000"/>
                </a:schemeClr>
              </a:solidFill>
            </a:endParaRPr>
          </a:p>
        </p:txBody>
      </p:sp>
      <p:sp>
        <p:nvSpPr>
          <p:cNvPr id="7" name="TextBox 6">
            <a:extLst>
              <a:ext uri="{FF2B5EF4-FFF2-40B4-BE49-F238E27FC236}">
                <a16:creationId xmlns:a16="http://schemas.microsoft.com/office/drawing/2014/main" id="{B0C6A2F6-F84A-4B9D-B3F7-707486586B05}"/>
              </a:ext>
            </a:extLst>
          </p:cNvPr>
          <p:cNvSpPr txBox="1"/>
          <p:nvPr/>
        </p:nvSpPr>
        <p:spPr>
          <a:xfrm>
            <a:off x="5138315" y="2899243"/>
            <a:ext cx="6158335" cy="338554"/>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rgbClr val="979797"/>
                </a:solidFill>
                <a:latin typeface="Agency FB" panose="020B0503020202020204" pitchFamily="34" charset="0"/>
              </a:rPr>
              <a:t>Give scholarship to those student who are good in their academic curriculums </a:t>
            </a:r>
            <a:endParaRPr lang="en-IN" sz="1600" b="1" dirty="0">
              <a:solidFill>
                <a:srgbClr val="979797"/>
              </a:solidFill>
              <a:latin typeface="Agency FB" panose="020B0503020202020204" pitchFamily="34" charset="0"/>
            </a:endParaRPr>
          </a:p>
        </p:txBody>
      </p:sp>
      <p:sp>
        <p:nvSpPr>
          <p:cNvPr id="8" name="TextBox 7">
            <a:extLst>
              <a:ext uri="{FF2B5EF4-FFF2-40B4-BE49-F238E27FC236}">
                <a16:creationId xmlns:a16="http://schemas.microsoft.com/office/drawing/2014/main" id="{5B6DEF8B-2939-46B4-A530-F7B45023AC65}"/>
              </a:ext>
            </a:extLst>
          </p:cNvPr>
          <p:cNvSpPr txBox="1"/>
          <p:nvPr/>
        </p:nvSpPr>
        <p:spPr>
          <a:xfrm>
            <a:off x="5138318" y="3715115"/>
            <a:ext cx="6681108" cy="338554"/>
          </a:xfrm>
          <a:prstGeom prst="rect">
            <a:avLst/>
          </a:prstGeom>
          <a:noFill/>
        </p:spPr>
        <p:txBody>
          <a:bodyPr wrap="square" rtlCol="0">
            <a:spAutoFit/>
          </a:bodyPr>
          <a:lstStyle/>
          <a:p>
            <a:r>
              <a:rPr lang="en-US" sz="1600" b="1" dirty="0">
                <a:solidFill>
                  <a:schemeClr val="tx1">
                    <a:lumMod val="75000"/>
                    <a:lumOff val="25000"/>
                  </a:schemeClr>
                </a:solidFill>
                <a:latin typeface="Agency FB" panose="020B0503020202020204" pitchFamily="34" charset="0"/>
              </a:rPr>
              <a:t>Some of the course fee are high as student are leaving because of less family contribution.</a:t>
            </a:r>
            <a:endParaRPr lang="en-IN" sz="1600" b="1" dirty="0">
              <a:solidFill>
                <a:schemeClr val="tx1">
                  <a:lumMod val="75000"/>
                  <a:lumOff val="25000"/>
                </a:schemeClr>
              </a:solidFill>
            </a:endParaRPr>
          </a:p>
        </p:txBody>
      </p:sp>
      <p:sp>
        <p:nvSpPr>
          <p:cNvPr id="9" name="TextBox 8">
            <a:extLst>
              <a:ext uri="{FF2B5EF4-FFF2-40B4-BE49-F238E27FC236}">
                <a16:creationId xmlns:a16="http://schemas.microsoft.com/office/drawing/2014/main" id="{E85D3D50-3A51-487B-BF12-5A2D131144DC}"/>
              </a:ext>
            </a:extLst>
          </p:cNvPr>
          <p:cNvSpPr txBox="1"/>
          <p:nvPr/>
        </p:nvSpPr>
        <p:spPr>
          <a:xfrm>
            <a:off x="5138317" y="3940437"/>
            <a:ext cx="6862957" cy="830997"/>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rgbClr val="979797"/>
                </a:solidFill>
                <a:latin typeface="Agency FB" panose="020B0503020202020204" pitchFamily="34" charset="0"/>
              </a:rPr>
              <a:t>Involve government and other organization to invest in the university</a:t>
            </a:r>
          </a:p>
          <a:p>
            <a:pPr marL="285750" indent="-285750">
              <a:buFont typeface="Arial" panose="020B0604020202020204" pitchFamily="34" charset="0"/>
              <a:buChar char="•"/>
            </a:pPr>
            <a:r>
              <a:rPr lang="en-US" sz="1600" b="1" dirty="0">
                <a:solidFill>
                  <a:srgbClr val="979797"/>
                </a:solidFill>
                <a:latin typeface="Agency FB" panose="020B0503020202020204" pitchFamily="34" charset="0"/>
              </a:rPr>
              <a:t>Support middle class and lower class background student by organizing a charity fund event where people are asked to voluntary contribute for the great benefits.</a:t>
            </a:r>
            <a:endParaRPr lang="en-IN" sz="1600" b="1" dirty="0">
              <a:solidFill>
                <a:srgbClr val="979797"/>
              </a:solidFill>
              <a:latin typeface="Agency FB" panose="020B0503020202020204" pitchFamily="34" charset="0"/>
            </a:endParaRPr>
          </a:p>
        </p:txBody>
      </p:sp>
      <p:sp>
        <p:nvSpPr>
          <p:cNvPr id="10" name="TextBox 9">
            <a:extLst>
              <a:ext uri="{FF2B5EF4-FFF2-40B4-BE49-F238E27FC236}">
                <a16:creationId xmlns:a16="http://schemas.microsoft.com/office/drawing/2014/main" id="{5A4E3325-D473-4BCE-8003-B2DDB6569A92}"/>
              </a:ext>
            </a:extLst>
          </p:cNvPr>
          <p:cNvSpPr txBox="1"/>
          <p:nvPr/>
        </p:nvSpPr>
        <p:spPr>
          <a:xfrm>
            <a:off x="5138317" y="5267802"/>
            <a:ext cx="4805783" cy="338554"/>
          </a:xfrm>
          <a:prstGeom prst="rect">
            <a:avLst/>
          </a:prstGeom>
          <a:noFill/>
        </p:spPr>
        <p:txBody>
          <a:bodyPr wrap="square" rtlCol="0">
            <a:spAutoFit/>
          </a:bodyPr>
          <a:lstStyle/>
          <a:p>
            <a:r>
              <a:rPr lang="en-US" sz="1600" b="1" dirty="0">
                <a:solidFill>
                  <a:schemeClr val="tx1">
                    <a:lumMod val="75000"/>
                    <a:lumOff val="25000"/>
                  </a:schemeClr>
                </a:solidFill>
                <a:latin typeface="Agency FB" panose="020B0503020202020204" pitchFamily="34" charset="0"/>
              </a:rPr>
              <a:t>Student age also matter as most of the student are of 18 years old.</a:t>
            </a:r>
            <a:endParaRPr lang="en-IN" sz="1600" b="1" dirty="0">
              <a:solidFill>
                <a:schemeClr val="tx1">
                  <a:lumMod val="75000"/>
                  <a:lumOff val="25000"/>
                </a:schemeClr>
              </a:solidFill>
            </a:endParaRPr>
          </a:p>
        </p:txBody>
      </p:sp>
      <p:sp>
        <p:nvSpPr>
          <p:cNvPr id="11" name="TextBox 10">
            <a:extLst>
              <a:ext uri="{FF2B5EF4-FFF2-40B4-BE49-F238E27FC236}">
                <a16:creationId xmlns:a16="http://schemas.microsoft.com/office/drawing/2014/main" id="{696D5A12-E917-4D24-B803-47415051CA37}"/>
              </a:ext>
            </a:extLst>
          </p:cNvPr>
          <p:cNvSpPr txBox="1"/>
          <p:nvPr/>
        </p:nvSpPr>
        <p:spPr>
          <a:xfrm>
            <a:off x="5138318" y="5512172"/>
            <a:ext cx="6681108" cy="338554"/>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rgbClr val="979797"/>
                </a:solidFill>
                <a:latin typeface="Agency FB" panose="020B0503020202020204" pitchFamily="34" charset="0"/>
              </a:rPr>
              <a:t>Make course duration more flexible such that student don’t have to worry about their age </a:t>
            </a:r>
            <a:endParaRPr lang="en-IN" sz="1600" b="1" dirty="0">
              <a:solidFill>
                <a:srgbClr val="979797"/>
              </a:solidFill>
              <a:latin typeface="Agency FB" panose="020B0503020202020204" pitchFamily="34" charset="0"/>
            </a:endParaRPr>
          </a:p>
        </p:txBody>
      </p:sp>
      <p:sp>
        <p:nvSpPr>
          <p:cNvPr id="14" name="TextBox 13">
            <a:extLst>
              <a:ext uri="{FF2B5EF4-FFF2-40B4-BE49-F238E27FC236}">
                <a16:creationId xmlns:a16="http://schemas.microsoft.com/office/drawing/2014/main" id="{B5E6D483-B39A-45FC-BD60-B2FF4B7A6A7B}"/>
              </a:ext>
            </a:extLst>
          </p:cNvPr>
          <p:cNvSpPr txBox="1"/>
          <p:nvPr/>
        </p:nvSpPr>
        <p:spPr>
          <a:xfrm>
            <a:off x="7128910" y="127465"/>
            <a:ext cx="2177144" cy="769441"/>
          </a:xfrm>
          <a:prstGeom prst="rect">
            <a:avLst/>
          </a:prstGeom>
          <a:noFill/>
        </p:spPr>
        <p:txBody>
          <a:bodyPr wrap="square" rtlCol="0">
            <a:spAutoFit/>
          </a:bodyPr>
          <a:lstStyle/>
          <a:p>
            <a:r>
              <a:rPr lang="en-US" sz="4400" dirty="0">
                <a:solidFill>
                  <a:srgbClr val="696969"/>
                </a:solidFill>
                <a:latin typeface="Agency FB" panose="020B0503020202020204" pitchFamily="34" charset="0"/>
                <a:cs typeface="Calibri" panose="020F0502020204030204" pitchFamily="34" charset="0"/>
              </a:rPr>
              <a:t>Conclusion</a:t>
            </a:r>
            <a:endParaRPr lang="en-IN" sz="4000" dirty="0">
              <a:solidFill>
                <a:srgbClr val="696969"/>
              </a:solidFill>
              <a:latin typeface="Agency FB" panose="020B0503020202020204" pitchFamily="34" charset="0"/>
              <a:cs typeface="Calibri" panose="020F0502020204030204" pitchFamily="34" charset="0"/>
            </a:endParaRPr>
          </a:p>
        </p:txBody>
      </p:sp>
      <p:sp>
        <p:nvSpPr>
          <p:cNvPr id="17" name="Oval 16">
            <a:extLst>
              <a:ext uri="{FF2B5EF4-FFF2-40B4-BE49-F238E27FC236}">
                <a16:creationId xmlns:a16="http://schemas.microsoft.com/office/drawing/2014/main" id="{B49BB0DA-C441-4BE7-9698-77661167497B}"/>
              </a:ext>
            </a:extLst>
          </p:cNvPr>
          <p:cNvSpPr/>
          <p:nvPr/>
        </p:nvSpPr>
        <p:spPr>
          <a:xfrm>
            <a:off x="372574" y="1388363"/>
            <a:ext cx="4195574" cy="4195574"/>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Oval 17">
            <a:extLst>
              <a:ext uri="{FF2B5EF4-FFF2-40B4-BE49-F238E27FC236}">
                <a16:creationId xmlns:a16="http://schemas.microsoft.com/office/drawing/2014/main" id="{E86F410E-4D8E-4F48-9EB9-7C87E0E9FC3E}"/>
              </a:ext>
            </a:extLst>
          </p:cNvPr>
          <p:cNvSpPr/>
          <p:nvPr/>
        </p:nvSpPr>
        <p:spPr>
          <a:xfrm>
            <a:off x="3489719" y="684019"/>
            <a:ext cx="800100" cy="800100"/>
          </a:xfrm>
          <a:prstGeom prst="ellipse">
            <a:avLst/>
          </a:prstGeom>
          <a:solidFill>
            <a:srgbClr val="6AAD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E9690EEC-66B2-4158-A6D7-2C663D516E56}"/>
              </a:ext>
            </a:extLst>
          </p:cNvPr>
          <p:cNvSpPr/>
          <p:nvPr/>
        </p:nvSpPr>
        <p:spPr>
          <a:xfrm>
            <a:off x="4386920" y="684019"/>
            <a:ext cx="362456" cy="362456"/>
          </a:xfrm>
          <a:prstGeom prst="ellipse">
            <a:avLst/>
          </a:prstGeom>
          <a:solidFill>
            <a:srgbClr val="6AAD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7D3AF5B6-AE17-4F3C-8B01-4413D6ED0892}"/>
              </a:ext>
            </a:extLst>
          </p:cNvPr>
          <p:cNvSpPr/>
          <p:nvPr/>
        </p:nvSpPr>
        <p:spPr>
          <a:xfrm>
            <a:off x="10857585" y="6095096"/>
            <a:ext cx="439065" cy="439065"/>
          </a:xfrm>
          <a:prstGeom prst="ellipse">
            <a:avLst/>
          </a:prstGeom>
          <a:solidFill>
            <a:srgbClr val="6AAD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1FE8FF4C-58B4-465F-825C-A1B7AE77EEE1}"/>
              </a:ext>
            </a:extLst>
          </p:cNvPr>
          <p:cNvSpPr/>
          <p:nvPr/>
        </p:nvSpPr>
        <p:spPr>
          <a:xfrm>
            <a:off x="11351996" y="6391331"/>
            <a:ext cx="181228" cy="181228"/>
          </a:xfrm>
          <a:prstGeom prst="ellipse">
            <a:avLst/>
          </a:prstGeom>
          <a:solidFill>
            <a:srgbClr val="6AAD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D2D4408C-313E-465F-ACD1-AAE75A230618}"/>
              </a:ext>
            </a:extLst>
          </p:cNvPr>
          <p:cNvSpPr/>
          <p:nvPr/>
        </p:nvSpPr>
        <p:spPr>
          <a:xfrm>
            <a:off x="1088618" y="5681449"/>
            <a:ext cx="606832" cy="606832"/>
          </a:xfrm>
          <a:prstGeom prst="ellipse">
            <a:avLst/>
          </a:prstGeom>
          <a:solidFill>
            <a:srgbClr val="6AAD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28767239"/>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B49BB0DA-C441-4BE7-9698-77661167497B}"/>
              </a:ext>
            </a:extLst>
          </p:cNvPr>
          <p:cNvSpPr/>
          <p:nvPr/>
        </p:nvSpPr>
        <p:spPr>
          <a:xfrm>
            <a:off x="372574" y="1388363"/>
            <a:ext cx="4195574" cy="4195574"/>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Oval 17">
            <a:extLst>
              <a:ext uri="{FF2B5EF4-FFF2-40B4-BE49-F238E27FC236}">
                <a16:creationId xmlns:a16="http://schemas.microsoft.com/office/drawing/2014/main" id="{E86F410E-4D8E-4F48-9EB9-7C87E0E9FC3E}"/>
              </a:ext>
            </a:extLst>
          </p:cNvPr>
          <p:cNvSpPr/>
          <p:nvPr/>
        </p:nvSpPr>
        <p:spPr>
          <a:xfrm>
            <a:off x="3489719" y="684019"/>
            <a:ext cx="800100" cy="800100"/>
          </a:xfrm>
          <a:prstGeom prst="ellipse">
            <a:avLst/>
          </a:prstGeom>
          <a:solidFill>
            <a:srgbClr val="6AAD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E9690EEC-66B2-4158-A6D7-2C663D516E56}"/>
              </a:ext>
            </a:extLst>
          </p:cNvPr>
          <p:cNvSpPr/>
          <p:nvPr/>
        </p:nvSpPr>
        <p:spPr>
          <a:xfrm>
            <a:off x="4386920" y="684019"/>
            <a:ext cx="362456" cy="362456"/>
          </a:xfrm>
          <a:prstGeom prst="ellipse">
            <a:avLst/>
          </a:prstGeom>
          <a:solidFill>
            <a:srgbClr val="6AAD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7D3AF5B6-AE17-4F3C-8B01-4413D6ED0892}"/>
              </a:ext>
            </a:extLst>
          </p:cNvPr>
          <p:cNvSpPr/>
          <p:nvPr/>
        </p:nvSpPr>
        <p:spPr>
          <a:xfrm>
            <a:off x="10857585" y="6095096"/>
            <a:ext cx="439065" cy="439065"/>
          </a:xfrm>
          <a:prstGeom prst="ellipse">
            <a:avLst/>
          </a:prstGeom>
          <a:solidFill>
            <a:srgbClr val="6AAD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1FE8FF4C-58B4-465F-825C-A1B7AE77EEE1}"/>
              </a:ext>
            </a:extLst>
          </p:cNvPr>
          <p:cNvSpPr/>
          <p:nvPr/>
        </p:nvSpPr>
        <p:spPr>
          <a:xfrm>
            <a:off x="11351996" y="6391331"/>
            <a:ext cx="181228" cy="181228"/>
          </a:xfrm>
          <a:prstGeom prst="ellipse">
            <a:avLst/>
          </a:prstGeom>
          <a:solidFill>
            <a:srgbClr val="6AAD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D2D4408C-313E-465F-ACD1-AAE75A230618}"/>
              </a:ext>
            </a:extLst>
          </p:cNvPr>
          <p:cNvSpPr/>
          <p:nvPr/>
        </p:nvSpPr>
        <p:spPr>
          <a:xfrm>
            <a:off x="1088618" y="5681449"/>
            <a:ext cx="606832" cy="606832"/>
          </a:xfrm>
          <a:prstGeom prst="ellipse">
            <a:avLst/>
          </a:prstGeom>
          <a:solidFill>
            <a:srgbClr val="6AAD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7248DEB0-C1A7-482C-90A7-108DEAB577FE}"/>
              </a:ext>
            </a:extLst>
          </p:cNvPr>
          <p:cNvSpPr txBox="1"/>
          <p:nvPr/>
        </p:nvSpPr>
        <p:spPr>
          <a:xfrm>
            <a:off x="5119756" y="584221"/>
            <a:ext cx="6639350" cy="584775"/>
          </a:xfrm>
          <a:prstGeom prst="rect">
            <a:avLst/>
          </a:prstGeom>
          <a:noFill/>
        </p:spPr>
        <p:txBody>
          <a:bodyPr wrap="square" rtlCol="0">
            <a:spAutoFit/>
          </a:bodyPr>
          <a:lstStyle/>
          <a:p>
            <a:r>
              <a:rPr lang="en-US" sz="1600" b="1" dirty="0">
                <a:solidFill>
                  <a:srgbClr val="404040"/>
                </a:solidFill>
                <a:latin typeface="Agency FB" panose="020B0503020202020204" pitchFamily="34" charset="0"/>
              </a:rPr>
              <a:t>There are lots of Major subject where fraction ratio of not returning for second year is greater than 0.2.</a:t>
            </a:r>
            <a:endParaRPr lang="en-IN" sz="1600" b="1" dirty="0">
              <a:solidFill>
                <a:srgbClr val="404040"/>
              </a:solidFill>
            </a:endParaRPr>
          </a:p>
        </p:txBody>
      </p:sp>
      <p:sp>
        <p:nvSpPr>
          <p:cNvPr id="24" name="TextBox 23">
            <a:extLst>
              <a:ext uri="{FF2B5EF4-FFF2-40B4-BE49-F238E27FC236}">
                <a16:creationId xmlns:a16="http://schemas.microsoft.com/office/drawing/2014/main" id="{2AE454D5-0805-4440-9F6E-B66C13E8513E}"/>
              </a:ext>
            </a:extLst>
          </p:cNvPr>
          <p:cNvSpPr txBox="1"/>
          <p:nvPr/>
        </p:nvSpPr>
        <p:spPr>
          <a:xfrm>
            <a:off x="5119756" y="1117725"/>
            <a:ext cx="6925552" cy="2062103"/>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rgbClr val="979797"/>
                </a:solidFill>
                <a:latin typeface="Agency FB" panose="020B0503020202020204" pitchFamily="34" charset="0"/>
              </a:rPr>
              <a:t>Make the subject more interesting</a:t>
            </a:r>
          </a:p>
          <a:p>
            <a:pPr marL="285750" indent="-285750">
              <a:buFont typeface="Arial" panose="020B0604020202020204" pitchFamily="34" charset="0"/>
              <a:buChar char="•"/>
            </a:pPr>
            <a:r>
              <a:rPr lang="en-US" sz="1600" b="1" dirty="0">
                <a:solidFill>
                  <a:srgbClr val="979797"/>
                </a:solidFill>
                <a:latin typeface="Agency FB" panose="020B0503020202020204" pitchFamily="34" charset="0"/>
              </a:rPr>
              <a:t>Relate some real life example with the subject</a:t>
            </a:r>
          </a:p>
          <a:p>
            <a:pPr marL="285750" indent="-285750">
              <a:buFont typeface="Arial" panose="020B0604020202020204" pitchFamily="34" charset="0"/>
              <a:buChar char="•"/>
            </a:pPr>
            <a:r>
              <a:rPr lang="en-US" sz="1600" b="1" dirty="0">
                <a:solidFill>
                  <a:srgbClr val="979797"/>
                </a:solidFill>
                <a:latin typeface="Agency FB" panose="020B0503020202020204" pitchFamily="34" charset="0"/>
              </a:rPr>
              <a:t>Adopt new learning technology such as Virtual reality</a:t>
            </a:r>
          </a:p>
          <a:p>
            <a:pPr marL="285750" indent="-285750">
              <a:buFont typeface="Arial" panose="020B0604020202020204" pitchFamily="34" charset="0"/>
              <a:buChar char="•"/>
            </a:pPr>
            <a:r>
              <a:rPr lang="en-US" sz="1600" b="1" dirty="0">
                <a:solidFill>
                  <a:srgbClr val="979797"/>
                </a:solidFill>
                <a:latin typeface="Agency FB" panose="020B0503020202020204" pitchFamily="34" charset="0"/>
              </a:rPr>
              <a:t>Invite more other university’s professor as visiting professor so that knowledge can be shared among student</a:t>
            </a:r>
          </a:p>
          <a:p>
            <a:pPr marL="285750" indent="-285750">
              <a:buFont typeface="Arial" panose="020B0604020202020204" pitchFamily="34" charset="0"/>
              <a:buChar char="•"/>
            </a:pPr>
            <a:r>
              <a:rPr lang="en-US" sz="1600" b="1" dirty="0">
                <a:solidFill>
                  <a:srgbClr val="979797"/>
                </a:solidFill>
                <a:latin typeface="Agency FB" panose="020B0503020202020204" pitchFamily="34" charset="0"/>
              </a:rPr>
              <a:t>Collaborate with other state or country university </a:t>
            </a:r>
          </a:p>
          <a:p>
            <a:pPr marL="285750" indent="-285750">
              <a:buFont typeface="Arial" panose="020B0604020202020204" pitchFamily="34" charset="0"/>
              <a:buChar char="•"/>
            </a:pPr>
            <a:r>
              <a:rPr lang="en-US" sz="1600" b="1" dirty="0">
                <a:solidFill>
                  <a:srgbClr val="979797"/>
                </a:solidFill>
                <a:latin typeface="Agency FB" panose="020B0503020202020204" pitchFamily="34" charset="0"/>
              </a:rPr>
              <a:t>Send Student to other university in student exchange programs </a:t>
            </a:r>
          </a:p>
          <a:p>
            <a:pPr marL="285750" indent="-285750">
              <a:buFont typeface="Arial" panose="020B0604020202020204" pitchFamily="34" charset="0"/>
              <a:buChar char="•"/>
            </a:pPr>
            <a:endParaRPr lang="en-IN" sz="1600" b="1" dirty="0">
              <a:solidFill>
                <a:srgbClr val="979797"/>
              </a:solidFill>
              <a:latin typeface="Agency FB" panose="020B0503020202020204" pitchFamily="34" charset="0"/>
            </a:endParaRPr>
          </a:p>
        </p:txBody>
      </p:sp>
      <p:sp>
        <p:nvSpPr>
          <p:cNvPr id="25" name="TextBox 24">
            <a:extLst>
              <a:ext uri="{FF2B5EF4-FFF2-40B4-BE49-F238E27FC236}">
                <a16:creationId xmlns:a16="http://schemas.microsoft.com/office/drawing/2014/main" id="{CA1F4C03-0B43-44BE-A12D-DDF4F17E0984}"/>
              </a:ext>
            </a:extLst>
          </p:cNvPr>
          <p:cNvSpPr txBox="1"/>
          <p:nvPr/>
        </p:nvSpPr>
        <p:spPr>
          <a:xfrm>
            <a:off x="5119756" y="3465622"/>
            <a:ext cx="6925552" cy="584775"/>
          </a:xfrm>
          <a:prstGeom prst="rect">
            <a:avLst/>
          </a:prstGeom>
          <a:noFill/>
        </p:spPr>
        <p:txBody>
          <a:bodyPr wrap="square" rtlCol="0">
            <a:spAutoFit/>
          </a:bodyPr>
          <a:lstStyle/>
          <a:p>
            <a:r>
              <a:rPr lang="en-US" sz="1600" b="1" dirty="0">
                <a:solidFill>
                  <a:srgbClr val="404040"/>
                </a:solidFill>
                <a:latin typeface="Agency FB" panose="020B0503020202020204" pitchFamily="34" charset="0"/>
              </a:rPr>
              <a:t>Parents with higher education level are supporting their son/daughter more financially. This is not the case for less educated parents.</a:t>
            </a:r>
            <a:endParaRPr lang="en-IN" sz="1600" b="1" dirty="0">
              <a:solidFill>
                <a:srgbClr val="404040"/>
              </a:solidFill>
            </a:endParaRPr>
          </a:p>
        </p:txBody>
      </p:sp>
      <p:sp>
        <p:nvSpPr>
          <p:cNvPr id="26" name="TextBox 25">
            <a:extLst>
              <a:ext uri="{FF2B5EF4-FFF2-40B4-BE49-F238E27FC236}">
                <a16:creationId xmlns:a16="http://schemas.microsoft.com/office/drawing/2014/main" id="{033CC8C4-A89C-4DC9-B874-64A533FA838E}"/>
              </a:ext>
            </a:extLst>
          </p:cNvPr>
          <p:cNvSpPr txBox="1"/>
          <p:nvPr/>
        </p:nvSpPr>
        <p:spPr>
          <a:xfrm>
            <a:off x="5119756" y="4037227"/>
            <a:ext cx="6925552" cy="1569660"/>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rgbClr val="979797"/>
                </a:solidFill>
                <a:latin typeface="Agency FB" panose="020B0503020202020204" pitchFamily="34" charset="0"/>
              </a:rPr>
              <a:t>Advertising plays the key role here</a:t>
            </a:r>
          </a:p>
          <a:p>
            <a:pPr marL="285750" indent="-285750">
              <a:buFont typeface="Arial" panose="020B0604020202020204" pitchFamily="34" charset="0"/>
              <a:buChar char="•"/>
            </a:pPr>
            <a:r>
              <a:rPr lang="en-US" sz="1600" b="1" dirty="0">
                <a:solidFill>
                  <a:srgbClr val="979797"/>
                </a:solidFill>
                <a:latin typeface="Agency FB" panose="020B0503020202020204" pitchFamily="34" charset="0"/>
              </a:rPr>
              <a:t>Make people aware of the diverse as well as affordable course offered by university.</a:t>
            </a:r>
          </a:p>
          <a:p>
            <a:pPr marL="285750" indent="-285750">
              <a:buFont typeface="Arial" panose="020B0604020202020204" pitchFamily="34" charset="0"/>
              <a:buChar char="•"/>
            </a:pPr>
            <a:r>
              <a:rPr lang="en-US" sz="1600" b="1" dirty="0">
                <a:solidFill>
                  <a:srgbClr val="979797"/>
                </a:solidFill>
                <a:latin typeface="Agency FB" panose="020B0503020202020204" pitchFamily="34" charset="0"/>
              </a:rPr>
              <a:t>Print advertisement in the news paper</a:t>
            </a:r>
          </a:p>
          <a:p>
            <a:pPr marL="285750" indent="-285750">
              <a:buFont typeface="Arial" panose="020B0604020202020204" pitchFamily="34" charset="0"/>
              <a:buChar char="•"/>
            </a:pPr>
            <a:r>
              <a:rPr lang="en-US" sz="1600" b="1" dirty="0">
                <a:solidFill>
                  <a:srgbClr val="979797"/>
                </a:solidFill>
                <a:latin typeface="Agency FB" panose="020B0503020202020204" pitchFamily="34" charset="0"/>
              </a:rPr>
              <a:t>make pamphlets </a:t>
            </a:r>
          </a:p>
          <a:p>
            <a:pPr marL="285750" indent="-285750">
              <a:buFont typeface="Arial" panose="020B0604020202020204" pitchFamily="34" charset="0"/>
              <a:buChar char="•"/>
            </a:pPr>
            <a:r>
              <a:rPr lang="en-US" sz="1600" b="1" dirty="0">
                <a:solidFill>
                  <a:srgbClr val="979797"/>
                </a:solidFill>
                <a:latin typeface="Agency FB" panose="020B0503020202020204" pitchFamily="34" charset="0"/>
              </a:rPr>
              <a:t>digital advertisement</a:t>
            </a:r>
          </a:p>
          <a:p>
            <a:pPr marL="285750" indent="-285750">
              <a:buFont typeface="Arial" panose="020B0604020202020204" pitchFamily="34" charset="0"/>
              <a:buChar char="•"/>
            </a:pPr>
            <a:r>
              <a:rPr lang="en-IN" sz="1600" b="1" dirty="0">
                <a:solidFill>
                  <a:srgbClr val="979797"/>
                </a:solidFill>
                <a:latin typeface="Agency FB" panose="020B0503020202020204" pitchFamily="34" charset="0"/>
              </a:rPr>
              <a:t>Organise event to showcase the university etc.</a:t>
            </a:r>
          </a:p>
        </p:txBody>
      </p:sp>
    </p:spTree>
    <p:extLst>
      <p:ext uri="{BB962C8B-B14F-4D97-AF65-F5344CB8AC3E}">
        <p14:creationId xmlns:p14="http://schemas.microsoft.com/office/powerpoint/2010/main" val="1666988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B49BB0DA-C441-4BE7-9698-77661167497B}"/>
              </a:ext>
            </a:extLst>
          </p:cNvPr>
          <p:cNvSpPr/>
          <p:nvPr/>
        </p:nvSpPr>
        <p:spPr>
          <a:xfrm>
            <a:off x="372574" y="1388363"/>
            <a:ext cx="4195574" cy="4195574"/>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Oval 17">
            <a:extLst>
              <a:ext uri="{FF2B5EF4-FFF2-40B4-BE49-F238E27FC236}">
                <a16:creationId xmlns:a16="http://schemas.microsoft.com/office/drawing/2014/main" id="{E86F410E-4D8E-4F48-9EB9-7C87E0E9FC3E}"/>
              </a:ext>
            </a:extLst>
          </p:cNvPr>
          <p:cNvSpPr/>
          <p:nvPr/>
        </p:nvSpPr>
        <p:spPr>
          <a:xfrm>
            <a:off x="3489719" y="684019"/>
            <a:ext cx="800100" cy="800100"/>
          </a:xfrm>
          <a:prstGeom prst="ellipse">
            <a:avLst/>
          </a:prstGeom>
          <a:solidFill>
            <a:srgbClr val="6AAD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E9690EEC-66B2-4158-A6D7-2C663D516E56}"/>
              </a:ext>
            </a:extLst>
          </p:cNvPr>
          <p:cNvSpPr/>
          <p:nvPr/>
        </p:nvSpPr>
        <p:spPr>
          <a:xfrm>
            <a:off x="4386920" y="684019"/>
            <a:ext cx="362456" cy="362456"/>
          </a:xfrm>
          <a:prstGeom prst="ellipse">
            <a:avLst/>
          </a:prstGeom>
          <a:solidFill>
            <a:srgbClr val="6AAD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7D3AF5B6-AE17-4F3C-8B01-4413D6ED0892}"/>
              </a:ext>
            </a:extLst>
          </p:cNvPr>
          <p:cNvSpPr/>
          <p:nvPr/>
        </p:nvSpPr>
        <p:spPr>
          <a:xfrm>
            <a:off x="10857585" y="6095096"/>
            <a:ext cx="439065" cy="439065"/>
          </a:xfrm>
          <a:prstGeom prst="ellipse">
            <a:avLst/>
          </a:prstGeom>
          <a:solidFill>
            <a:srgbClr val="6AAD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1FE8FF4C-58B4-465F-825C-A1B7AE77EEE1}"/>
              </a:ext>
            </a:extLst>
          </p:cNvPr>
          <p:cNvSpPr/>
          <p:nvPr/>
        </p:nvSpPr>
        <p:spPr>
          <a:xfrm>
            <a:off x="11351996" y="6391331"/>
            <a:ext cx="181228" cy="181228"/>
          </a:xfrm>
          <a:prstGeom prst="ellipse">
            <a:avLst/>
          </a:prstGeom>
          <a:solidFill>
            <a:srgbClr val="6AAD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D2D4408C-313E-465F-ACD1-AAE75A230618}"/>
              </a:ext>
            </a:extLst>
          </p:cNvPr>
          <p:cNvSpPr/>
          <p:nvPr/>
        </p:nvSpPr>
        <p:spPr>
          <a:xfrm>
            <a:off x="1088618" y="5681449"/>
            <a:ext cx="606832" cy="606832"/>
          </a:xfrm>
          <a:prstGeom prst="ellipse">
            <a:avLst/>
          </a:prstGeom>
          <a:solidFill>
            <a:srgbClr val="6AAD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E51B18FA-FD53-430F-99D5-F05D4612DC51}"/>
              </a:ext>
            </a:extLst>
          </p:cNvPr>
          <p:cNvSpPr txBox="1"/>
          <p:nvPr/>
        </p:nvSpPr>
        <p:spPr>
          <a:xfrm>
            <a:off x="5164610" y="684019"/>
            <a:ext cx="6335956" cy="3600986"/>
          </a:xfrm>
          <a:prstGeom prst="rect">
            <a:avLst/>
          </a:prstGeom>
          <a:noFill/>
        </p:spPr>
        <p:txBody>
          <a:bodyPr wrap="square" rtlCol="0">
            <a:spAutoFit/>
          </a:bodyPr>
          <a:lstStyle/>
          <a:p>
            <a:r>
              <a:rPr lang="en-US" sz="1600" b="1" dirty="0">
                <a:solidFill>
                  <a:srgbClr val="404040"/>
                </a:solidFill>
                <a:latin typeface="Agency FB" panose="020B0503020202020204" pitchFamily="34" charset="0"/>
              </a:rPr>
              <a:t>Beside that</a:t>
            </a:r>
          </a:p>
          <a:p>
            <a:endParaRPr lang="en-US" dirty="0">
              <a:latin typeface="Agency FB" panose="020B0503020202020204" pitchFamily="34" charset="0"/>
            </a:endParaRPr>
          </a:p>
          <a:p>
            <a:pPr marL="285750" indent="-285750">
              <a:buFont typeface="Arial" panose="020B0604020202020204" pitchFamily="34" charset="0"/>
              <a:buChar char="•"/>
            </a:pPr>
            <a:r>
              <a:rPr lang="en-US" sz="1600" b="1" dirty="0">
                <a:solidFill>
                  <a:srgbClr val="979797"/>
                </a:solidFill>
                <a:latin typeface="Agency FB" panose="020B0503020202020204" pitchFamily="34" charset="0"/>
              </a:rPr>
              <a:t>Introduce current trending most demanded subject.</a:t>
            </a:r>
          </a:p>
          <a:p>
            <a:pPr marL="285750" indent="-285750">
              <a:buFont typeface="Arial" panose="020B0604020202020204" pitchFamily="34" charset="0"/>
              <a:buChar char="•"/>
            </a:pPr>
            <a:r>
              <a:rPr lang="en-US" sz="1600" b="1" dirty="0">
                <a:solidFill>
                  <a:srgbClr val="979797"/>
                </a:solidFill>
                <a:latin typeface="Agency FB" panose="020B0503020202020204" pitchFamily="34" charset="0"/>
              </a:rPr>
              <a:t>Drop those program where student admission rate is very low</a:t>
            </a:r>
          </a:p>
          <a:p>
            <a:pPr marL="285750" indent="-285750">
              <a:buFont typeface="Arial" panose="020B0604020202020204" pitchFamily="34" charset="0"/>
              <a:buChar char="•"/>
            </a:pPr>
            <a:r>
              <a:rPr lang="en-US" sz="1600" b="1" dirty="0">
                <a:solidFill>
                  <a:srgbClr val="979797"/>
                </a:solidFill>
                <a:latin typeface="Agency FB" panose="020B0503020202020204" pitchFamily="34" charset="0"/>
              </a:rPr>
              <a:t>Lower course fee of some of the most demanded subject if possible.</a:t>
            </a:r>
          </a:p>
          <a:p>
            <a:pPr marL="285750" indent="-285750">
              <a:buFont typeface="Arial" panose="020B0604020202020204" pitchFamily="34" charset="0"/>
              <a:buChar char="•"/>
            </a:pPr>
            <a:r>
              <a:rPr lang="en-US" sz="1600" b="1" dirty="0">
                <a:solidFill>
                  <a:srgbClr val="979797"/>
                </a:solidFill>
                <a:latin typeface="Agency FB" panose="020B0503020202020204" pitchFamily="34" charset="0"/>
              </a:rPr>
              <a:t>Add extra curricular activity with the regular course as a refreshment program for student </a:t>
            </a:r>
          </a:p>
          <a:p>
            <a:pPr marL="285750" indent="-285750">
              <a:buFont typeface="Arial" panose="020B0604020202020204" pitchFamily="34" charset="0"/>
              <a:buChar char="•"/>
            </a:pPr>
            <a:r>
              <a:rPr lang="en-US" sz="1600" b="1" dirty="0">
                <a:solidFill>
                  <a:srgbClr val="979797"/>
                </a:solidFill>
                <a:latin typeface="Agency FB" panose="020B0503020202020204" pitchFamily="34" charset="0"/>
              </a:rPr>
              <a:t>Invest in infrastructure to provide better facility to the student </a:t>
            </a:r>
          </a:p>
          <a:p>
            <a:pPr marL="285750" indent="-285750">
              <a:buFont typeface="Arial" panose="020B0604020202020204" pitchFamily="34" charset="0"/>
              <a:buChar char="•"/>
            </a:pPr>
            <a:r>
              <a:rPr lang="en-US" sz="1600" b="1" dirty="0">
                <a:solidFill>
                  <a:srgbClr val="979797"/>
                </a:solidFill>
                <a:latin typeface="Agency FB" panose="020B0503020202020204" pitchFamily="34" charset="0"/>
              </a:rPr>
              <a:t>Involve industry expert  people to share the experience knowledge among the student</a:t>
            </a:r>
          </a:p>
          <a:p>
            <a:pPr marL="285750" indent="-285750">
              <a:buFont typeface="Arial" panose="020B0604020202020204" pitchFamily="34" charset="0"/>
              <a:buChar char="•"/>
            </a:pPr>
            <a:r>
              <a:rPr lang="en-US" sz="1600" b="1" dirty="0">
                <a:solidFill>
                  <a:srgbClr val="979797"/>
                </a:solidFill>
                <a:latin typeface="Agency FB" panose="020B0503020202020204" pitchFamily="34" charset="0"/>
              </a:rPr>
              <a:t>Tie up with some of the organization so that student get an exposure to the industry.</a:t>
            </a:r>
          </a:p>
          <a:p>
            <a:pPr marL="285750" indent="-285750">
              <a:buFont typeface="Arial" panose="020B0604020202020204" pitchFamily="34" charset="0"/>
              <a:buChar char="•"/>
            </a:pPr>
            <a:r>
              <a:rPr lang="en-US" sz="1600" b="1" dirty="0">
                <a:solidFill>
                  <a:srgbClr val="979797"/>
                </a:solidFill>
                <a:latin typeface="Agency FB" panose="020B0503020202020204" pitchFamily="34" charset="0"/>
              </a:rPr>
              <a:t>Organize course related workshop to make student more involve in their respective subject</a:t>
            </a:r>
          </a:p>
          <a:p>
            <a:endParaRPr lang="en-IN" dirty="0"/>
          </a:p>
        </p:txBody>
      </p:sp>
    </p:spTree>
    <p:extLst>
      <p:ext uri="{BB962C8B-B14F-4D97-AF65-F5344CB8AC3E}">
        <p14:creationId xmlns:p14="http://schemas.microsoft.com/office/powerpoint/2010/main" val="3675183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80A1C-6C26-481C-931D-7DD133268643}"/>
              </a:ext>
            </a:extLst>
          </p:cNvPr>
          <p:cNvSpPr>
            <a:spLocks noGrp="1"/>
          </p:cNvSpPr>
          <p:nvPr>
            <p:ph type="title"/>
          </p:nvPr>
        </p:nvSpPr>
        <p:spPr>
          <a:xfrm>
            <a:off x="4503965" y="2766219"/>
            <a:ext cx="3184071" cy="1325563"/>
          </a:xfrm>
        </p:spPr>
        <p:txBody>
          <a:bodyPr>
            <a:noAutofit/>
          </a:bodyPr>
          <a:lstStyle/>
          <a:p>
            <a:r>
              <a:rPr lang="en-US" sz="7200" dirty="0">
                <a:latin typeface="Agency FB" panose="020B0503020202020204" pitchFamily="34" charset="0"/>
              </a:rPr>
              <a:t>Thank you </a:t>
            </a:r>
            <a:endParaRPr lang="en-IN" sz="7200" dirty="0">
              <a:latin typeface="Agency FB" panose="020B0503020202020204" pitchFamily="34" charset="0"/>
            </a:endParaRPr>
          </a:p>
        </p:txBody>
      </p:sp>
      <p:sp>
        <p:nvSpPr>
          <p:cNvPr id="4" name="TextBox 3">
            <a:extLst>
              <a:ext uri="{FF2B5EF4-FFF2-40B4-BE49-F238E27FC236}">
                <a16:creationId xmlns:a16="http://schemas.microsoft.com/office/drawing/2014/main" id="{18090F1B-24DA-4C2C-933B-7FC3AD94D378}"/>
              </a:ext>
            </a:extLst>
          </p:cNvPr>
          <p:cNvSpPr txBox="1"/>
          <p:nvPr/>
        </p:nvSpPr>
        <p:spPr>
          <a:xfrm>
            <a:off x="9791700" y="5910943"/>
            <a:ext cx="2400300" cy="584775"/>
          </a:xfrm>
          <a:prstGeom prst="rect">
            <a:avLst/>
          </a:prstGeom>
          <a:noFill/>
        </p:spPr>
        <p:txBody>
          <a:bodyPr wrap="square" rtlCol="0">
            <a:spAutoFit/>
          </a:bodyPr>
          <a:lstStyle/>
          <a:p>
            <a:r>
              <a:rPr lang="en-US" sz="3200" dirty="0">
                <a:latin typeface="Agency FB" panose="020B0503020202020204" pitchFamily="34" charset="0"/>
              </a:rPr>
              <a:t>~ PRASHANT LAL</a:t>
            </a:r>
            <a:endParaRPr lang="en-IN" sz="3200" dirty="0">
              <a:latin typeface="Agency FB" panose="020B0503020202020204" pitchFamily="34" charset="0"/>
            </a:endParaRPr>
          </a:p>
        </p:txBody>
      </p:sp>
    </p:spTree>
    <p:extLst>
      <p:ext uri="{BB962C8B-B14F-4D97-AF65-F5344CB8AC3E}">
        <p14:creationId xmlns:p14="http://schemas.microsoft.com/office/powerpoint/2010/main" val="79834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865BE54-376F-4AE3-8FEF-3FFAF2F30EF4}"/>
              </a:ext>
            </a:extLst>
          </p:cNvPr>
          <p:cNvPicPr>
            <a:picLocks noChangeAspect="1"/>
          </p:cNvPicPr>
          <p:nvPr/>
        </p:nvPicPr>
        <p:blipFill rotWithShape="1">
          <a:blip r:embed="rId2">
            <a:extLst>
              <a:ext uri="{28A0092B-C50C-407E-A947-70E740481C1C}">
                <a14:useLocalDpi xmlns:a14="http://schemas.microsoft.com/office/drawing/2010/main" val="0"/>
              </a:ext>
            </a:extLst>
          </a:blip>
          <a:srcRect t="7813" b="7813"/>
          <a:stretch/>
        </p:blipFill>
        <p:spPr>
          <a:xfrm>
            <a:off x="0" y="0"/>
            <a:ext cx="12192000" cy="6858000"/>
          </a:xfrm>
          <a:prstGeom prst="rect">
            <a:avLst/>
          </a:prstGeom>
        </p:spPr>
      </p:pic>
      <p:sp>
        <p:nvSpPr>
          <p:cNvPr id="5" name="TextBox 4">
            <a:extLst>
              <a:ext uri="{FF2B5EF4-FFF2-40B4-BE49-F238E27FC236}">
                <a16:creationId xmlns:a16="http://schemas.microsoft.com/office/drawing/2014/main" id="{3357C4DE-381D-4416-8D89-065CEA5882C0}"/>
              </a:ext>
            </a:extLst>
          </p:cNvPr>
          <p:cNvSpPr txBox="1"/>
          <p:nvPr/>
        </p:nvSpPr>
        <p:spPr>
          <a:xfrm>
            <a:off x="54427" y="4026136"/>
            <a:ext cx="7228114" cy="2215990"/>
          </a:xfrm>
          <a:prstGeom prst="rect">
            <a:avLst/>
          </a:prstGeom>
          <a:noFill/>
        </p:spPr>
        <p:txBody>
          <a:bodyPr wrap="square" rtlCol="0">
            <a:spAutoFit/>
          </a:bodyPr>
          <a:lstStyle/>
          <a:p>
            <a:r>
              <a:rPr lang="en-US" sz="13800" dirty="0">
                <a:solidFill>
                  <a:schemeClr val="tx2">
                    <a:lumMod val="20000"/>
                    <a:lumOff val="80000"/>
                  </a:schemeClr>
                </a:solidFill>
                <a:latin typeface="Agency FB" panose="020B0503020202020204" pitchFamily="34" charset="0"/>
              </a:rPr>
              <a:t>About Myself</a:t>
            </a:r>
            <a:endParaRPr lang="en-IN" sz="13800" dirty="0">
              <a:solidFill>
                <a:schemeClr val="tx2">
                  <a:lumMod val="20000"/>
                  <a:lumOff val="80000"/>
                </a:schemeClr>
              </a:solidFill>
              <a:latin typeface="Agency FB" panose="020B0503020202020204" pitchFamily="34" charset="0"/>
            </a:endParaRPr>
          </a:p>
        </p:txBody>
      </p:sp>
      <p:sp>
        <p:nvSpPr>
          <p:cNvPr id="8" name="Rectangle: Rounded Corners 7">
            <a:extLst>
              <a:ext uri="{FF2B5EF4-FFF2-40B4-BE49-F238E27FC236}">
                <a16:creationId xmlns:a16="http://schemas.microsoft.com/office/drawing/2014/main" id="{73F7A720-B947-472F-913A-B3E7414CD9EE}"/>
              </a:ext>
            </a:extLst>
          </p:cNvPr>
          <p:cNvSpPr/>
          <p:nvPr/>
        </p:nvSpPr>
        <p:spPr>
          <a:xfrm>
            <a:off x="-1" y="4146710"/>
            <a:ext cx="12192000" cy="2098606"/>
          </a:xfrm>
          <a:prstGeom prst="roundRect">
            <a:avLst>
              <a:gd name="adj" fmla="val 2212"/>
            </a:avLst>
          </a:prstGeom>
          <a:solidFill>
            <a:srgbClr val="ACB2B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39813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Rounded Corners 36">
            <a:extLst>
              <a:ext uri="{FF2B5EF4-FFF2-40B4-BE49-F238E27FC236}">
                <a16:creationId xmlns:a16="http://schemas.microsoft.com/office/drawing/2014/main" id="{BFFD747C-3191-469A-BE12-605012AEBB1E}"/>
              </a:ext>
            </a:extLst>
          </p:cNvPr>
          <p:cNvSpPr/>
          <p:nvPr/>
        </p:nvSpPr>
        <p:spPr>
          <a:xfrm>
            <a:off x="-76200" y="6440099"/>
            <a:ext cx="12363449" cy="427657"/>
          </a:xfrm>
          <a:prstGeom prst="roundRect">
            <a:avLst>
              <a:gd name="adj" fmla="val 0"/>
            </a:avLst>
          </a:prstGeom>
          <a:solidFill>
            <a:srgbClr val="080C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30" name="Picture 6" descr="turned on MacBook Pro near black framed eyeglasses">
            <a:extLst>
              <a:ext uri="{FF2B5EF4-FFF2-40B4-BE49-F238E27FC236}">
                <a16:creationId xmlns:a16="http://schemas.microsoft.com/office/drawing/2014/main" id="{D1E05B46-BF3E-4ACD-9607-40451B7C9B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5" t="41330" r="-995" b="20751"/>
          <a:stretch/>
        </p:blipFill>
        <p:spPr bwMode="auto">
          <a:xfrm>
            <a:off x="-76200" y="-1409701"/>
            <a:ext cx="12458700" cy="577890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8FB57EE-CD59-4B9B-AB5A-3227BBA54E0D}"/>
              </a:ext>
            </a:extLst>
          </p:cNvPr>
          <p:cNvSpPr txBox="1"/>
          <p:nvPr/>
        </p:nvSpPr>
        <p:spPr>
          <a:xfrm>
            <a:off x="2797081" y="4503783"/>
            <a:ext cx="1478778" cy="400110"/>
          </a:xfrm>
          <a:prstGeom prst="rect">
            <a:avLst/>
          </a:prstGeom>
          <a:noFill/>
        </p:spPr>
        <p:txBody>
          <a:bodyPr wrap="square" rtlCol="0">
            <a:spAutoFit/>
          </a:bodyPr>
          <a:lstStyle/>
          <a:p>
            <a:r>
              <a:rPr lang="en-US" sz="2000" b="1" dirty="0">
                <a:latin typeface="Agency FB" panose="020B0503020202020204" pitchFamily="34" charset="0"/>
              </a:rPr>
              <a:t>EDUCATION</a:t>
            </a:r>
            <a:endParaRPr lang="en-IN" sz="2000" b="1" dirty="0">
              <a:latin typeface="Agency FB" panose="020B0503020202020204" pitchFamily="34" charset="0"/>
            </a:endParaRPr>
          </a:p>
        </p:txBody>
      </p:sp>
      <p:sp>
        <p:nvSpPr>
          <p:cNvPr id="13" name="TextBox 12">
            <a:extLst>
              <a:ext uri="{FF2B5EF4-FFF2-40B4-BE49-F238E27FC236}">
                <a16:creationId xmlns:a16="http://schemas.microsoft.com/office/drawing/2014/main" id="{4FC96482-C0F5-483F-A352-A77FCA79FE10}"/>
              </a:ext>
            </a:extLst>
          </p:cNvPr>
          <p:cNvSpPr txBox="1"/>
          <p:nvPr/>
        </p:nvSpPr>
        <p:spPr>
          <a:xfrm>
            <a:off x="121334" y="4988532"/>
            <a:ext cx="1705728" cy="1077218"/>
          </a:xfrm>
          <a:prstGeom prst="rect">
            <a:avLst/>
          </a:prstGeom>
          <a:noFill/>
        </p:spPr>
        <p:txBody>
          <a:bodyPr wrap="square" rtlCol="0">
            <a:spAutoFit/>
          </a:bodyPr>
          <a:lstStyle>
            <a:defPPr>
              <a:defRPr lang="en-US"/>
            </a:defPPr>
            <a:lvl1pPr algn="ctr">
              <a:defRPr sz="2000">
                <a:solidFill>
                  <a:schemeClr val="tx1">
                    <a:lumMod val="65000"/>
                    <a:lumOff val="35000"/>
                  </a:schemeClr>
                </a:solidFill>
                <a:latin typeface="Bahnschrift Light SemiCondensed" panose="020B0502040204020203" pitchFamily="34" charset="0"/>
              </a:defRPr>
            </a:lvl1pPr>
          </a:lstStyle>
          <a:p>
            <a:pPr algn="l"/>
            <a:r>
              <a:rPr lang="en-US" sz="1600" dirty="0">
                <a:latin typeface="Agency FB" panose="020B0503020202020204" pitchFamily="34" charset="0"/>
              </a:rPr>
              <a:t>Bachelor Of Technology </a:t>
            </a:r>
          </a:p>
          <a:p>
            <a:pPr algn="l"/>
            <a:r>
              <a:rPr lang="en-US" sz="1600" b="1" dirty="0">
                <a:solidFill>
                  <a:schemeClr val="tx1">
                    <a:lumMod val="75000"/>
                    <a:lumOff val="25000"/>
                  </a:schemeClr>
                </a:solidFill>
                <a:latin typeface="Agency FB" panose="020B0503020202020204" pitchFamily="34" charset="0"/>
              </a:rPr>
              <a:t>9.039</a:t>
            </a:r>
            <a:r>
              <a:rPr lang="en-US" sz="1600" dirty="0">
                <a:latin typeface="Agency FB" panose="020B0503020202020204" pitchFamily="34" charset="0"/>
              </a:rPr>
              <a:t> </a:t>
            </a:r>
            <a:r>
              <a:rPr lang="en-US" sz="1600" b="1" dirty="0">
                <a:solidFill>
                  <a:schemeClr val="tx1">
                    <a:lumMod val="75000"/>
                    <a:lumOff val="25000"/>
                  </a:schemeClr>
                </a:solidFill>
                <a:latin typeface="Agency FB" panose="020B0503020202020204" pitchFamily="34" charset="0"/>
              </a:rPr>
              <a:t>GPA</a:t>
            </a:r>
          </a:p>
          <a:p>
            <a:pPr algn="l"/>
            <a:r>
              <a:rPr lang="en-US" sz="1600" dirty="0">
                <a:latin typeface="Agency FB" panose="020B0503020202020204" pitchFamily="34" charset="0"/>
              </a:rPr>
              <a:t>SRM University</a:t>
            </a:r>
          </a:p>
          <a:p>
            <a:pPr algn="l"/>
            <a:r>
              <a:rPr lang="en-US" sz="1600" dirty="0">
                <a:latin typeface="Agency FB" panose="020B0503020202020204" pitchFamily="34" charset="0"/>
              </a:rPr>
              <a:t>Chennai</a:t>
            </a:r>
            <a:endParaRPr lang="en-IN" sz="1600" dirty="0">
              <a:latin typeface="Agency FB" panose="020B0503020202020204" pitchFamily="34" charset="0"/>
            </a:endParaRPr>
          </a:p>
        </p:txBody>
      </p:sp>
      <p:sp>
        <p:nvSpPr>
          <p:cNvPr id="14" name="TextBox 13">
            <a:extLst>
              <a:ext uri="{FF2B5EF4-FFF2-40B4-BE49-F238E27FC236}">
                <a16:creationId xmlns:a16="http://schemas.microsoft.com/office/drawing/2014/main" id="{D243B46B-C77F-4F73-8CC7-45CA723C5830}"/>
              </a:ext>
            </a:extLst>
          </p:cNvPr>
          <p:cNvSpPr txBox="1"/>
          <p:nvPr/>
        </p:nvSpPr>
        <p:spPr>
          <a:xfrm>
            <a:off x="2221272" y="4988264"/>
            <a:ext cx="2014932" cy="1077218"/>
          </a:xfrm>
          <a:prstGeom prst="rect">
            <a:avLst/>
          </a:prstGeom>
          <a:noFill/>
        </p:spPr>
        <p:txBody>
          <a:bodyPr wrap="square" rtlCol="0">
            <a:spAutoFit/>
          </a:bodyPr>
          <a:lstStyle/>
          <a:p>
            <a:r>
              <a:rPr lang="en-US" sz="1600" dirty="0">
                <a:solidFill>
                  <a:schemeClr val="tx1">
                    <a:lumMod val="65000"/>
                    <a:lumOff val="35000"/>
                  </a:schemeClr>
                </a:solidFill>
                <a:latin typeface="Agency FB" panose="020B0503020202020204" pitchFamily="34" charset="0"/>
              </a:rPr>
              <a:t>Higher Secondary Education </a:t>
            </a:r>
            <a:r>
              <a:rPr lang="en-US" sz="1600" b="1" dirty="0">
                <a:solidFill>
                  <a:schemeClr val="tx1">
                    <a:lumMod val="75000"/>
                    <a:lumOff val="25000"/>
                  </a:schemeClr>
                </a:solidFill>
                <a:latin typeface="Agency FB" panose="020B0503020202020204" pitchFamily="34" charset="0"/>
              </a:rPr>
              <a:t>79%</a:t>
            </a:r>
          </a:p>
          <a:p>
            <a:r>
              <a:rPr lang="en-US" sz="1600" dirty="0">
                <a:solidFill>
                  <a:schemeClr val="tx1">
                    <a:lumMod val="65000"/>
                    <a:lumOff val="35000"/>
                  </a:schemeClr>
                </a:solidFill>
                <a:latin typeface="Agency FB" panose="020B0503020202020204" pitchFamily="34" charset="0"/>
              </a:rPr>
              <a:t>D.B.M.S English School Jamshedpur</a:t>
            </a:r>
            <a:endParaRPr lang="en-IN" sz="1600" dirty="0">
              <a:solidFill>
                <a:schemeClr val="tx1">
                  <a:lumMod val="65000"/>
                  <a:lumOff val="35000"/>
                </a:schemeClr>
              </a:solidFill>
              <a:latin typeface="Agency FB" panose="020B0503020202020204" pitchFamily="34" charset="0"/>
            </a:endParaRPr>
          </a:p>
        </p:txBody>
      </p:sp>
      <p:sp>
        <p:nvSpPr>
          <p:cNvPr id="16" name="TextBox 15">
            <a:extLst>
              <a:ext uri="{FF2B5EF4-FFF2-40B4-BE49-F238E27FC236}">
                <a16:creationId xmlns:a16="http://schemas.microsoft.com/office/drawing/2014/main" id="{6B160D04-8129-4EBF-8668-B407BFEC3E14}"/>
              </a:ext>
            </a:extLst>
          </p:cNvPr>
          <p:cNvSpPr txBox="1"/>
          <p:nvPr/>
        </p:nvSpPr>
        <p:spPr>
          <a:xfrm>
            <a:off x="4630414" y="4988532"/>
            <a:ext cx="1682084" cy="1077218"/>
          </a:xfrm>
          <a:prstGeom prst="rect">
            <a:avLst/>
          </a:prstGeom>
          <a:noFill/>
        </p:spPr>
        <p:txBody>
          <a:bodyPr wrap="square" rtlCol="0">
            <a:spAutoFit/>
          </a:bodyPr>
          <a:lstStyle/>
          <a:p>
            <a:r>
              <a:rPr lang="en-US" sz="1600" dirty="0">
                <a:solidFill>
                  <a:schemeClr val="tx1">
                    <a:lumMod val="65000"/>
                    <a:lumOff val="35000"/>
                  </a:schemeClr>
                </a:solidFill>
                <a:latin typeface="Agency FB" panose="020B0503020202020204" pitchFamily="34" charset="0"/>
              </a:rPr>
              <a:t>Matriculation </a:t>
            </a:r>
          </a:p>
          <a:p>
            <a:r>
              <a:rPr lang="en-US" sz="1600" b="1" dirty="0">
                <a:solidFill>
                  <a:schemeClr val="tx1">
                    <a:lumMod val="75000"/>
                    <a:lumOff val="25000"/>
                  </a:schemeClr>
                </a:solidFill>
                <a:latin typeface="Agency FB" panose="020B0503020202020204" pitchFamily="34" charset="0"/>
              </a:rPr>
              <a:t>80%</a:t>
            </a:r>
          </a:p>
          <a:p>
            <a:r>
              <a:rPr lang="en-US" sz="1600" dirty="0">
                <a:solidFill>
                  <a:schemeClr val="tx1">
                    <a:lumMod val="65000"/>
                    <a:lumOff val="35000"/>
                  </a:schemeClr>
                </a:solidFill>
                <a:latin typeface="Agency FB" panose="020B0503020202020204" pitchFamily="34" charset="0"/>
              </a:rPr>
              <a:t>D.B.M.S English School Jamshedpur</a:t>
            </a:r>
            <a:endParaRPr lang="en-IN" sz="1600" dirty="0">
              <a:solidFill>
                <a:schemeClr val="tx1">
                  <a:lumMod val="65000"/>
                  <a:lumOff val="35000"/>
                </a:schemeClr>
              </a:solidFill>
              <a:latin typeface="Agency FB" panose="020B0503020202020204" pitchFamily="34" charset="0"/>
            </a:endParaRPr>
          </a:p>
        </p:txBody>
      </p:sp>
      <p:sp>
        <p:nvSpPr>
          <p:cNvPr id="12" name="TextBox 11">
            <a:extLst>
              <a:ext uri="{FF2B5EF4-FFF2-40B4-BE49-F238E27FC236}">
                <a16:creationId xmlns:a16="http://schemas.microsoft.com/office/drawing/2014/main" id="{38EC3076-CD80-448A-AD46-CF50F3E181A1}"/>
              </a:ext>
            </a:extLst>
          </p:cNvPr>
          <p:cNvSpPr txBox="1"/>
          <p:nvPr/>
        </p:nvSpPr>
        <p:spPr>
          <a:xfrm>
            <a:off x="1066801" y="6472251"/>
            <a:ext cx="2014932" cy="369332"/>
          </a:xfrm>
          <a:prstGeom prst="rect">
            <a:avLst/>
          </a:prstGeom>
          <a:noFill/>
        </p:spPr>
        <p:txBody>
          <a:bodyPr wrap="square" rtlCol="0">
            <a:spAutoFit/>
          </a:bodyPr>
          <a:lstStyle/>
          <a:p>
            <a:r>
              <a:rPr lang="en-US" dirty="0">
                <a:solidFill>
                  <a:schemeClr val="bg1">
                    <a:lumMod val="75000"/>
                  </a:schemeClr>
                </a:solidFill>
                <a:latin typeface="Agency FB" panose="020B0503020202020204" pitchFamily="34" charset="0"/>
              </a:rPr>
              <a:t>You can contact me :</a:t>
            </a:r>
            <a:endParaRPr lang="en-IN" dirty="0">
              <a:solidFill>
                <a:schemeClr val="bg1">
                  <a:lumMod val="75000"/>
                </a:schemeClr>
              </a:solidFill>
              <a:latin typeface="Agency FB" panose="020B0503020202020204" pitchFamily="34" charset="0"/>
            </a:endParaRPr>
          </a:p>
        </p:txBody>
      </p:sp>
      <p:sp>
        <p:nvSpPr>
          <p:cNvPr id="19" name="Freeform 178">
            <a:extLst>
              <a:ext uri="{FF2B5EF4-FFF2-40B4-BE49-F238E27FC236}">
                <a16:creationId xmlns:a16="http://schemas.microsoft.com/office/drawing/2014/main" id="{E5F3E49E-9242-4F4D-809D-10113B35960E}"/>
              </a:ext>
            </a:extLst>
          </p:cNvPr>
          <p:cNvSpPr>
            <a:spLocks/>
          </p:cNvSpPr>
          <p:nvPr/>
        </p:nvSpPr>
        <p:spPr bwMode="auto">
          <a:xfrm rot="16200000">
            <a:off x="3090552" y="6641865"/>
            <a:ext cx="224656" cy="82159"/>
          </a:xfrm>
          <a:custGeom>
            <a:avLst/>
            <a:gdLst>
              <a:gd name="T0" fmla="*/ 29 w 33"/>
              <a:gd name="T1" fmla="*/ 2 h 12"/>
              <a:gd name="T2" fmla="*/ 4 w 33"/>
              <a:gd name="T3" fmla="*/ 2 h 12"/>
              <a:gd name="T4" fmla="*/ 1 w 33"/>
              <a:gd name="T5" fmla="*/ 6 h 12"/>
              <a:gd name="T6" fmla="*/ 2 w 33"/>
              <a:gd name="T7" fmla="*/ 11 h 12"/>
              <a:gd name="T8" fmla="*/ 3 w 33"/>
              <a:gd name="T9" fmla="*/ 12 h 12"/>
              <a:gd name="T10" fmla="*/ 9 w 33"/>
              <a:gd name="T11" fmla="*/ 12 h 12"/>
              <a:gd name="T12" fmla="*/ 10 w 33"/>
              <a:gd name="T13" fmla="*/ 11 h 12"/>
              <a:gd name="T14" fmla="*/ 10 w 33"/>
              <a:gd name="T15" fmla="*/ 10 h 12"/>
              <a:gd name="T16" fmla="*/ 10 w 33"/>
              <a:gd name="T17" fmla="*/ 6 h 12"/>
              <a:gd name="T18" fmla="*/ 24 w 33"/>
              <a:gd name="T19" fmla="*/ 6 h 12"/>
              <a:gd name="T20" fmla="*/ 23 w 33"/>
              <a:gd name="T21" fmla="*/ 10 h 12"/>
              <a:gd name="T22" fmla="*/ 23 w 33"/>
              <a:gd name="T23" fmla="*/ 11 h 12"/>
              <a:gd name="T24" fmla="*/ 25 w 33"/>
              <a:gd name="T25" fmla="*/ 12 h 12"/>
              <a:gd name="T26" fmla="*/ 30 w 33"/>
              <a:gd name="T27" fmla="*/ 12 h 12"/>
              <a:gd name="T28" fmla="*/ 32 w 33"/>
              <a:gd name="T29" fmla="*/ 11 h 12"/>
              <a:gd name="T30" fmla="*/ 32 w 33"/>
              <a:gd name="T31" fmla="*/ 6 h 12"/>
              <a:gd name="T32" fmla="*/ 29 w 33"/>
              <a:gd name="T33"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12">
                <a:moveTo>
                  <a:pt x="29" y="2"/>
                </a:moveTo>
                <a:cubicBezTo>
                  <a:pt x="21" y="0"/>
                  <a:pt x="13" y="0"/>
                  <a:pt x="4" y="2"/>
                </a:cubicBezTo>
                <a:cubicBezTo>
                  <a:pt x="2" y="2"/>
                  <a:pt x="0" y="4"/>
                  <a:pt x="1" y="6"/>
                </a:cubicBezTo>
                <a:cubicBezTo>
                  <a:pt x="1" y="7"/>
                  <a:pt x="1" y="9"/>
                  <a:pt x="2" y="11"/>
                </a:cubicBezTo>
                <a:cubicBezTo>
                  <a:pt x="2" y="12"/>
                  <a:pt x="3" y="12"/>
                  <a:pt x="3" y="12"/>
                </a:cubicBezTo>
                <a:cubicBezTo>
                  <a:pt x="9" y="12"/>
                  <a:pt x="9" y="12"/>
                  <a:pt x="9" y="12"/>
                </a:cubicBezTo>
                <a:cubicBezTo>
                  <a:pt x="9" y="11"/>
                  <a:pt x="9" y="11"/>
                  <a:pt x="10" y="11"/>
                </a:cubicBezTo>
                <a:cubicBezTo>
                  <a:pt x="10" y="10"/>
                  <a:pt x="10" y="10"/>
                  <a:pt x="10" y="10"/>
                </a:cubicBezTo>
                <a:cubicBezTo>
                  <a:pt x="10" y="6"/>
                  <a:pt x="10" y="6"/>
                  <a:pt x="10" y="6"/>
                </a:cubicBezTo>
                <a:cubicBezTo>
                  <a:pt x="14" y="6"/>
                  <a:pt x="19" y="6"/>
                  <a:pt x="24" y="6"/>
                </a:cubicBezTo>
                <a:cubicBezTo>
                  <a:pt x="23" y="10"/>
                  <a:pt x="23" y="10"/>
                  <a:pt x="23" y="10"/>
                </a:cubicBezTo>
                <a:cubicBezTo>
                  <a:pt x="23" y="10"/>
                  <a:pt x="23" y="10"/>
                  <a:pt x="23" y="11"/>
                </a:cubicBezTo>
                <a:cubicBezTo>
                  <a:pt x="24" y="11"/>
                  <a:pt x="24" y="11"/>
                  <a:pt x="25" y="12"/>
                </a:cubicBezTo>
                <a:cubicBezTo>
                  <a:pt x="30" y="12"/>
                  <a:pt x="30" y="12"/>
                  <a:pt x="30" y="12"/>
                </a:cubicBezTo>
                <a:cubicBezTo>
                  <a:pt x="31" y="12"/>
                  <a:pt x="31" y="12"/>
                  <a:pt x="32" y="11"/>
                </a:cubicBezTo>
                <a:cubicBezTo>
                  <a:pt x="32" y="9"/>
                  <a:pt x="32" y="7"/>
                  <a:pt x="32" y="6"/>
                </a:cubicBezTo>
                <a:cubicBezTo>
                  <a:pt x="33" y="4"/>
                  <a:pt x="31" y="2"/>
                  <a:pt x="29" y="2"/>
                </a:cubicBezTo>
                <a:close/>
              </a:path>
            </a:pathLst>
          </a:custGeom>
          <a:solidFill>
            <a:srgbClr val="EDEDED"/>
          </a:solidFill>
          <a:ln>
            <a:noFill/>
          </a:ln>
        </p:spPr>
        <p:txBody>
          <a:bodyPr vert="horz" wrap="square" lIns="121889" tIns="60944" rIns="121889" bIns="609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black"/>
              </a:solidFill>
              <a:effectLst/>
              <a:uLnTx/>
              <a:uFillTx/>
              <a:latin typeface="Agency FB" panose="020B0503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6F8F5A2E-0FAA-4C01-A960-B0FA37215612}"/>
              </a:ext>
            </a:extLst>
          </p:cNvPr>
          <p:cNvSpPr txBox="1"/>
          <p:nvPr/>
        </p:nvSpPr>
        <p:spPr>
          <a:xfrm>
            <a:off x="3198947" y="6488668"/>
            <a:ext cx="2190758" cy="369332"/>
          </a:xfrm>
          <a:prstGeom prst="rect">
            <a:avLst/>
          </a:prstGeom>
          <a:noFill/>
        </p:spPr>
        <p:txBody>
          <a:bodyPr wrap="square" rtlCol="0">
            <a:spAutoFit/>
          </a:bodyPr>
          <a:lstStyle/>
          <a:p>
            <a:r>
              <a:rPr lang="en-US" dirty="0">
                <a:solidFill>
                  <a:schemeClr val="bg1">
                    <a:lumMod val="75000"/>
                  </a:schemeClr>
                </a:solidFill>
                <a:latin typeface="Agency FB" panose="020B0503020202020204" pitchFamily="34" charset="0"/>
              </a:rPr>
              <a:t>9709257015/8122556908</a:t>
            </a:r>
            <a:endParaRPr lang="en-IN" dirty="0">
              <a:solidFill>
                <a:schemeClr val="bg1">
                  <a:lumMod val="75000"/>
                </a:schemeClr>
              </a:solidFill>
              <a:latin typeface="Agency FB" panose="020B0503020202020204" pitchFamily="34" charset="0"/>
            </a:endParaRPr>
          </a:p>
        </p:txBody>
      </p:sp>
      <p:sp>
        <p:nvSpPr>
          <p:cNvPr id="21" name="TextBox 20">
            <a:extLst>
              <a:ext uri="{FF2B5EF4-FFF2-40B4-BE49-F238E27FC236}">
                <a16:creationId xmlns:a16="http://schemas.microsoft.com/office/drawing/2014/main" id="{12BE77C2-DE30-4848-ACAE-1F23DE7E510A}"/>
              </a:ext>
            </a:extLst>
          </p:cNvPr>
          <p:cNvSpPr txBox="1"/>
          <p:nvPr/>
        </p:nvSpPr>
        <p:spPr>
          <a:xfrm>
            <a:off x="8711254" y="6463076"/>
            <a:ext cx="2095500" cy="369332"/>
          </a:xfrm>
          <a:prstGeom prst="rect">
            <a:avLst/>
          </a:prstGeom>
          <a:noFill/>
        </p:spPr>
        <p:txBody>
          <a:bodyPr wrap="square" rtlCol="0">
            <a:spAutoFit/>
          </a:bodyPr>
          <a:lstStyle/>
          <a:p>
            <a:r>
              <a:rPr lang="en-IN" dirty="0">
                <a:solidFill>
                  <a:schemeClr val="bg1">
                    <a:lumMod val="75000"/>
                  </a:schemeClr>
                </a:solidFill>
                <a:latin typeface="Agency FB" panose="020B0503020202020204" pitchFamily="34" charset="0"/>
              </a:rPr>
              <a:t>@prashantlal56</a:t>
            </a:r>
          </a:p>
        </p:txBody>
      </p:sp>
      <p:sp>
        <p:nvSpPr>
          <p:cNvPr id="22" name="TextBox 21">
            <a:extLst>
              <a:ext uri="{FF2B5EF4-FFF2-40B4-BE49-F238E27FC236}">
                <a16:creationId xmlns:a16="http://schemas.microsoft.com/office/drawing/2014/main" id="{1A71D784-986E-4153-83CF-0D0B21F6469C}"/>
              </a:ext>
            </a:extLst>
          </p:cNvPr>
          <p:cNvSpPr txBox="1"/>
          <p:nvPr/>
        </p:nvSpPr>
        <p:spPr>
          <a:xfrm>
            <a:off x="5917754" y="6465862"/>
            <a:ext cx="2743200" cy="369332"/>
          </a:xfrm>
          <a:prstGeom prst="rect">
            <a:avLst/>
          </a:prstGeom>
          <a:noFill/>
        </p:spPr>
        <p:txBody>
          <a:bodyPr wrap="square" rtlCol="0">
            <a:spAutoFit/>
          </a:bodyPr>
          <a:lstStyle/>
          <a:p>
            <a:r>
              <a:rPr lang="en-IN" dirty="0">
                <a:solidFill>
                  <a:schemeClr val="bg1">
                    <a:lumMod val="75000"/>
                  </a:schemeClr>
                </a:solidFill>
                <a:latin typeface="Agency FB" panose="020B0503020202020204" pitchFamily="34" charset="0"/>
              </a:rPr>
              <a:t>prashantlal56@gmail.com</a:t>
            </a:r>
          </a:p>
        </p:txBody>
      </p:sp>
      <p:sp>
        <p:nvSpPr>
          <p:cNvPr id="23" name="TextBox 22">
            <a:extLst>
              <a:ext uri="{FF2B5EF4-FFF2-40B4-BE49-F238E27FC236}">
                <a16:creationId xmlns:a16="http://schemas.microsoft.com/office/drawing/2014/main" id="{B27DADBF-52CB-4E55-A55D-D928540472A6}"/>
              </a:ext>
            </a:extLst>
          </p:cNvPr>
          <p:cNvSpPr txBox="1"/>
          <p:nvPr/>
        </p:nvSpPr>
        <p:spPr>
          <a:xfrm>
            <a:off x="10604085" y="6472536"/>
            <a:ext cx="2095500" cy="369332"/>
          </a:xfrm>
          <a:prstGeom prst="rect">
            <a:avLst/>
          </a:prstGeom>
          <a:noFill/>
        </p:spPr>
        <p:txBody>
          <a:bodyPr wrap="square" rtlCol="0">
            <a:spAutoFit/>
          </a:bodyPr>
          <a:lstStyle/>
          <a:p>
            <a:r>
              <a:rPr lang="en-IN" dirty="0">
                <a:solidFill>
                  <a:schemeClr val="bg1">
                    <a:lumMod val="75000"/>
                  </a:schemeClr>
                </a:solidFill>
                <a:latin typeface="Agency FB" panose="020B0503020202020204" pitchFamily="34" charset="0"/>
              </a:rPr>
              <a:t>@prashantlal56</a:t>
            </a:r>
          </a:p>
        </p:txBody>
      </p:sp>
      <p:sp>
        <p:nvSpPr>
          <p:cNvPr id="24" name="Freeform 173">
            <a:extLst>
              <a:ext uri="{FF2B5EF4-FFF2-40B4-BE49-F238E27FC236}">
                <a16:creationId xmlns:a16="http://schemas.microsoft.com/office/drawing/2014/main" id="{E49A17BB-517C-4565-9B41-1EFB429C848B}"/>
              </a:ext>
            </a:extLst>
          </p:cNvPr>
          <p:cNvSpPr>
            <a:spLocks noEditPoints="1"/>
          </p:cNvSpPr>
          <p:nvPr/>
        </p:nvSpPr>
        <p:spPr bwMode="auto">
          <a:xfrm>
            <a:off x="5687611" y="6587280"/>
            <a:ext cx="239215" cy="153098"/>
          </a:xfrm>
          <a:custGeom>
            <a:avLst/>
            <a:gdLst>
              <a:gd name="T0" fmla="*/ 31 w 33"/>
              <a:gd name="T1" fmla="*/ 0 h 21"/>
              <a:gd name="T2" fmla="*/ 2 w 33"/>
              <a:gd name="T3" fmla="*/ 0 h 21"/>
              <a:gd name="T4" fmla="*/ 1 w 33"/>
              <a:gd name="T5" fmla="*/ 0 h 21"/>
              <a:gd name="T6" fmla="*/ 0 w 33"/>
              <a:gd name="T7" fmla="*/ 2 h 21"/>
              <a:gd name="T8" fmla="*/ 16 w 33"/>
              <a:gd name="T9" fmla="*/ 13 h 21"/>
              <a:gd name="T10" fmla="*/ 17 w 33"/>
              <a:gd name="T11" fmla="*/ 14 h 21"/>
              <a:gd name="T12" fmla="*/ 18 w 33"/>
              <a:gd name="T13" fmla="*/ 13 h 21"/>
              <a:gd name="T14" fmla="*/ 33 w 33"/>
              <a:gd name="T15" fmla="*/ 2 h 21"/>
              <a:gd name="T16" fmla="*/ 32 w 33"/>
              <a:gd name="T17" fmla="*/ 0 h 21"/>
              <a:gd name="T18" fmla="*/ 31 w 33"/>
              <a:gd name="T19" fmla="*/ 0 h 21"/>
              <a:gd name="T20" fmla="*/ 33 w 33"/>
              <a:gd name="T21" fmla="*/ 17 h 21"/>
              <a:gd name="T22" fmla="*/ 24 w 33"/>
              <a:gd name="T23" fmla="*/ 10 h 21"/>
              <a:gd name="T24" fmla="*/ 33 w 33"/>
              <a:gd name="T25" fmla="*/ 4 h 21"/>
              <a:gd name="T26" fmla="*/ 33 w 33"/>
              <a:gd name="T27" fmla="*/ 17 h 21"/>
              <a:gd name="T28" fmla="*/ 32 w 33"/>
              <a:gd name="T29" fmla="*/ 20 h 21"/>
              <a:gd name="T30" fmla="*/ 31 w 33"/>
              <a:gd name="T31" fmla="*/ 21 h 21"/>
              <a:gd name="T32" fmla="*/ 2 w 33"/>
              <a:gd name="T33" fmla="*/ 21 h 21"/>
              <a:gd name="T34" fmla="*/ 1 w 33"/>
              <a:gd name="T35" fmla="*/ 20 h 21"/>
              <a:gd name="T36" fmla="*/ 0 w 33"/>
              <a:gd name="T37" fmla="*/ 19 h 21"/>
              <a:gd name="T38" fmla="*/ 11 w 33"/>
              <a:gd name="T39" fmla="*/ 11 h 21"/>
              <a:gd name="T40" fmla="*/ 15 w 33"/>
              <a:gd name="T41" fmla="*/ 15 h 21"/>
              <a:gd name="T42" fmla="*/ 17 w 33"/>
              <a:gd name="T43" fmla="*/ 15 h 21"/>
              <a:gd name="T44" fmla="*/ 18 w 33"/>
              <a:gd name="T45" fmla="*/ 15 h 21"/>
              <a:gd name="T46" fmla="*/ 23 w 33"/>
              <a:gd name="T47" fmla="*/ 11 h 21"/>
              <a:gd name="T48" fmla="*/ 33 w 33"/>
              <a:gd name="T49" fmla="*/ 19 h 21"/>
              <a:gd name="T50" fmla="*/ 32 w 33"/>
              <a:gd name="T51" fmla="*/ 20 h 21"/>
              <a:gd name="T52" fmla="*/ 0 w 33"/>
              <a:gd name="T53" fmla="*/ 4 h 21"/>
              <a:gd name="T54" fmla="*/ 9 w 33"/>
              <a:gd name="T55" fmla="*/ 10 h 21"/>
              <a:gd name="T56" fmla="*/ 0 w 33"/>
              <a:gd name="T57" fmla="*/ 17 h 21"/>
              <a:gd name="T58" fmla="*/ 0 w 33"/>
              <a:gd name="T5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 h="21">
                <a:moveTo>
                  <a:pt x="31" y="0"/>
                </a:moveTo>
                <a:cubicBezTo>
                  <a:pt x="2" y="0"/>
                  <a:pt x="2" y="0"/>
                  <a:pt x="2" y="0"/>
                </a:cubicBezTo>
                <a:cubicBezTo>
                  <a:pt x="2" y="0"/>
                  <a:pt x="1" y="0"/>
                  <a:pt x="1" y="0"/>
                </a:cubicBezTo>
                <a:cubicBezTo>
                  <a:pt x="1" y="1"/>
                  <a:pt x="0" y="1"/>
                  <a:pt x="0" y="2"/>
                </a:cubicBezTo>
                <a:cubicBezTo>
                  <a:pt x="16" y="13"/>
                  <a:pt x="16" y="13"/>
                  <a:pt x="16" y="13"/>
                </a:cubicBezTo>
                <a:cubicBezTo>
                  <a:pt x="16" y="13"/>
                  <a:pt x="16" y="14"/>
                  <a:pt x="17" y="14"/>
                </a:cubicBezTo>
                <a:cubicBezTo>
                  <a:pt x="17" y="14"/>
                  <a:pt x="17" y="13"/>
                  <a:pt x="18" y="13"/>
                </a:cubicBezTo>
                <a:cubicBezTo>
                  <a:pt x="33" y="2"/>
                  <a:pt x="33" y="2"/>
                  <a:pt x="33" y="2"/>
                </a:cubicBezTo>
                <a:cubicBezTo>
                  <a:pt x="33" y="1"/>
                  <a:pt x="33" y="1"/>
                  <a:pt x="32" y="0"/>
                </a:cubicBezTo>
                <a:cubicBezTo>
                  <a:pt x="32" y="0"/>
                  <a:pt x="32" y="0"/>
                  <a:pt x="31" y="0"/>
                </a:cubicBezTo>
                <a:close/>
                <a:moveTo>
                  <a:pt x="33" y="17"/>
                </a:moveTo>
                <a:cubicBezTo>
                  <a:pt x="24" y="10"/>
                  <a:pt x="24" y="10"/>
                  <a:pt x="24" y="10"/>
                </a:cubicBezTo>
                <a:cubicBezTo>
                  <a:pt x="33" y="4"/>
                  <a:pt x="33" y="4"/>
                  <a:pt x="33" y="4"/>
                </a:cubicBezTo>
                <a:cubicBezTo>
                  <a:pt x="33" y="17"/>
                  <a:pt x="33" y="17"/>
                  <a:pt x="33" y="17"/>
                </a:cubicBezTo>
                <a:close/>
                <a:moveTo>
                  <a:pt x="32" y="20"/>
                </a:moveTo>
                <a:cubicBezTo>
                  <a:pt x="32" y="21"/>
                  <a:pt x="32" y="21"/>
                  <a:pt x="31" y="21"/>
                </a:cubicBezTo>
                <a:cubicBezTo>
                  <a:pt x="2" y="21"/>
                  <a:pt x="2" y="21"/>
                  <a:pt x="2" y="21"/>
                </a:cubicBezTo>
                <a:cubicBezTo>
                  <a:pt x="2" y="21"/>
                  <a:pt x="1" y="21"/>
                  <a:pt x="1" y="20"/>
                </a:cubicBezTo>
                <a:cubicBezTo>
                  <a:pt x="1" y="20"/>
                  <a:pt x="0" y="19"/>
                  <a:pt x="0" y="19"/>
                </a:cubicBezTo>
                <a:cubicBezTo>
                  <a:pt x="11" y="11"/>
                  <a:pt x="11" y="11"/>
                  <a:pt x="11" y="11"/>
                </a:cubicBezTo>
                <a:cubicBezTo>
                  <a:pt x="15" y="15"/>
                  <a:pt x="15" y="15"/>
                  <a:pt x="15" y="15"/>
                </a:cubicBezTo>
                <a:cubicBezTo>
                  <a:pt x="16" y="15"/>
                  <a:pt x="16" y="15"/>
                  <a:pt x="17" y="15"/>
                </a:cubicBezTo>
                <a:cubicBezTo>
                  <a:pt x="17" y="15"/>
                  <a:pt x="18" y="15"/>
                  <a:pt x="18" y="15"/>
                </a:cubicBezTo>
                <a:cubicBezTo>
                  <a:pt x="23" y="11"/>
                  <a:pt x="23" y="11"/>
                  <a:pt x="23" y="11"/>
                </a:cubicBezTo>
                <a:cubicBezTo>
                  <a:pt x="33" y="19"/>
                  <a:pt x="33" y="19"/>
                  <a:pt x="33" y="19"/>
                </a:cubicBezTo>
                <a:cubicBezTo>
                  <a:pt x="33" y="19"/>
                  <a:pt x="33" y="20"/>
                  <a:pt x="32" y="20"/>
                </a:cubicBezTo>
                <a:close/>
                <a:moveTo>
                  <a:pt x="0" y="4"/>
                </a:moveTo>
                <a:cubicBezTo>
                  <a:pt x="9" y="10"/>
                  <a:pt x="9" y="10"/>
                  <a:pt x="9" y="10"/>
                </a:cubicBezTo>
                <a:cubicBezTo>
                  <a:pt x="0" y="17"/>
                  <a:pt x="0" y="17"/>
                  <a:pt x="0" y="17"/>
                </a:cubicBezTo>
                <a:lnTo>
                  <a:pt x="0" y="4"/>
                </a:lnTo>
                <a:close/>
              </a:path>
            </a:pathLst>
          </a:custGeom>
          <a:solidFill>
            <a:srgbClr val="EDEDED"/>
          </a:solidFill>
          <a:ln>
            <a:noFill/>
          </a:ln>
        </p:spPr>
        <p:txBody>
          <a:bodyPr vert="horz" wrap="square" lIns="121889" tIns="60944" rIns="121889" bIns="609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black"/>
              </a:solidFill>
              <a:effectLst/>
              <a:uLnTx/>
              <a:uFillTx/>
              <a:latin typeface="Agency FB" panose="020B0503020202020204" pitchFamily="34" charset="0"/>
              <a:cs typeface="Arial" panose="020B0604020202020204" pitchFamily="34" charset="0"/>
            </a:endParaRPr>
          </a:p>
        </p:txBody>
      </p:sp>
      <p:grpSp>
        <p:nvGrpSpPr>
          <p:cNvPr id="25" name="Group 250">
            <a:extLst>
              <a:ext uri="{FF2B5EF4-FFF2-40B4-BE49-F238E27FC236}">
                <a16:creationId xmlns:a16="http://schemas.microsoft.com/office/drawing/2014/main" id="{B434039B-A5E1-475F-BF04-7EEA6F89FF3A}"/>
              </a:ext>
            </a:extLst>
          </p:cNvPr>
          <p:cNvGrpSpPr/>
          <p:nvPr/>
        </p:nvGrpSpPr>
        <p:grpSpPr>
          <a:xfrm>
            <a:off x="8548525" y="6536830"/>
            <a:ext cx="214981" cy="214978"/>
            <a:chOff x="7045932" y="3207664"/>
            <a:chExt cx="292343" cy="292342"/>
          </a:xfrm>
          <a:solidFill>
            <a:schemeClr val="bg1"/>
          </a:solidFill>
        </p:grpSpPr>
        <p:sp>
          <p:nvSpPr>
            <p:cNvPr id="26" name="Freeform 40">
              <a:extLst>
                <a:ext uri="{FF2B5EF4-FFF2-40B4-BE49-F238E27FC236}">
                  <a16:creationId xmlns:a16="http://schemas.microsoft.com/office/drawing/2014/main" id="{86360E9C-9427-47F5-A641-8EFBAD0F235C}"/>
                </a:ext>
              </a:extLst>
            </p:cNvPr>
            <p:cNvSpPr>
              <a:spLocks/>
            </p:cNvSpPr>
            <p:nvPr/>
          </p:nvSpPr>
          <p:spPr bwMode="auto">
            <a:xfrm>
              <a:off x="7045932" y="3207664"/>
              <a:ext cx="70937" cy="70937"/>
            </a:xfrm>
            <a:custGeom>
              <a:avLst/>
              <a:gdLst/>
              <a:ahLst/>
              <a:cxnLst>
                <a:cxn ang="0">
                  <a:pos x="31" y="0"/>
                </a:cxn>
                <a:cxn ang="0">
                  <a:pos x="31" y="0"/>
                </a:cxn>
                <a:cxn ang="0">
                  <a:pos x="26" y="2"/>
                </a:cxn>
                <a:cxn ang="0">
                  <a:pos x="20" y="4"/>
                </a:cxn>
                <a:cxn ang="0">
                  <a:pos x="14" y="6"/>
                </a:cxn>
                <a:cxn ang="0">
                  <a:pos x="9" y="10"/>
                </a:cxn>
                <a:cxn ang="0">
                  <a:pos x="5" y="15"/>
                </a:cxn>
                <a:cxn ang="0">
                  <a:pos x="1" y="21"/>
                </a:cxn>
                <a:cxn ang="0">
                  <a:pos x="0" y="26"/>
                </a:cxn>
                <a:cxn ang="0">
                  <a:pos x="0" y="34"/>
                </a:cxn>
                <a:cxn ang="0">
                  <a:pos x="0" y="34"/>
                </a:cxn>
                <a:cxn ang="0">
                  <a:pos x="0" y="39"/>
                </a:cxn>
                <a:cxn ang="0">
                  <a:pos x="1" y="47"/>
                </a:cxn>
                <a:cxn ang="0">
                  <a:pos x="5" y="52"/>
                </a:cxn>
                <a:cxn ang="0">
                  <a:pos x="9" y="56"/>
                </a:cxn>
                <a:cxn ang="0">
                  <a:pos x="14" y="61"/>
                </a:cxn>
                <a:cxn ang="0">
                  <a:pos x="20" y="63"/>
                </a:cxn>
                <a:cxn ang="0">
                  <a:pos x="26" y="65"/>
                </a:cxn>
                <a:cxn ang="0">
                  <a:pos x="31" y="67"/>
                </a:cxn>
                <a:cxn ang="0">
                  <a:pos x="31" y="67"/>
                </a:cxn>
                <a:cxn ang="0">
                  <a:pos x="39" y="65"/>
                </a:cxn>
                <a:cxn ang="0">
                  <a:pos x="44" y="63"/>
                </a:cxn>
                <a:cxn ang="0">
                  <a:pos x="50" y="61"/>
                </a:cxn>
                <a:cxn ang="0">
                  <a:pos x="55" y="56"/>
                </a:cxn>
                <a:cxn ang="0">
                  <a:pos x="59" y="52"/>
                </a:cxn>
                <a:cxn ang="0">
                  <a:pos x="63" y="47"/>
                </a:cxn>
                <a:cxn ang="0">
                  <a:pos x="64" y="39"/>
                </a:cxn>
                <a:cxn ang="0">
                  <a:pos x="64" y="34"/>
                </a:cxn>
                <a:cxn ang="0">
                  <a:pos x="64" y="34"/>
                </a:cxn>
                <a:cxn ang="0">
                  <a:pos x="64" y="26"/>
                </a:cxn>
                <a:cxn ang="0">
                  <a:pos x="63" y="21"/>
                </a:cxn>
                <a:cxn ang="0">
                  <a:pos x="59" y="15"/>
                </a:cxn>
                <a:cxn ang="0">
                  <a:pos x="55" y="10"/>
                </a:cxn>
                <a:cxn ang="0">
                  <a:pos x="50" y="6"/>
                </a:cxn>
                <a:cxn ang="0">
                  <a:pos x="44" y="4"/>
                </a:cxn>
                <a:cxn ang="0">
                  <a:pos x="39" y="2"/>
                </a:cxn>
                <a:cxn ang="0">
                  <a:pos x="31" y="0"/>
                </a:cxn>
                <a:cxn ang="0">
                  <a:pos x="31" y="0"/>
                </a:cxn>
              </a:cxnLst>
              <a:rect l="0" t="0" r="r" b="b"/>
              <a:pathLst>
                <a:path w="64" h="67">
                  <a:moveTo>
                    <a:pt x="31" y="0"/>
                  </a:moveTo>
                  <a:lnTo>
                    <a:pt x="31" y="0"/>
                  </a:lnTo>
                  <a:lnTo>
                    <a:pt x="26" y="2"/>
                  </a:lnTo>
                  <a:lnTo>
                    <a:pt x="20" y="4"/>
                  </a:lnTo>
                  <a:lnTo>
                    <a:pt x="14" y="6"/>
                  </a:lnTo>
                  <a:lnTo>
                    <a:pt x="9" y="10"/>
                  </a:lnTo>
                  <a:lnTo>
                    <a:pt x="5" y="15"/>
                  </a:lnTo>
                  <a:lnTo>
                    <a:pt x="1" y="21"/>
                  </a:lnTo>
                  <a:lnTo>
                    <a:pt x="0" y="26"/>
                  </a:lnTo>
                  <a:lnTo>
                    <a:pt x="0" y="34"/>
                  </a:lnTo>
                  <a:lnTo>
                    <a:pt x="0" y="34"/>
                  </a:lnTo>
                  <a:lnTo>
                    <a:pt x="0" y="39"/>
                  </a:lnTo>
                  <a:lnTo>
                    <a:pt x="1" y="47"/>
                  </a:lnTo>
                  <a:lnTo>
                    <a:pt x="5" y="52"/>
                  </a:lnTo>
                  <a:lnTo>
                    <a:pt x="9" y="56"/>
                  </a:lnTo>
                  <a:lnTo>
                    <a:pt x="14" y="61"/>
                  </a:lnTo>
                  <a:lnTo>
                    <a:pt x="20" y="63"/>
                  </a:lnTo>
                  <a:lnTo>
                    <a:pt x="26" y="65"/>
                  </a:lnTo>
                  <a:lnTo>
                    <a:pt x="31" y="67"/>
                  </a:lnTo>
                  <a:lnTo>
                    <a:pt x="31" y="67"/>
                  </a:lnTo>
                  <a:lnTo>
                    <a:pt x="39" y="65"/>
                  </a:lnTo>
                  <a:lnTo>
                    <a:pt x="44" y="63"/>
                  </a:lnTo>
                  <a:lnTo>
                    <a:pt x="50" y="61"/>
                  </a:lnTo>
                  <a:lnTo>
                    <a:pt x="55" y="56"/>
                  </a:lnTo>
                  <a:lnTo>
                    <a:pt x="59" y="52"/>
                  </a:lnTo>
                  <a:lnTo>
                    <a:pt x="63" y="47"/>
                  </a:lnTo>
                  <a:lnTo>
                    <a:pt x="64" y="39"/>
                  </a:lnTo>
                  <a:lnTo>
                    <a:pt x="64" y="34"/>
                  </a:lnTo>
                  <a:lnTo>
                    <a:pt x="64" y="34"/>
                  </a:lnTo>
                  <a:lnTo>
                    <a:pt x="64" y="26"/>
                  </a:lnTo>
                  <a:lnTo>
                    <a:pt x="63" y="21"/>
                  </a:lnTo>
                  <a:lnTo>
                    <a:pt x="59" y="15"/>
                  </a:lnTo>
                  <a:lnTo>
                    <a:pt x="55" y="10"/>
                  </a:lnTo>
                  <a:lnTo>
                    <a:pt x="50" y="6"/>
                  </a:lnTo>
                  <a:lnTo>
                    <a:pt x="44" y="4"/>
                  </a:lnTo>
                  <a:lnTo>
                    <a:pt x="39" y="2"/>
                  </a:lnTo>
                  <a:lnTo>
                    <a:pt x="31" y="0"/>
                  </a:lnTo>
                  <a:lnTo>
                    <a:pt x="31"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dirty="0">
                <a:latin typeface="Agency FB" panose="020B0503020202020204" pitchFamily="34" charset="0"/>
              </a:endParaRPr>
            </a:p>
          </p:txBody>
        </p:sp>
        <p:sp>
          <p:nvSpPr>
            <p:cNvPr id="27" name="Rectangle 41">
              <a:extLst>
                <a:ext uri="{FF2B5EF4-FFF2-40B4-BE49-F238E27FC236}">
                  <a16:creationId xmlns:a16="http://schemas.microsoft.com/office/drawing/2014/main" id="{D590B69B-5CBD-4756-AA6C-3D386919AA41}"/>
                </a:ext>
              </a:extLst>
            </p:cNvPr>
            <p:cNvSpPr>
              <a:spLocks noChangeArrowheads="1"/>
            </p:cNvSpPr>
            <p:nvPr/>
          </p:nvSpPr>
          <p:spPr bwMode="auto">
            <a:xfrm>
              <a:off x="7050231" y="3304394"/>
              <a:ext cx="62338" cy="195612"/>
            </a:xfrm>
            <a:prstGeom prst="rect">
              <a:avLst/>
            </a:prstGeom>
            <a:grpFill/>
            <a:ln w="9525">
              <a:noFill/>
              <a:miter lim="800000"/>
              <a:headEnd/>
              <a:tailEnd/>
            </a:ln>
          </p:spPr>
          <p:txBody>
            <a:bodyPr vert="horz" wrap="square" lIns="121920" tIns="60960" rIns="121920" bIns="60960" numCol="1" anchor="t" anchorCtr="0" compatLnSpc="1">
              <a:prstTxWarp prst="textNoShape">
                <a:avLst/>
              </a:prstTxWarp>
            </a:bodyPr>
            <a:lstStyle/>
            <a:p>
              <a:endParaRPr lang="en-US" dirty="0">
                <a:latin typeface="Agency FB" panose="020B0503020202020204" pitchFamily="34" charset="0"/>
              </a:endParaRPr>
            </a:p>
          </p:txBody>
        </p:sp>
        <p:sp>
          <p:nvSpPr>
            <p:cNvPr id="28" name="Freeform 42">
              <a:extLst>
                <a:ext uri="{FF2B5EF4-FFF2-40B4-BE49-F238E27FC236}">
                  <a16:creationId xmlns:a16="http://schemas.microsoft.com/office/drawing/2014/main" id="{AA8DE636-B48D-43D6-93BC-C8D4F8C01FE9}"/>
                </a:ext>
              </a:extLst>
            </p:cNvPr>
            <p:cNvSpPr>
              <a:spLocks/>
            </p:cNvSpPr>
            <p:nvPr/>
          </p:nvSpPr>
          <p:spPr bwMode="auto">
            <a:xfrm>
              <a:off x="7149112" y="3300095"/>
              <a:ext cx="189163" cy="199911"/>
            </a:xfrm>
            <a:custGeom>
              <a:avLst/>
              <a:gdLst/>
              <a:ahLst/>
              <a:cxnLst>
                <a:cxn ang="0">
                  <a:pos x="107" y="0"/>
                </a:cxn>
                <a:cxn ang="0">
                  <a:pos x="107" y="0"/>
                </a:cxn>
                <a:cxn ang="0">
                  <a:pos x="98" y="0"/>
                </a:cxn>
                <a:cxn ang="0">
                  <a:pos x="89" y="2"/>
                </a:cxn>
                <a:cxn ang="0">
                  <a:pos x="81" y="6"/>
                </a:cxn>
                <a:cxn ang="0">
                  <a:pos x="74" y="10"/>
                </a:cxn>
                <a:cxn ang="0">
                  <a:pos x="63" y="19"/>
                </a:cxn>
                <a:cxn ang="0">
                  <a:pos x="54" y="28"/>
                </a:cxn>
                <a:cxn ang="0">
                  <a:pos x="54" y="28"/>
                </a:cxn>
                <a:cxn ang="0">
                  <a:pos x="54" y="4"/>
                </a:cxn>
                <a:cxn ang="0">
                  <a:pos x="0" y="4"/>
                </a:cxn>
                <a:cxn ang="0">
                  <a:pos x="0" y="4"/>
                </a:cxn>
                <a:cxn ang="0">
                  <a:pos x="0" y="186"/>
                </a:cxn>
                <a:cxn ang="0">
                  <a:pos x="55" y="186"/>
                </a:cxn>
                <a:cxn ang="0">
                  <a:pos x="55" y="97"/>
                </a:cxn>
                <a:cxn ang="0">
                  <a:pos x="55" y="97"/>
                </a:cxn>
                <a:cxn ang="0">
                  <a:pos x="57" y="78"/>
                </a:cxn>
                <a:cxn ang="0">
                  <a:pos x="59" y="71"/>
                </a:cxn>
                <a:cxn ang="0">
                  <a:pos x="61" y="63"/>
                </a:cxn>
                <a:cxn ang="0">
                  <a:pos x="67" y="58"/>
                </a:cxn>
                <a:cxn ang="0">
                  <a:pos x="72" y="54"/>
                </a:cxn>
                <a:cxn ang="0">
                  <a:pos x="80" y="50"/>
                </a:cxn>
                <a:cxn ang="0">
                  <a:pos x="91" y="49"/>
                </a:cxn>
                <a:cxn ang="0">
                  <a:pos x="91" y="49"/>
                </a:cxn>
                <a:cxn ang="0">
                  <a:pos x="100" y="50"/>
                </a:cxn>
                <a:cxn ang="0">
                  <a:pos x="107" y="54"/>
                </a:cxn>
                <a:cxn ang="0">
                  <a:pos x="111" y="60"/>
                </a:cxn>
                <a:cxn ang="0">
                  <a:pos x="115" y="65"/>
                </a:cxn>
                <a:cxn ang="0">
                  <a:pos x="118" y="73"/>
                </a:cxn>
                <a:cxn ang="0">
                  <a:pos x="118" y="82"/>
                </a:cxn>
                <a:cxn ang="0">
                  <a:pos x="118" y="97"/>
                </a:cxn>
                <a:cxn ang="0">
                  <a:pos x="118" y="186"/>
                </a:cxn>
                <a:cxn ang="0">
                  <a:pos x="176" y="186"/>
                </a:cxn>
                <a:cxn ang="0">
                  <a:pos x="176" y="86"/>
                </a:cxn>
                <a:cxn ang="0">
                  <a:pos x="176" y="86"/>
                </a:cxn>
                <a:cxn ang="0">
                  <a:pos x="176" y="69"/>
                </a:cxn>
                <a:cxn ang="0">
                  <a:pos x="174" y="52"/>
                </a:cxn>
                <a:cxn ang="0">
                  <a:pos x="168" y="37"/>
                </a:cxn>
                <a:cxn ang="0">
                  <a:pos x="163" y="24"/>
                </a:cxn>
                <a:cxn ang="0">
                  <a:pos x="154" y="13"/>
                </a:cxn>
                <a:cxn ang="0">
                  <a:pos x="142" y="6"/>
                </a:cxn>
                <a:cxn ang="0">
                  <a:pos x="128" y="2"/>
                </a:cxn>
                <a:cxn ang="0">
                  <a:pos x="107" y="0"/>
                </a:cxn>
                <a:cxn ang="0">
                  <a:pos x="107" y="0"/>
                </a:cxn>
              </a:cxnLst>
              <a:rect l="0" t="0" r="r" b="b"/>
              <a:pathLst>
                <a:path w="176" h="186">
                  <a:moveTo>
                    <a:pt x="107" y="0"/>
                  </a:moveTo>
                  <a:lnTo>
                    <a:pt x="107" y="0"/>
                  </a:lnTo>
                  <a:lnTo>
                    <a:pt x="98" y="0"/>
                  </a:lnTo>
                  <a:lnTo>
                    <a:pt x="89" y="2"/>
                  </a:lnTo>
                  <a:lnTo>
                    <a:pt x="81" y="6"/>
                  </a:lnTo>
                  <a:lnTo>
                    <a:pt x="74" y="10"/>
                  </a:lnTo>
                  <a:lnTo>
                    <a:pt x="63" y="19"/>
                  </a:lnTo>
                  <a:lnTo>
                    <a:pt x="54" y="28"/>
                  </a:lnTo>
                  <a:lnTo>
                    <a:pt x="54" y="28"/>
                  </a:lnTo>
                  <a:lnTo>
                    <a:pt x="54" y="4"/>
                  </a:lnTo>
                  <a:lnTo>
                    <a:pt x="0" y="4"/>
                  </a:lnTo>
                  <a:lnTo>
                    <a:pt x="0" y="4"/>
                  </a:lnTo>
                  <a:lnTo>
                    <a:pt x="0" y="186"/>
                  </a:lnTo>
                  <a:lnTo>
                    <a:pt x="55" y="186"/>
                  </a:lnTo>
                  <a:lnTo>
                    <a:pt x="55" y="97"/>
                  </a:lnTo>
                  <a:lnTo>
                    <a:pt x="55" y="97"/>
                  </a:lnTo>
                  <a:lnTo>
                    <a:pt x="57" y="78"/>
                  </a:lnTo>
                  <a:lnTo>
                    <a:pt x="59" y="71"/>
                  </a:lnTo>
                  <a:lnTo>
                    <a:pt x="61" y="63"/>
                  </a:lnTo>
                  <a:lnTo>
                    <a:pt x="67" y="58"/>
                  </a:lnTo>
                  <a:lnTo>
                    <a:pt x="72" y="54"/>
                  </a:lnTo>
                  <a:lnTo>
                    <a:pt x="80" y="50"/>
                  </a:lnTo>
                  <a:lnTo>
                    <a:pt x="91" y="49"/>
                  </a:lnTo>
                  <a:lnTo>
                    <a:pt x="91" y="49"/>
                  </a:lnTo>
                  <a:lnTo>
                    <a:pt x="100" y="50"/>
                  </a:lnTo>
                  <a:lnTo>
                    <a:pt x="107" y="54"/>
                  </a:lnTo>
                  <a:lnTo>
                    <a:pt x="111" y="60"/>
                  </a:lnTo>
                  <a:lnTo>
                    <a:pt x="115" y="65"/>
                  </a:lnTo>
                  <a:lnTo>
                    <a:pt x="118" y="73"/>
                  </a:lnTo>
                  <a:lnTo>
                    <a:pt x="118" y="82"/>
                  </a:lnTo>
                  <a:lnTo>
                    <a:pt x="118" y="97"/>
                  </a:lnTo>
                  <a:lnTo>
                    <a:pt x="118" y="186"/>
                  </a:lnTo>
                  <a:lnTo>
                    <a:pt x="176" y="186"/>
                  </a:lnTo>
                  <a:lnTo>
                    <a:pt x="176" y="86"/>
                  </a:lnTo>
                  <a:lnTo>
                    <a:pt x="176" y="86"/>
                  </a:lnTo>
                  <a:lnTo>
                    <a:pt x="176" y="69"/>
                  </a:lnTo>
                  <a:lnTo>
                    <a:pt x="174" y="52"/>
                  </a:lnTo>
                  <a:lnTo>
                    <a:pt x="168" y="37"/>
                  </a:lnTo>
                  <a:lnTo>
                    <a:pt x="163" y="24"/>
                  </a:lnTo>
                  <a:lnTo>
                    <a:pt x="154" y="13"/>
                  </a:lnTo>
                  <a:lnTo>
                    <a:pt x="142" y="6"/>
                  </a:lnTo>
                  <a:lnTo>
                    <a:pt x="128" y="2"/>
                  </a:lnTo>
                  <a:lnTo>
                    <a:pt x="107" y="0"/>
                  </a:lnTo>
                  <a:lnTo>
                    <a:pt x="107"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dirty="0">
                <a:latin typeface="Agency FB" panose="020B0503020202020204" pitchFamily="34" charset="0"/>
              </a:endParaRPr>
            </a:p>
          </p:txBody>
        </p:sp>
      </p:grpSp>
      <p:sp>
        <p:nvSpPr>
          <p:cNvPr id="29" name="Freeform 7">
            <a:extLst>
              <a:ext uri="{FF2B5EF4-FFF2-40B4-BE49-F238E27FC236}">
                <a16:creationId xmlns:a16="http://schemas.microsoft.com/office/drawing/2014/main" id="{0B910533-3ECD-426F-BAF0-9BAC9599989C}"/>
              </a:ext>
            </a:extLst>
          </p:cNvPr>
          <p:cNvSpPr>
            <a:spLocks/>
          </p:cNvSpPr>
          <p:nvPr/>
        </p:nvSpPr>
        <p:spPr bwMode="auto">
          <a:xfrm>
            <a:off x="10428656" y="6590593"/>
            <a:ext cx="211325" cy="174200"/>
          </a:xfrm>
          <a:custGeom>
            <a:avLst/>
            <a:gdLst/>
            <a:ahLst/>
            <a:cxnLst>
              <a:cxn ang="0">
                <a:pos x="295" y="30"/>
              </a:cxn>
              <a:cxn ang="0">
                <a:pos x="267" y="37"/>
              </a:cxn>
              <a:cxn ang="0">
                <a:pos x="280" y="24"/>
              </a:cxn>
              <a:cxn ang="0">
                <a:pos x="289" y="7"/>
              </a:cxn>
              <a:cxn ang="0">
                <a:pos x="287" y="6"/>
              </a:cxn>
              <a:cxn ang="0">
                <a:pos x="250" y="20"/>
              </a:cxn>
              <a:cxn ang="0">
                <a:pos x="230" y="6"/>
              </a:cxn>
              <a:cxn ang="0">
                <a:pos x="206" y="0"/>
              </a:cxn>
              <a:cxn ang="0">
                <a:pos x="171" y="11"/>
              </a:cxn>
              <a:cxn ang="0">
                <a:pos x="149" y="39"/>
              </a:cxn>
              <a:cxn ang="0">
                <a:pos x="143" y="63"/>
              </a:cxn>
              <a:cxn ang="0">
                <a:pos x="126" y="72"/>
              </a:cxn>
              <a:cxn ang="0">
                <a:pos x="78" y="55"/>
              </a:cxn>
              <a:cxn ang="0">
                <a:pos x="36" y="26"/>
              </a:cxn>
              <a:cxn ang="0">
                <a:pos x="23" y="11"/>
              </a:cxn>
              <a:cxn ang="0">
                <a:pos x="21" y="13"/>
              </a:cxn>
              <a:cxn ang="0">
                <a:pos x="13" y="43"/>
              </a:cxn>
              <a:cxn ang="0">
                <a:pos x="26" y="81"/>
              </a:cxn>
              <a:cxn ang="0">
                <a:pos x="24" y="89"/>
              </a:cxn>
              <a:cxn ang="0">
                <a:pos x="13" y="85"/>
              </a:cxn>
              <a:cxn ang="0">
                <a:pos x="12" y="87"/>
              </a:cxn>
              <a:cxn ang="0">
                <a:pos x="15" y="107"/>
              </a:cxn>
              <a:cxn ang="0">
                <a:pos x="30" y="131"/>
              </a:cxn>
              <a:cxn ang="0">
                <a:pos x="56" y="146"/>
              </a:cxn>
              <a:cxn ang="0">
                <a:pos x="36" y="146"/>
              </a:cxn>
              <a:cxn ang="0">
                <a:pos x="34" y="146"/>
              </a:cxn>
              <a:cxn ang="0">
                <a:pos x="37" y="155"/>
              </a:cxn>
              <a:cxn ang="0">
                <a:pos x="54" y="178"/>
              </a:cxn>
              <a:cxn ang="0">
                <a:pos x="78" y="189"/>
              </a:cxn>
              <a:cxn ang="0">
                <a:pos x="71" y="200"/>
              </a:cxn>
              <a:cxn ang="0">
                <a:pos x="15" y="213"/>
              </a:cxn>
              <a:cxn ang="0">
                <a:pos x="2" y="213"/>
              </a:cxn>
              <a:cxn ang="0">
                <a:pos x="0" y="215"/>
              </a:cxn>
              <a:cxn ang="0">
                <a:pos x="45" y="235"/>
              </a:cxn>
              <a:cxn ang="0">
                <a:pos x="95" y="242"/>
              </a:cxn>
              <a:cxn ang="0">
                <a:pos x="150" y="233"/>
              </a:cxn>
              <a:cxn ang="0">
                <a:pos x="197" y="211"/>
              </a:cxn>
              <a:cxn ang="0">
                <a:pos x="232" y="176"/>
              </a:cxn>
              <a:cxn ang="0">
                <a:pos x="256" y="133"/>
              </a:cxn>
              <a:cxn ang="0">
                <a:pos x="267" y="85"/>
              </a:cxn>
              <a:cxn ang="0">
                <a:pos x="267" y="63"/>
              </a:cxn>
              <a:cxn ang="0">
                <a:pos x="297" y="31"/>
              </a:cxn>
              <a:cxn ang="0">
                <a:pos x="297" y="30"/>
              </a:cxn>
            </a:cxnLst>
            <a:rect l="0" t="0" r="r" b="b"/>
            <a:pathLst>
              <a:path w="297" h="242">
                <a:moveTo>
                  <a:pt x="297" y="30"/>
                </a:moveTo>
                <a:lnTo>
                  <a:pt x="297" y="30"/>
                </a:lnTo>
                <a:lnTo>
                  <a:pt x="295" y="30"/>
                </a:lnTo>
                <a:lnTo>
                  <a:pt x="295" y="30"/>
                </a:lnTo>
                <a:lnTo>
                  <a:pt x="282" y="33"/>
                </a:lnTo>
                <a:lnTo>
                  <a:pt x="267" y="37"/>
                </a:lnTo>
                <a:lnTo>
                  <a:pt x="267" y="37"/>
                </a:lnTo>
                <a:lnTo>
                  <a:pt x="274" y="31"/>
                </a:lnTo>
                <a:lnTo>
                  <a:pt x="280" y="24"/>
                </a:lnTo>
                <a:lnTo>
                  <a:pt x="286" y="17"/>
                </a:lnTo>
                <a:lnTo>
                  <a:pt x="289" y="7"/>
                </a:lnTo>
                <a:lnTo>
                  <a:pt x="289" y="7"/>
                </a:lnTo>
                <a:lnTo>
                  <a:pt x="289" y="6"/>
                </a:lnTo>
                <a:lnTo>
                  <a:pt x="289" y="6"/>
                </a:lnTo>
                <a:lnTo>
                  <a:pt x="287" y="6"/>
                </a:lnTo>
                <a:lnTo>
                  <a:pt x="287" y="6"/>
                </a:lnTo>
                <a:lnTo>
                  <a:pt x="269" y="15"/>
                </a:lnTo>
                <a:lnTo>
                  <a:pt x="250" y="20"/>
                </a:lnTo>
                <a:lnTo>
                  <a:pt x="250" y="20"/>
                </a:lnTo>
                <a:lnTo>
                  <a:pt x="241" y="11"/>
                </a:lnTo>
                <a:lnTo>
                  <a:pt x="230" y="6"/>
                </a:lnTo>
                <a:lnTo>
                  <a:pt x="217" y="2"/>
                </a:lnTo>
                <a:lnTo>
                  <a:pt x="206" y="0"/>
                </a:lnTo>
                <a:lnTo>
                  <a:pt x="206" y="0"/>
                </a:lnTo>
                <a:lnTo>
                  <a:pt x="193" y="2"/>
                </a:lnTo>
                <a:lnTo>
                  <a:pt x="182" y="6"/>
                </a:lnTo>
                <a:lnTo>
                  <a:pt x="171" y="11"/>
                </a:lnTo>
                <a:lnTo>
                  <a:pt x="161" y="18"/>
                </a:lnTo>
                <a:lnTo>
                  <a:pt x="154" y="28"/>
                </a:lnTo>
                <a:lnTo>
                  <a:pt x="149" y="39"/>
                </a:lnTo>
                <a:lnTo>
                  <a:pt x="145" y="50"/>
                </a:lnTo>
                <a:lnTo>
                  <a:pt x="143" y="63"/>
                </a:lnTo>
                <a:lnTo>
                  <a:pt x="143" y="63"/>
                </a:lnTo>
                <a:lnTo>
                  <a:pt x="145" y="74"/>
                </a:lnTo>
                <a:lnTo>
                  <a:pt x="145" y="74"/>
                </a:lnTo>
                <a:lnTo>
                  <a:pt x="126" y="72"/>
                </a:lnTo>
                <a:lnTo>
                  <a:pt x="110" y="68"/>
                </a:lnTo>
                <a:lnTo>
                  <a:pt x="93" y="63"/>
                </a:lnTo>
                <a:lnTo>
                  <a:pt x="78" y="55"/>
                </a:lnTo>
                <a:lnTo>
                  <a:pt x="62" y="48"/>
                </a:lnTo>
                <a:lnTo>
                  <a:pt x="49" y="37"/>
                </a:lnTo>
                <a:lnTo>
                  <a:pt x="36" y="26"/>
                </a:lnTo>
                <a:lnTo>
                  <a:pt x="23" y="13"/>
                </a:lnTo>
                <a:lnTo>
                  <a:pt x="23" y="13"/>
                </a:lnTo>
                <a:lnTo>
                  <a:pt x="23" y="11"/>
                </a:lnTo>
                <a:lnTo>
                  <a:pt x="23" y="11"/>
                </a:lnTo>
                <a:lnTo>
                  <a:pt x="21" y="13"/>
                </a:lnTo>
                <a:lnTo>
                  <a:pt x="21" y="13"/>
                </a:lnTo>
                <a:lnTo>
                  <a:pt x="15" y="28"/>
                </a:lnTo>
                <a:lnTo>
                  <a:pt x="13" y="43"/>
                </a:lnTo>
                <a:lnTo>
                  <a:pt x="13" y="43"/>
                </a:lnTo>
                <a:lnTo>
                  <a:pt x="13" y="57"/>
                </a:lnTo>
                <a:lnTo>
                  <a:pt x="19" y="70"/>
                </a:lnTo>
                <a:lnTo>
                  <a:pt x="26" y="81"/>
                </a:lnTo>
                <a:lnTo>
                  <a:pt x="36" y="93"/>
                </a:lnTo>
                <a:lnTo>
                  <a:pt x="36" y="93"/>
                </a:lnTo>
                <a:lnTo>
                  <a:pt x="24" y="89"/>
                </a:lnTo>
                <a:lnTo>
                  <a:pt x="13" y="85"/>
                </a:lnTo>
                <a:lnTo>
                  <a:pt x="13" y="85"/>
                </a:lnTo>
                <a:lnTo>
                  <a:pt x="13" y="85"/>
                </a:lnTo>
                <a:lnTo>
                  <a:pt x="13" y="85"/>
                </a:lnTo>
                <a:lnTo>
                  <a:pt x="12" y="87"/>
                </a:lnTo>
                <a:lnTo>
                  <a:pt x="12" y="87"/>
                </a:lnTo>
                <a:lnTo>
                  <a:pt x="12" y="87"/>
                </a:lnTo>
                <a:lnTo>
                  <a:pt x="13" y="96"/>
                </a:lnTo>
                <a:lnTo>
                  <a:pt x="15" y="107"/>
                </a:lnTo>
                <a:lnTo>
                  <a:pt x="19" y="115"/>
                </a:lnTo>
                <a:lnTo>
                  <a:pt x="24" y="124"/>
                </a:lnTo>
                <a:lnTo>
                  <a:pt x="30" y="131"/>
                </a:lnTo>
                <a:lnTo>
                  <a:pt x="37" y="137"/>
                </a:lnTo>
                <a:lnTo>
                  <a:pt x="47" y="143"/>
                </a:lnTo>
                <a:lnTo>
                  <a:pt x="56" y="146"/>
                </a:lnTo>
                <a:lnTo>
                  <a:pt x="56" y="146"/>
                </a:lnTo>
                <a:lnTo>
                  <a:pt x="45" y="146"/>
                </a:lnTo>
                <a:lnTo>
                  <a:pt x="36" y="146"/>
                </a:lnTo>
                <a:lnTo>
                  <a:pt x="36" y="146"/>
                </a:lnTo>
                <a:lnTo>
                  <a:pt x="34" y="146"/>
                </a:lnTo>
                <a:lnTo>
                  <a:pt x="34" y="146"/>
                </a:lnTo>
                <a:lnTo>
                  <a:pt x="34" y="148"/>
                </a:lnTo>
                <a:lnTo>
                  <a:pt x="34" y="148"/>
                </a:lnTo>
                <a:lnTo>
                  <a:pt x="37" y="155"/>
                </a:lnTo>
                <a:lnTo>
                  <a:pt x="41" y="165"/>
                </a:lnTo>
                <a:lnTo>
                  <a:pt x="47" y="170"/>
                </a:lnTo>
                <a:lnTo>
                  <a:pt x="54" y="178"/>
                </a:lnTo>
                <a:lnTo>
                  <a:pt x="62" y="181"/>
                </a:lnTo>
                <a:lnTo>
                  <a:pt x="69" y="187"/>
                </a:lnTo>
                <a:lnTo>
                  <a:pt x="78" y="189"/>
                </a:lnTo>
                <a:lnTo>
                  <a:pt x="87" y="191"/>
                </a:lnTo>
                <a:lnTo>
                  <a:pt x="87" y="191"/>
                </a:lnTo>
                <a:lnTo>
                  <a:pt x="71" y="200"/>
                </a:lnTo>
                <a:lnTo>
                  <a:pt x="54" y="207"/>
                </a:lnTo>
                <a:lnTo>
                  <a:pt x="36" y="211"/>
                </a:lnTo>
                <a:lnTo>
                  <a:pt x="15" y="213"/>
                </a:lnTo>
                <a:lnTo>
                  <a:pt x="15" y="213"/>
                </a:lnTo>
                <a:lnTo>
                  <a:pt x="2" y="213"/>
                </a:lnTo>
                <a:lnTo>
                  <a:pt x="2" y="213"/>
                </a:lnTo>
                <a:lnTo>
                  <a:pt x="0" y="213"/>
                </a:lnTo>
                <a:lnTo>
                  <a:pt x="0" y="213"/>
                </a:lnTo>
                <a:lnTo>
                  <a:pt x="0" y="215"/>
                </a:lnTo>
                <a:lnTo>
                  <a:pt x="0" y="215"/>
                </a:lnTo>
                <a:lnTo>
                  <a:pt x="23" y="228"/>
                </a:lnTo>
                <a:lnTo>
                  <a:pt x="45" y="235"/>
                </a:lnTo>
                <a:lnTo>
                  <a:pt x="69" y="241"/>
                </a:lnTo>
                <a:lnTo>
                  <a:pt x="95" y="242"/>
                </a:lnTo>
                <a:lnTo>
                  <a:pt x="95" y="242"/>
                </a:lnTo>
                <a:lnTo>
                  <a:pt x="113" y="241"/>
                </a:lnTo>
                <a:lnTo>
                  <a:pt x="132" y="239"/>
                </a:lnTo>
                <a:lnTo>
                  <a:pt x="150" y="233"/>
                </a:lnTo>
                <a:lnTo>
                  <a:pt x="167" y="228"/>
                </a:lnTo>
                <a:lnTo>
                  <a:pt x="182" y="220"/>
                </a:lnTo>
                <a:lnTo>
                  <a:pt x="197" y="211"/>
                </a:lnTo>
                <a:lnTo>
                  <a:pt x="210" y="200"/>
                </a:lnTo>
                <a:lnTo>
                  <a:pt x="221" y="189"/>
                </a:lnTo>
                <a:lnTo>
                  <a:pt x="232" y="176"/>
                </a:lnTo>
                <a:lnTo>
                  <a:pt x="241" y="161"/>
                </a:lnTo>
                <a:lnTo>
                  <a:pt x="248" y="148"/>
                </a:lnTo>
                <a:lnTo>
                  <a:pt x="256" y="133"/>
                </a:lnTo>
                <a:lnTo>
                  <a:pt x="261" y="117"/>
                </a:lnTo>
                <a:lnTo>
                  <a:pt x="265" y="102"/>
                </a:lnTo>
                <a:lnTo>
                  <a:pt x="267" y="85"/>
                </a:lnTo>
                <a:lnTo>
                  <a:pt x="267" y="70"/>
                </a:lnTo>
                <a:lnTo>
                  <a:pt x="267" y="70"/>
                </a:lnTo>
                <a:lnTo>
                  <a:pt x="267" y="63"/>
                </a:lnTo>
                <a:lnTo>
                  <a:pt x="267" y="63"/>
                </a:lnTo>
                <a:lnTo>
                  <a:pt x="284" y="48"/>
                </a:lnTo>
                <a:lnTo>
                  <a:pt x="297" y="31"/>
                </a:lnTo>
                <a:lnTo>
                  <a:pt x="297" y="31"/>
                </a:lnTo>
                <a:lnTo>
                  <a:pt x="297" y="30"/>
                </a:lnTo>
                <a:lnTo>
                  <a:pt x="297" y="30"/>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dirty="0">
              <a:latin typeface="Agency FB" panose="020B0503020202020204" pitchFamily="34" charset="0"/>
            </a:endParaRPr>
          </a:p>
        </p:txBody>
      </p:sp>
      <p:sp>
        <p:nvSpPr>
          <p:cNvPr id="17" name="TextBox 16">
            <a:extLst>
              <a:ext uri="{FF2B5EF4-FFF2-40B4-BE49-F238E27FC236}">
                <a16:creationId xmlns:a16="http://schemas.microsoft.com/office/drawing/2014/main" id="{F68B8E27-CD71-4273-9347-6F361D026C87}"/>
              </a:ext>
            </a:extLst>
          </p:cNvPr>
          <p:cNvSpPr txBox="1"/>
          <p:nvPr/>
        </p:nvSpPr>
        <p:spPr>
          <a:xfrm>
            <a:off x="8620470" y="4588329"/>
            <a:ext cx="2990325" cy="1938992"/>
          </a:xfrm>
          <a:prstGeom prst="rect">
            <a:avLst/>
          </a:prstGeom>
          <a:noFill/>
        </p:spPr>
        <p:txBody>
          <a:bodyPr wrap="square" rtlCol="0">
            <a:spAutoFit/>
          </a:bodyPr>
          <a:lstStyle/>
          <a:p>
            <a:pPr algn="ctr"/>
            <a:r>
              <a:rPr lang="en-US" sz="2000" dirty="0">
                <a:latin typeface="Agency FB" panose="020B0503020202020204" pitchFamily="34" charset="0"/>
              </a:rPr>
              <a:t>I am seeking a competitive and challenging environment where I can serve an organization and establish an enjoyable career for myself</a:t>
            </a:r>
          </a:p>
          <a:p>
            <a:pPr algn="ctr"/>
            <a:endParaRPr lang="en-IN" sz="2000" dirty="0">
              <a:latin typeface="Agency FB" panose="020B0503020202020204" pitchFamily="34" charset="0"/>
            </a:endParaRPr>
          </a:p>
        </p:txBody>
      </p:sp>
      <p:sp>
        <p:nvSpPr>
          <p:cNvPr id="30" name="TextBox 29">
            <a:extLst>
              <a:ext uri="{FF2B5EF4-FFF2-40B4-BE49-F238E27FC236}">
                <a16:creationId xmlns:a16="http://schemas.microsoft.com/office/drawing/2014/main" id="{B35D78AD-17F2-4D2E-8183-CEF003795F1A}"/>
              </a:ext>
            </a:extLst>
          </p:cNvPr>
          <p:cNvSpPr txBox="1"/>
          <p:nvPr/>
        </p:nvSpPr>
        <p:spPr>
          <a:xfrm>
            <a:off x="8015736" y="4397381"/>
            <a:ext cx="459376" cy="1015663"/>
          </a:xfrm>
          <a:prstGeom prst="rect">
            <a:avLst/>
          </a:prstGeom>
          <a:noFill/>
        </p:spPr>
        <p:txBody>
          <a:bodyPr wrap="square" rtlCol="0">
            <a:spAutoFit/>
          </a:bodyPr>
          <a:lstStyle/>
          <a:p>
            <a:r>
              <a:rPr lang="en-US" sz="6000" dirty="0">
                <a:latin typeface="Agency FB" panose="020B0503020202020204" pitchFamily="34" charset="0"/>
              </a:rPr>
              <a:t>“</a:t>
            </a:r>
            <a:endParaRPr lang="en-IN" sz="6000" dirty="0">
              <a:latin typeface="Agency FB" panose="020B0503020202020204" pitchFamily="34" charset="0"/>
            </a:endParaRPr>
          </a:p>
        </p:txBody>
      </p:sp>
      <p:sp>
        <p:nvSpPr>
          <p:cNvPr id="35" name="TextBox 34">
            <a:extLst>
              <a:ext uri="{FF2B5EF4-FFF2-40B4-BE49-F238E27FC236}">
                <a16:creationId xmlns:a16="http://schemas.microsoft.com/office/drawing/2014/main" id="{E0D3D428-2377-4686-9760-27914FCA837D}"/>
              </a:ext>
            </a:extLst>
          </p:cNvPr>
          <p:cNvSpPr txBox="1"/>
          <p:nvPr/>
        </p:nvSpPr>
        <p:spPr>
          <a:xfrm rot="10800000">
            <a:off x="11431907" y="5463473"/>
            <a:ext cx="459376" cy="1015663"/>
          </a:xfrm>
          <a:prstGeom prst="rect">
            <a:avLst/>
          </a:prstGeom>
          <a:noFill/>
        </p:spPr>
        <p:txBody>
          <a:bodyPr wrap="square" rtlCol="0">
            <a:spAutoFit/>
          </a:bodyPr>
          <a:lstStyle/>
          <a:p>
            <a:r>
              <a:rPr lang="en-US" sz="6000" dirty="0">
                <a:latin typeface="Agency FB" panose="020B0503020202020204" pitchFamily="34" charset="0"/>
              </a:rPr>
              <a:t>“</a:t>
            </a:r>
            <a:endParaRPr lang="en-IN" sz="6000" dirty="0">
              <a:latin typeface="Agency FB" panose="020B0503020202020204" pitchFamily="34" charset="0"/>
            </a:endParaRPr>
          </a:p>
        </p:txBody>
      </p:sp>
      <p:grpSp>
        <p:nvGrpSpPr>
          <p:cNvPr id="43" name="Group 42">
            <a:extLst>
              <a:ext uri="{FF2B5EF4-FFF2-40B4-BE49-F238E27FC236}">
                <a16:creationId xmlns:a16="http://schemas.microsoft.com/office/drawing/2014/main" id="{1DC3E722-DC27-461A-87FB-B80E0F89B3C7}"/>
              </a:ext>
            </a:extLst>
          </p:cNvPr>
          <p:cNvGrpSpPr/>
          <p:nvPr/>
        </p:nvGrpSpPr>
        <p:grpSpPr>
          <a:xfrm>
            <a:off x="2511010" y="4573960"/>
            <a:ext cx="226640" cy="226640"/>
            <a:chOff x="10064750" y="3017838"/>
            <a:chExt cx="830263" cy="830262"/>
          </a:xfrm>
          <a:solidFill>
            <a:schemeClr val="tx1"/>
          </a:solidFill>
        </p:grpSpPr>
        <p:sp>
          <p:nvSpPr>
            <p:cNvPr id="44" name="Freeform 5">
              <a:extLst>
                <a:ext uri="{FF2B5EF4-FFF2-40B4-BE49-F238E27FC236}">
                  <a16:creationId xmlns:a16="http://schemas.microsoft.com/office/drawing/2014/main" id="{6DFB7312-0B9A-43A2-844A-DF32D9F6B8CF}"/>
                </a:ext>
              </a:extLst>
            </p:cNvPr>
            <p:cNvSpPr>
              <a:spLocks/>
            </p:cNvSpPr>
            <p:nvPr/>
          </p:nvSpPr>
          <p:spPr bwMode="auto">
            <a:xfrm>
              <a:off x="10561638" y="3017838"/>
              <a:ext cx="333375" cy="330200"/>
            </a:xfrm>
            <a:custGeom>
              <a:avLst/>
              <a:gdLst>
                <a:gd name="T0" fmla="*/ 57 w 210"/>
                <a:gd name="T1" fmla="*/ 0 h 208"/>
                <a:gd name="T2" fmla="*/ 0 w 210"/>
                <a:gd name="T3" fmla="*/ 57 h 208"/>
                <a:gd name="T4" fmla="*/ 151 w 210"/>
                <a:gd name="T5" fmla="*/ 208 h 208"/>
                <a:gd name="T6" fmla="*/ 210 w 210"/>
                <a:gd name="T7" fmla="*/ 151 h 208"/>
                <a:gd name="T8" fmla="*/ 57 w 210"/>
                <a:gd name="T9" fmla="*/ 0 h 208"/>
              </a:gdLst>
              <a:ahLst/>
              <a:cxnLst>
                <a:cxn ang="0">
                  <a:pos x="T0" y="T1"/>
                </a:cxn>
                <a:cxn ang="0">
                  <a:pos x="T2" y="T3"/>
                </a:cxn>
                <a:cxn ang="0">
                  <a:pos x="T4" y="T5"/>
                </a:cxn>
                <a:cxn ang="0">
                  <a:pos x="T6" y="T7"/>
                </a:cxn>
                <a:cxn ang="0">
                  <a:pos x="T8" y="T9"/>
                </a:cxn>
              </a:cxnLst>
              <a:rect l="0" t="0" r="r" b="b"/>
              <a:pathLst>
                <a:path w="210" h="208">
                  <a:moveTo>
                    <a:pt x="57" y="0"/>
                  </a:moveTo>
                  <a:lnTo>
                    <a:pt x="0" y="57"/>
                  </a:lnTo>
                  <a:lnTo>
                    <a:pt x="151" y="208"/>
                  </a:lnTo>
                  <a:lnTo>
                    <a:pt x="210" y="151"/>
                  </a:lnTo>
                  <a:lnTo>
                    <a:pt x="5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gency FB" panose="020B0503020202020204" pitchFamily="34" charset="0"/>
              </a:endParaRPr>
            </a:p>
          </p:txBody>
        </p:sp>
        <p:sp>
          <p:nvSpPr>
            <p:cNvPr id="45" name="Freeform 6">
              <a:extLst>
                <a:ext uri="{FF2B5EF4-FFF2-40B4-BE49-F238E27FC236}">
                  <a16:creationId xmlns:a16="http://schemas.microsoft.com/office/drawing/2014/main" id="{EA771E95-84C2-4719-83C4-ACE025380F02}"/>
                </a:ext>
              </a:extLst>
            </p:cNvPr>
            <p:cNvSpPr>
              <a:spLocks noEditPoints="1"/>
            </p:cNvSpPr>
            <p:nvPr/>
          </p:nvSpPr>
          <p:spPr bwMode="auto">
            <a:xfrm>
              <a:off x="10064750" y="3135313"/>
              <a:ext cx="709613" cy="712787"/>
            </a:xfrm>
            <a:custGeom>
              <a:avLst/>
              <a:gdLst>
                <a:gd name="T0" fmla="*/ 6 w 187"/>
                <a:gd name="T1" fmla="*/ 118 h 187"/>
                <a:gd name="T2" fmla="*/ 0 w 187"/>
                <a:gd name="T3" fmla="*/ 187 h 187"/>
                <a:gd name="T4" fmla="*/ 70 w 187"/>
                <a:gd name="T5" fmla="*/ 181 h 187"/>
                <a:gd name="T6" fmla="*/ 187 w 187"/>
                <a:gd name="T7" fmla="*/ 64 h 187"/>
                <a:gd name="T8" fmla="*/ 124 w 187"/>
                <a:gd name="T9" fmla="*/ 0 h 187"/>
                <a:gd name="T10" fmla="*/ 6 w 187"/>
                <a:gd name="T11" fmla="*/ 118 h 187"/>
                <a:gd name="T12" fmla="*/ 34 w 187"/>
                <a:gd name="T13" fmla="*/ 173 h 187"/>
                <a:gd name="T14" fmla="*/ 24 w 187"/>
                <a:gd name="T15" fmla="*/ 163 h 187"/>
                <a:gd name="T16" fmla="*/ 14 w 187"/>
                <a:gd name="T17" fmla="*/ 153 h 187"/>
                <a:gd name="T18" fmla="*/ 17 w 187"/>
                <a:gd name="T19" fmla="*/ 123 h 187"/>
                <a:gd name="T20" fmla="*/ 26 w 187"/>
                <a:gd name="T21" fmla="*/ 139 h 187"/>
                <a:gd name="T22" fmla="*/ 40 w 187"/>
                <a:gd name="T23" fmla="*/ 147 h 187"/>
                <a:gd name="T24" fmla="*/ 49 w 187"/>
                <a:gd name="T25" fmla="*/ 161 h 187"/>
                <a:gd name="T26" fmla="*/ 64 w 187"/>
                <a:gd name="T27" fmla="*/ 170 h 187"/>
                <a:gd name="T28" fmla="*/ 34 w 187"/>
                <a:gd name="T29" fmla="*/ 173 h 187"/>
                <a:gd name="T30" fmla="*/ 172 w 187"/>
                <a:gd name="T31" fmla="*/ 64 h 187"/>
                <a:gd name="T32" fmla="*/ 74 w 187"/>
                <a:gd name="T33" fmla="*/ 161 h 187"/>
                <a:gd name="T34" fmla="*/ 56 w 187"/>
                <a:gd name="T35" fmla="*/ 154 h 187"/>
                <a:gd name="T36" fmla="*/ 53 w 187"/>
                <a:gd name="T37" fmla="*/ 150 h 187"/>
                <a:gd name="T38" fmla="*/ 50 w 187"/>
                <a:gd name="T39" fmla="*/ 145 h 187"/>
                <a:gd name="T40" fmla="*/ 151 w 187"/>
                <a:gd name="T41" fmla="*/ 43 h 187"/>
                <a:gd name="T42" fmla="*/ 172 w 187"/>
                <a:gd name="T43" fmla="*/ 64 h 187"/>
                <a:gd name="T44" fmla="*/ 43 w 187"/>
                <a:gd name="T45" fmla="*/ 137 h 187"/>
                <a:gd name="T46" fmla="*/ 38 w 187"/>
                <a:gd name="T47" fmla="*/ 134 h 187"/>
                <a:gd name="T48" fmla="*/ 34 w 187"/>
                <a:gd name="T49" fmla="*/ 131 h 187"/>
                <a:gd name="T50" fmla="*/ 26 w 187"/>
                <a:gd name="T51" fmla="*/ 113 h 187"/>
                <a:gd name="T52" fmla="*/ 124 w 187"/>
                <a:gd name="T53" fmla="*/ 16 h 187"/>
                <a:gd name="T54" fmla="*/ 144 w 187"/>
                <a:gd name="T55" fmla="*/ 36 h 187"/>
                <a:gd name="T56" fmla="*/ 43 w 187"/>
                <a:gd name="T57" fmla="*/ 13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7" h="187">
                  <a:moveTo>
                    <a:pt x="6" y="118"/>
                  </a:moveTo>
                  <a:cubicBezTo>
                    <a:pt x="0" y="187"/>
                    <a:pt x="0" y="187"/>
                    <a:pt x="0" y="187"/>
                  </a:cubicBezTo>
                  <a:cubicBezTo>
                    <a:pt x="70" y="181"/>
                    <a:pt x="70" y="181"/>
                    <a:pt x="70" y="181"/>
                  </a:cubicBezTo>
                  <a:cubicBezTo>
                    <a:pt x="187" y="64"/>
                    <a:pt x="187" y="64"/>
                    <a:pt x="187" y="64"/>
                  </a:cubicBezTo>
                  <a:cubicBezTo>
                    <a:pt x="124" y="0"/>
                    <a:pt x="124" y="0"/>
                    <a:pt x="124" y="0"/>
                  </a:cubicBezTo>
                  <a:lnTo>
                    <a:pt x="6" y="118"/>
                  </a:lnTo>
                  <a:close/>
                  <a:moveTo>
                    <a:pt x="34" y="173"/>
                  </a:moveTo>
                  <a:cubicBezTo>
                    <a:pt x="24" y="163"/>
                    <a:pt x="24" y="163"/>
                    <a:pt x="24" y="163"/>
                  </a:cubicBezTo>
                  <a:cubicBezTo>
                    <a:pt x="14" y="153"/>
                    <a:pt x="14" y="153"/>
                    <a:pt x="14" y="153"/>
                  </a:cubicBezTo>
                  <a:cubicBezTo>
                    <a:pt x="17" y="123"/>
                    <a:pt x="17" y="123"/>
                    <a:pt x="17" y="123"/>
                  </a:cubicBezTo>
                  <a:cubicBezTo>
                    <a:pt x="18" y="129"/>
                    <a:pt x="22" y="134"/>
                    <a:pt x="26" y="139"/>
                  </a:cubicBezTo>
                  <a:cubicBezTo>
                    <a:pt x="30" y="143"/>
                    <a:pt x="35" y="146"/>
                    <a:pt x="40" y="147"/>
                  </a:cubicBezTo>
                  <a:cubicBezTo>
                    <a:pt x="42" y="152"/>
                    <a:pt x="44" y="157"/>
                    <a:pt x="49" y="161"/>
                  </a:cubicBezTo>
                  <a:cubicBezTo>
                    <a:pt x="53" y="166"/>
                    <a:pt x="58" y="169"/>
                    <a:pt x="64" y="170"/>
                  </a:cubicBezTo>
                  <a:lnTo>
                    <a:pt x="34" y="173"/>
                  </a:lnTo>
                  <a:close/>
                  <a:moveTo>
                    <a:pt x="172" y="64"/>
                  </a:moveTo>
                  <a:cubicBezTo>
                    <a:pt x="74" y="161"/>
                    <a:pt x="74" y="161"/>
                    <a:pt x="74" y="161"/>
                  </a:cubicBezTo>
                  <a:cubicBezTo>
                    <a:pt x="67" y="161"/>
                    <a:pt x="61" y="158"/>
                    <a:pt x="56" y="154"/>
                  </a:cubicBezTo>
                  <a:cubicBezTo>
                    <a:pt x="55" y="152"/>
                    <a:pt x="54" y="151"/>
                    <a:pt x="53" y="150"/>
                  </a:cubicBezTo>
                  <a:cubicBezTo>
                    <a:pt x="52" y="148"/>
                    <a:pt x="51" y="146"/>
                    <a:pt x="50" y="145"/>
                  </a:cubicBezTo>
                  <a:cubicBezTo>
                    <a:pt x="151" y="43"/>
                    <a:pt x="151" y="43"/>
                    <a:pt x="151" y="43"/>
                  </a:cubicBezTo>
                  <a:lnTo>
                    <a:pt x="172" y="64"/>
                  </a:lnTo>
                  <a:close/>
                  <a:moveTo>
                    <a:pt x="43" y="137"/>
                  </a:moveTo>
                  <a:cubicBezTo>
                    <a:pt x="41" y="136"/>
                    <a:pt x="39" y="135"/>
                    <a:pt x="38" y="134"/>
                  </a:cubicBezTo>
                  <a:cubicBezTo>
                    <a:pt x="36" y="133"/>
                    <a:pt x="35" y="132"/>
                    <a:pt x="34" y="131"/>
                  </a:cubicBezTo>
                  <a:cubicBezTo>
                    <a:pt x="29" y="126"/>
                    <a:pt x="26" y="120"/>
                    <a:pt x="26" y="113"/>
                  </a:cubicBezTo>
                  <a:cubicBezTo>
                    <a:pt x="124" y="16"/>
                    <a:pt x="124" y="16"/>
                    <a:pt x="124" y="16"/>
                  </a:cubicBezTo>
                  <a:cubicBezTo>
                    <a:pt x="144" y="36"/>
                    <a:pt x="144" y="36"/>
                    <a:pt x="144" y="36"/>
                  </a:cubicBezTo>
                  <a:lnTo>
                    <a:pt x="43"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Agency FB" panose="020B0503020202020204" pitchFamily="34" charset="0"/>
              </a:endParaRPr>
            </a:p>
          </p:txBody>
        </p:sp>
      </p:grpSp>
      <p:sp>
        <p:nvSpPr>
          <p:cNvPr id="39" name="Rectangle: Rounded Corners 38">
            <a:extLst>
              <a:ext uri="{FF2B5EF4-FFF2-40B4-BE49-F238E27FC236}">
                <a16:creationId xmlns:a16="http://schemas.microsoft.com/office/drawing/2014/main" id="{A2F8CF0B-9887-4A1B-B2E3-FBCEB3C1BCD2}"/>
              </a:ext>
            </a:extLst>
          </p:cNvPr>
          <p:cNvSpPr/>
          <p:nvPr/>
        </p:nvSpPr>
        <p:spPr>
          <a:xfrm>
            <a:off x="-58805" y="-1436803"/>
            <a:ext cx="12344399" cy="5813305"/>
          </a:xfrm>
          <a:prstGeom prst="roundRect">
            <a:avLst>
              <a:gd name="adj" fmla="val 2212"/>
            </a:avLst>
          </a:prstGeom>
          <a:solidFill>
            <a:schemeClr val="bg1">
              <a:lumMod val="5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8EBF7EBB-9D47-46AC-8A58-43A55C6EF263}"/>
              </a:ext>
            </a:extLst>
          </p:cNvPr>
          <p:cNvSpPr txBox="1"/>
          <p:nvPr/>
        </p:nvSpPr>
        <p:spPr>
          <a:xfrm>
            <a:off x="473522" y="268766"/>
            <a:ext cx="4799475" cy="1384995"/>
          </a:xfrm>
          <a:prstGeom prst="rect">
            <a:avLst/>
          </a:prstGeom>
          <a:noFill/>
        </p:spPr>
        <p:txBody>
          <a:bodyPr wrap="square" rtlCol="0">
            <a:spAutoFit/>
          </a:bodyPr>
          <a:lstStyle/>
          <a:p>
            <a:r>
              <a:rPr lang="en-US" sz="2400" dirty="0">
                <a:solidFill>
                  <a:schemeClr val="bg1">
                    <a:lumMod val="95000"/>
                  </a:schemeClr>
                </a:solidFill>
                <a:latin typeface="Agency FB" panose="020B0503020202020204" pitchFamily="34" charset="0"/>
              </a:rPr>
              <a:t>Hi, myself</a:t>
            </a:r>
          </a:p>
          <a:p>
            <a:r>
              <a:rPr lang="en-US" sz="6000" dirty="0">
                <a:solidFill>
                  <a:schemeClr val="bg1"/>
                </a:solidFill>
                <a:latin typeface="Agency FB" panose="020B0503020202020204" pitchFamily="34" charset="0"/>
              </a:rPr>
              <a:t>PRASHANT LAL</a:t>
            </a:r>
            <a:endParaRPr lang="en-US" sz="2800" dirty="0">
              <a:solidFill>
                <a:schemeClr val="bg1">
                  <a:lumMod val="95000"/>
                </a:schemeClr>
              </a:solidFill>
              <a:latin typeface="Agency FB" panose="020B0503020202020204" pitchFamily="34" charset="0"/>
            </a:endParaRPr>
          </a:p>
        </p:txBody>
      </p:sp>
      <p:sp>
        <p:nvSpPr>
          <p:cNvPr id="6" name="TextBox 5">
            <a:extLst>
              <a:ext uri="{FF2B5EF4-FFF2-40B4-BE49-F238E27FC236}">
                <a16:creationId xmlns:a16="http://schemas.microsoft.com/office/drawing/2014/main" id="{B4E54DEB-1BA4-49D2-9205-3B40AEE0A42E}"/>
              </a:ext>
            </a:extLst>
          </p:cNvPr>
          <p:cNvSpPr txBox="1"/>
          <p:nvPr/>
        </p:nvSpPr>
        <p:spPr>
          <a:xfrm>
            <a:off x="473522" y="2051074"/>
            <a:ext cx="5763992" cy="1138773"/>
          </a:xfrm>
          <a:prstGeom prst="rect">
            <a:avLst/>
          </a:prstGeom>
          <a:noFill/>
        </p:spPr>
        <p:txBody>
          <a:bodyPr wrap="square" rtlCol="0">
            <a:spAutoFit/>
          </a:bodyPr>
          <a:lstStyle/>
          <a:p>
            <a:r>
              <a:rPr lang="en-US" sz="2400" dirty="0">
                <a:solidFill>
                  <a:schemeClr val="bg1">
                    <a:lumMod val="95000"/>
                  </a:schemeClr>
                </a:solidFill>
                <a:latin typeface="Agency FB" panose="020B0503020202020204" pitchFamily="34" charset="0"/>
              </a:rPr>
              <a:t>My skills </a:t>
            </a:r>
          </a:p>
          <a:p>
            <a:r>
              <a:rPr lang="en-US" sz="4400" dirty="0">
                <a:solidFill>
                  <a:schemeClr val="bg1">
                    <a:lumMod val="95000"/>
                  </a:schemeClr>
                </a:solidFill>
                <a:latin typeface="Agency FB" panose="020B0503020202020204" pitchFamily="34" charset="0"/>
              </a:rPr>
              <a:t>Python, R(Basic) and MySQL</a:t>
            </a:r>
            <a:endParaRPr lang="en-IN" sz="4400" dirty="0">
              <a:solidFill>
                <a:schemeClr val="bg1">
                  <a:lumMod val="95000"/>
                </a:schemeClr>
              </a:solidFill>
              <a:latin typeface="Agency FB" panose="020B0503020202020204" pitchFamily="34" charset="0"/>
            </a:endParaRPr>
          </a:p>
        </p:txBody>
      </p:sp>
      <p:sp>
        <p:nvSpPr>
          <p:cNvPr id="32" name="Rectangle: Rounded Corners 31">
            <a:extLst>
              <a:ext uri="{FF2B5EF4-FFF2-40B4-BE49-F238E27FC236}">
                <a16:creationId xmlns:a16="http://schemas.microsoft.com/office/drawing/2014/main" id="{22F37718-0B48-4C9A-ACDA-B8AA39FE44E2}"/>
              </a:ext>
            </a:extLst>
          </p:cNvPr>
          <p:cNvSpPr/>
          <p:nvPr/>
        </p:nvSpPr>
        <p:spPr>
          <a:xfrm flipV="1">
            <a:off x="10589342" y="1785568"/>
            <a:ext cx="2095501" cy="552563"/>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Agency FB" panose="020B0503020202020204" pitchFamily="34" charset="0"/>
            </a:endParaRPr>
          </a:p>
        </p:txBody>
      </p:sp>
      <p:sp>
        <p:nvSpPr>
          <p:cNvPr id="15" name="TextBox 14">
            <a:extLst>
              <a:ext uri="{FF2B5EF4-FFF2-40B4-BE49-F238E27FC236}">
                <a16:creationId xmlns:a16="http://schemas.microsoft.com/office/drawing/2014/main" id="{EA0CDFE9-65B8-464E-A76C-084438DA9A29}"/>
              </a:ext>
            </a:extLst>
          </p:cNvPr>
          <p:cNvSpPr txBox="1"/>
          <p:nvPr/>
        </p:nvSpPr>
        <p:spPr>
          <a:xfrm>
            <a:off x="5606435" y="1875828"/>
            <a:ext cx="6585565" cy="2339102"/>
          </a:xfrm>
          <a:prstGeom prst="rect">
            <a:avLst/>
          </a:prstGeom>
          <a:noFill/>
        </p:spPr>
        <p:txBody>
          <a:bodyPr wrap="square" rtlCol="0">
            <a:spAutoFit/>
          </a:bodyPr>
          <a:lstStyle/>
          <a:p>
            <a:pPr algn="r"/>
            <a:r>
              <a:rPr lang="en-US" dirty="0">
                <a:solidFill>
                  <a:schemeClr val="bg1"/>
                </a:solidFill>
                <a:latin typeface="Agency FB" panose="020B0503020202020204" pitchFamily="34" charset="0"/>
              </a:rPr>
              <a:t>My Certificates</a:t>
            </a:r>
          </a:p>
          <a:p>
            <a:pPr algn="r"/>
            <a:endParaRPr lang="en-US" sz="1600" dirty="0">
              <a:solidFill>
                <a:schemeClr val="bg1"/>
              </a:solidFill>
              <a:latin typeface="Agency FB" panose="020B0503020202020204" pitchFamily="34" charset="0"/>
            </a:endParaRPr>
          </a:p>
          <a:p>
            <a:pPr algn="r"/>
            <a:r>
              <a:rPr lang="en-US" sz="1600" dirty="0">
                <a:solidFill>
                  <a:schemeClr val="bg1"/>
                </a:solidFill>
                <a:latin typeface="Agency FB" panose="020B0503020202020204" pitchFamily="34" charset="0"/>
              </a:rPr>
              <a:t>Overview of Analytics | Jigsaw Academy</a:t>
            </a:r>
          </a:p>
          <a:p>
            <a:pPr algn="r"/>
            <a:r>
              <a:rPr lang="en-US" sz="1600" dirty="0">
                <a:solidFill>
                  <a:schemeClr val="bg1"/>
                </a:solidFill>
                <a:latin typeface="Agency FB" panose="020B0503020202020204" pitchFamily="34" charset="0"/>
              </a:rPr>
              <a:t>Probability and Statistics | Jigsaw Academy</a:t>
            </a:r>
          </a:p>
          <a:p>
            <a:pPr algn="r"/>
            <a:r>
              <a:rPr lang="en-IN" sz="1600" dirty="0">
                <a:solidFill>
                  <a:schemeClr val="bg1"/>
                </a:solidFill>
                <a:latin typeface="Agency FB" panose="020B0503020202020204" pitchFamily="34" charset="0"/>
              </a:rPr>
              <a:t>Hypothesis Testing | Jigsaw Academy</a:t>
            </a:r>
          </a:p>
          <a:p>
            <a:pPr algn="r"/>
            <a:r>
              <a:rPr lang="en-US" sz="1600" dirty="0">
                <a:solidFill>
                  <a:schemeClr val="bg1"/>
                </a:solidFill>
                <a:latin typeface="Agency FB" panose="020B0503020202020204" pitchFamily="34" charset="0"/>
              </a:rPr>
              <a:t> Statistics for Data Science and Business Analysis | Udemy</a:t>
            </a:r>
            <a:endParaRPr lang="en-IN" sz="1600" dirty="0">
              <a:solidFill>
                <a:schemeClr val="bg1"/>
              </a:solidFill>
              <a:latin typeface="Agency FB" panose="020B0503020202020204" pitchFamily="34" charset="0"/>
            </a:endParaRPr>
          </a:p>
          <a:p>
            <a:pPr algn="r"/>
            <a:r>
              <a:rPr lang="en-US" sz="1600" dirty="0">
                <a:solidFill>
                  <a:schemeClr val="bg1"/>
                </a:solidFill>
                <a:latin typeface="Agency FB" panose="020B0503020202020204" pitchFamily="34" charset="0"/>
              </a:rPr>
              <a:t>Python for Data Science and Machine Learning | Jigsaw Academy</a:t>
            </a:r>
          </a:p>
          <a:p>
            <a:pPr algn="r"/>
            <a:r>
              <a:rPr lang="en-US" sz="1600" dirty="0">
                <a:solidFill>
                  <a:schemeClr val="bg1"/>
                </a:solidFill>
                <a:latin typeface="Agency FB" panose="020B0503020202020204" pitchFamily="34" charset="0"/>
              </a:rPr>
              <a:t>Machine Learning Algorithms using Python</a:t>
            </a:r>
            <a:r>
              <a:rPr lang="en-IN" sz="1600" dirty="0">
                <a:solidFill>
                  <a:schemeClr val="bg1"/>
                </a:solidFill>
                <a:latin typeface="Agency FB" panose="020B0503020202020204" pitchFamily="34" charset="0"/>
              </a:rPr>
              <a:t> | Jigsaw Academy</a:t>
            </a:r>
          </a:p>
          <a:p>
            <a:pPr algn="r"/>
            <a:r>
              <a:rPr lang="en-US" sz="1600" dirty="0">
                <a:solidFill>
                  <a:schemeClr val="bg1"/>
                </a:solidFill>
                <a:latin typeface="Agency FB" panose="020B0503020202020204" pitchFamily="34" charset="0"/>
              </a:rPr>
              <a:t>MySQL for Data Analytics and Business Intelligence | Udemy</a:t>
            </a:r>
            <a:endParaRPr lang="en-IN" sz="1600" dirty="0">
              <a:solidFill>
                <a:schemeClr val="bg1"/>
              </a:solidFill>
              <a:latin typeface="Agency FB" panose="020B0503020202020204" pitchFamily="34" charset="0"/>
            </a:endParaRPr>
          </a:p>
        </p:txBody>
      </p:sp>
      <p:sp>
        <p:nvSpPr>
          <p:cNvPr id="3" name="TextBox 2">
            <a:extLst>
              <a:ext uri="{FF2B5EF4-FFF2-40B4-BE49-F238E27FC236}">
                <a16:creationId xmlns:a16="http://schemas.microsoft.com/office/drawing/2014/main" id="{6F16D982-EEB6-4B24-B6F1-7207D6F8EC08}"/>
              </a:ext>
            </a:extLst>
          </p:cNvPr>
          <p:cNvSpPr txBox="1"/>
          <p:nvPr/>
        </p:nvSpPr>
        <p:spPr>
          <a:xfrm>
            <a:off x="9484737" y="67064"/>
            <a:ext cx="2897763" cy="461665"/>
          </a:xfrm>
          <a:prstGeom prst="rect">
            <a:avLst/>
          </a:prstGeom>
          <a:noFill/>
        </p:spPr>
        <p:txBody>
          <a:bodyPr wrap="square" rtlCol="0">
            <a:spAutoFit/>
          </a:bodyPr>
          <a:lstStyle/>
          <a:p>
            <a:r>
              <a:rPr lang="en-IN" sz="2400" dirty="0">
                <a:solidFill>
                  <a:schemeClr val="bg1"/>
                </a:solidFill>
                <a:latin typeface="Agency FB" panose="020B0503020202020204" pitchFamily="34" charset="0"/>
              </a:rPr>
              <a:t>kaggle.com/prashantlal</a:t>
            </a:r>
          </a:p>
        </p:txBody>
      </p:sp>
      <p:sp>
        <p:nvSpPr>
          <p:cNvPr id="33" name="TextBox 32">
            <a:extLst>
              <a:ext uri="{FF2B5EF4-FFF2-40B4-BE49-F238E27FC236}">
                <a16:creationId xmlns:a16="http://schemas.microsoft.com/office/drawing/2014/main" id="{A0633E01-B143-45DC-8B87-29B65756E7F8}"/>
              </a:ext>
            </a:extLst>
          </p:cNvPr>
          <p:cNvSpPr txBox="1"/>
          <p:nvPr/>
        </p:nvSpPr>
        <p:spPr>
          <a:xfrm>
            <a:off x="9486904" y="491249"/>
            <a:ext cx="2800345" cy="461665"/>
          </a:xfrm>
          <a:prstGeom prst="rect">
            <a:avLst/>
          </a:prstGeom>
          <a:noFill/>
        </p:spPr>
        <p:txBody>
          <a:bodyPr wrap="square" rtlCol="0">
            <a:spAutoFit/>
          </a:bodyPr>
          <a:lstStyle/>
          <a:p>
            <a:r>
              <a:rPr lang="en-IN" sz="2400" dirty="0">
                <a:solidFill>
                  <a:schemeClr val="bg1"/>
                </a:solidFill>
                <a:latin typeface="Agency FB" panose="020B0503020202020204" pitchFamily="34" charset="0"/>
              </a:rPr>
              <a:t>github.com/prashantlal56</a:t>
            </a:r>
          </a:p>
        </p:txBody>
      </p:sp>
      <p:pic>
        <p:nvPicPr>
          <p:cNvPr id="7" name="Graphic 6">
            <a:extLst>
              <a:ext uri="{FF2B5EF4-FFF2-40B4-BE49-F238E27FC236}">
                <a16:creationId xmlns:a16="http://schemas.microsoft.com/office/drawing/2014/main" id="{B3E81DD4-80FD-46B4-B9FF-77309D81EE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27227" y="552443"/>
            <a:ext cx="357510" cy="357510"/>
          </a:xfrm>
          <a:prstGeom prst="rect">
            <a:avLst/>
          </a:prstGeom>
        </p:spPr>
      </p:pic>
      <p:pic>
        <p:nvPicPr>
          <p:cNvPr id="36" name="Picture 35">
            <a:extLst>
              <a:ext uri="{FF2B5EF4-FFF2-40B4-BE49-F238E27FC236}">
                <a16:creationId xmlns:a16="http://schemas.microsoft.com/office/drawing/2014/main" id="{C90E48B5-7F01-443D-A34A-A5A051BC3110}"/>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8777454" y="148035"/>
            <a:ext cx="707282" cy="355879"/>
          </a:xfrm>
          <a:prstGeom prst="rect">
            <a:avLst/>
          </a:prstGeom>
          <a:ln>
            <a:noFill/>
          </a:ln>
        </p:spPr>
      </p:pic>
    </p:spTree>
    <p:extLst>
      <p:ext uri="{BB962C8B-B14F-4D97-AF65-F5344CB8AC3E}">
        <p14:creationId xmlns:p14="http://schemas.microsoft.com/office/powerpoint/2010/main" val="2203546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C9B2A-0B53-4708-9906-440061076B35}"/>
              </a:ext>
            </a:extLst>
          </p:cNvPr>
          <p:cNvSpPr>
            <a:spLocks noGrp="1"/>
          </p:cNvSpPr>
          <p:nvPr>
            <p:ph type="title"/>
          </p:nvPr>
        </p:nvSpPr>
        <p:spPr>
          <a:xfrm>
            <a:off x="1689100" y="3414264"/>
            <a:ext cx="8813800" cy="369333"/>
          </a:xfrm>
        </p:spPr>
        <p:txBody>
          <a:bodyPr>
            <a:normAutofit/>
          </a:bodyPr>
          <a:lstStyle/>
          <a:p>
            <a:r>
              <a:rPr lang="en-IN" sz="1800" b="1" dirty="0">
                <a:solidFill>
                  <a:schemeClr val="tx1">
                    <a:lumMod val="75000"/>
                    <a:lumOff val="25000"/>
                  </a:schemeClr>
                </a:solidFill>
                <a:latin typeface="Agency FB" panose="020B0503020202020204" pitchFamily="34" charset="0"/>
              </a:rPr>
              <a:t>Pictures :</a:t>
            </a:r>
            <a:r>
              <a:rPr lang="en-US" sz="1800" dirty="0">
                <a:solidFill>
                  <a:schemeClr val="tx1">
                    <a:lumMod val="75000"/>
                    <a:lumOff val="25000"/>
                  </a:schemeClr>
                </a:solidFill>
                <a:latin typeface="Agency FB" panose="020B0503020202020204" pitchFamily="34" charset="0"/>
              </a:rPr>
              <a:t>Photo by </a:t>
            </a:r>
            <a:r>
              <a:rPr lang="en-US" sz="1800" dirty="0">
                <a:solidFill>
                  <a:schemeClr val="tx1">
                    <a:lumMod val="75000"/>
                    <a:lumOff val="25000"/>
                  </a:schemeClr>
                </a:solidFill>
                <a:latin typeface="Agency FB" panose="020B0503020202020204" pitchFamily="34" charset="0"/>
                <a:hlinkClick r:id="rId2">
                  <a:extLst>
                    <a:ext uri="{A12FA001-AC4F-418D-AE19-62706E023703}">
                      <ahyp:hlinkClr xmlns:ahyp="http://schemas.microsoft.com/office/drawing/2018/hyperlinkcolor" val="tx"/>
                    </a:ext>
                  </a:extLst>
                </a:hlinkClick>
              </a:rPr>
              <a:t>Franck V.</a:t>
            </a:r>
            <a:r>
              <a:rPr lang="en-US" sz="1800" dirty="0">
                <a:solidFill>
                  <a:schemeClr val="tx1">
                    <a:lumMod val="75000"/>
                    <a:lumOff val="25000"/>
                  </a:schemeClr>
                </a:solidFill>
                <a:latin typeface="Agency FB" panose="020B0503020202020204" pitchFamily="34" charset="0"/>
              </a:rPr>
              <a:t>, </a:t>
            </a:r>
            <a:r>
              <a:rPr lang="en-US" sz="1800" dirty="0">
                <a:solidFill>
                  <a:schemeClr val="tx1">
                    <a:lumMod val="75000"/>
                    <a:lumOff val="25000"/>
                  </a:schemeClr>
                </a:solidFill>
                <a:latin typeface="Agency FB" panose="020B0503020202020204" pitchFamily="34" charset="0"/>
                <a:hlinkClick r:id="rId3">
                  <a:extLst>
                    <a:ext uri="{A12FA001-AC4F-418D-AE19-62706E023703}">
                      <ahyp:hlinkClr xmlns:ahyp="http://schemas.microsoft.com/office/drawing/2018/hyperlinkcolor" val="tx"/>
                    </a:ext>
                  </a:extLst>
                </a:hlinkClick>
              </a:rPr>
              <a:t>Thom Holmes</a:t>
            </a:r>
            <a:r>
              <a:rPr lang="en-US" sz="1800" dirty="0">
                <a:solidFill>
                  <a:schemeClr val="tx1">
                    <a:lumMod val="75000"/>
                    <a:lumOff val="25000"/>
                  </a:schemeClr>
                </a:solidFill>
                <a:latin typeface="Agency FB" panose="020B0503020202020204" pitchFamily="34" charset="0"/>
              </a:rPr>
              <a:t>, </a:t>
            </a:r>
            <a:r>
              <a:rPr lang="en-US" sz="1800" dirty="0">
                <a:solidFill>
                  <a:schemeClr val="tx1">
                    <a:lumMod val="75000"/>
                    <a:lumOff val="25000"/>
                  </a:schemeClr>
                </a:solidFill>
                <a:latin typeface="Agency FB" panose="020B0503020202020204" pitchFamily="34" charset="0"/>
                <a:hlinkClick r:id="rId4">
                  <a:extLst>
                    <a:ext uri="{A12FA001-AC4F-418D-AE19-62706E023703}">
                      <ahyp:hlinkClr xmlns:ahyp="http://schemas.microsoft.com/office/drawing/2018/hyperlinkcolor" val="tx"/>
                    </a:ext>
                  </a:extLst>
                </a:hlinkClick>
              </a:rPr>
              <a:t>Silas Baisch</a:t>
            </a:r>
            <a:r>
              <a:rPr lang="en-US" sz="1800" dirty="0">
                <a:solidFill>
                  <a:schemeClr val="tx1">
                    <a:lumMod val="75000"/>
                    <a:lumOff val="25000"/>
                  </a:schemeClr>
                </a:solidFill>
                <a:latin typeface="Agency FB" panose="020B0503020202020204" pitchFamily="34" charset="0"/>
              </a:rPr>
              <a:t>, </a:t>
            </a:r>
            <a:r>
              <a:rPr lang="en-US" sz="1800" dirty="0">
                <a:solidFill>
                  <a:schemeClr val="tx1">
                    <a:lumMod val="75000"/>
                    <a:lumOff val="25000"/>
                  </a:schemeClr>
                </a:solidFill>
                <a:latin typeface="Agency FB" panose="020B0503020202020204" pitchFamily="34" charset="0"/>
                <a:hlinkClick r:id="rId5">
                  <a:extLst>
                    <a:ext uri="{A12FA001-AC4F-418D-AE19-62706E023703}">
                      <ahyp:hlinkClr xmlns:ahyp="http://schemas.microsoft.com/office/drawing/2018/hyperlinkcolor" val="tx"/>
                    </a:ext>
                  </a:extLst>
                </a:hlinkClick>
              </a:rPr>
              <a:t>Christopher</a:t>
            </a:r>
            <a:r>
              <a:rPr lang="en-US" sz="1800" dirty="0">
                <a:solidFill>
                  <a:schemeClr val="tx1">
                    <a:lumMod val="75000"/>
                    <a:lumOff val="25000"/>
                  </a:schemeClr>
                </a:solidFill>
                <a:latin typeface="Agency FB" panose="020B0503020202020204" pitchFamily="34" charset="0"/>
              </a:rPr>
              <a:t>, </a:t>
            </a:r>
            <a:r>
              <a:rPr lang="en-US" sz="1800" dirty="0">
                <a:solidFill>
                  <a:schemeClr val="tx1">
                    <a:lumMod val="75000"/>
                    <a:lumOff val="25000"/>
                  </a:schemeClr>
                </a:solidFill>
                <a:latin typeface="Agency FB" panose="020B0503020202020204" pitchFamily="34" charset="0"/>
                <a:hlinkClick r:id="rId6">
                  <a:extLst>
                    <a:ext uri="{A12FA001-AC4F-418D-AE19-62706E023703}">
                      <ahyp:hlinkClr xmlns:ahyp="http://schemas.microsoft.com/office/drawing/2018/hyperlinkcolor" val="tx"/>
                    </a:ext>
                  </a:extLst>
                </a:hlinkClick>
              </a:rPr>
              <a:t>Sebastian Mantel</a:t>
            </a:r>
            <a:r>
              <a:rPr lang="en-US" sz="1800" dirty="0">
                <a:solidFill>
                  <a:schemeClr val="tx1">
                    <a:lumMod val="75000"/>
                    <a:lumOff val="25000"/>
                  </a:schemeClr>
                </a:solidFill>
                <a:latin typeface="Agency FB" panose="020B0503020202020204" pitchFamily="34" charset="0"/>
              </a:rPr>
              <a:t>, </a:t>
            </a:r>
            <a:r>
              <a:rPr lang="en-US" sz="1800" dirty="0">
                <a:solidFill>
                  <a:schemeClr val="tx1">
                    <a:lumMod val="75000"/>
                    <a:lumOff val="25000"/>
                  </a:schemeClr>
                </a:solidFill>
                <a:latin typeface="Agency FB" panose="020B0503020202020204" pitchFamily="34" charset="0"/>
                <a:hlinkClick r:id="rId7">
                  <a:extLst>
                    <a:ext uri="{A12FA001-AC4F-418D-AE19-62706E023703}">
                      <ahyp:hlinkClr xmlns:ahyp="http://schemas.microsoft.com/office/drawing/2018/hyperlinkcolor" val="tx"/>
                    </a:ext>
                  </a:extLst>
                </a:hlinkClick>
              </a:rPr>
              <a:t>Daria Nepriakhina</a:t>
            </a:r>
            <a:r>
              <a:rPr lang="en-US" sz="1800" dirty="0">
                <a:solidFill>
                  <a:schemeClr val="tx1">
                    <a:lumMod val="75000"/>
                    <a:lumOff val="25000"/>
                  </a:schemeClr>
                </a:solidFill>
                <a:latin typeface="Agency FB" panose="020B0503020202020204" pitchFamily="34" charset="0"/>
              </a:rPr>
              <a:t> on </a:t>
            </a:r>
            <a:r>
              <a:rPr lang="en-US" sz="1800" dirty="0">
                <a:solidFill>
                  <a:schemeClr val="tx1">
                    <a:lumMod val="75000"/>
                    <a:lumOff val="25000"/>
                  </a:schemeClr>
                </a:solidFill>
                <a:latin typeface="Agency FB" panose="020B0503020202020204" pitchFamily="34" charset="0"/>
                <a:hlinkClick r:id="rId8">
                  <a:extLst>
                    <a:ext uri="{A12FA001-AC4F-418D-AE19-62706E023703}">
                      <ahyp:hlinkClr xmlns:ahyp="http://schemas.microsoft.com/office/drawing/2018/hyperlinkcolor" val="tx"/>
                    </a:ext>
                  </a:extLst>
                </a:hlinkClick>
              </a:rPr>
              <a:t>Unsplash</a:t>
            </a:r>
            <a:endParaRPr lang="en-IN" sz="1800" dirty="0">
              <a:solidFill>
                <a:schemeClr val="tx1">
                  <a:lumMod val="75000"/>
                  <a:lumOff val="25000"/>
                </a:schemeClr>
              </a:solidFill>
              <a:latin typeface="Agency FB" panose="020B0503020202020204" pitchFamily="34" charset="0"/>
            </a:endParaRPr>
          </a:p>
        </p:txBody>
      </p:sp>
      <p:sp>
        <p:nvSpPr>
          <p:cNvPr id="4" name="TextBox 3">
            <a:extLst>
              <a:ext uri="{FF2B5EF4-FFF2-40B4-BE49-F238E27FC236}">
                <a16:creationId xmlns:a16="http://schemas.microsoft.com/office/drawing/2014/main" id="{60C840B3-356F-438F-ADCB-A13BEA1C9EC0}"/>
              </a:ext>
            </a:extLst>
          </p:cNvPr>
          <p:cNvSpPr txBox="1"/>
          <p:nvPr/>
        </p:nvSpPr>
        <p:spPr>
          <a:xfrm>
            <a:off x="1689100" y="2712722"/>
            <a:ext cx="4653644" cy="369332"/>
          </a:xfrm>
          <a:prstGeom prst="rect">
            <a:avLst/>
          </a:prstGeom>
          <a:noFill/>
        </p:spPr>
        <p:txBody>
          <a:bodyPr wrap="square" rtlCol="0">
            <a:spAutoFit/>
          </a:bodyPr>
          <a:lstStyle/>
          <a:p>
            <a:r>
              <a:rPr lang="en-IN" b="1" dirty="0">
                <a:solidFill>
                  <a:schemeClr val="tx1">
                    <a:lumMod val="75000"/>
                    <a:lumOff val="25000"/>
                  </a:schemeClr>
                </a:solidFill>
                <a:latin typeface="Agency FB" panose="020B0503020202020204" pitchFamily="34" charset="0"/>
                <a:ea typeface="+mj-ea"/>
                <a:cs typeface="+mj-cs"/>
              </a:rPr>
              <a:t>Colour scheme choice: </a:t>
            </a:r>
            <a:r>
              <a:rPr lang="en-IN" dirty="0">
                <a:solidFill>
                  <a:schemeClr val="tx1">
                    <a:lumMod val="75000"/>
                    <a:lumOff val="25000"/>
                  </a:schemeClr>
                </a:solidFill>
                <a:latin typeface="Agency FB" panose="020B0503020202020204" pitchFamily="34" charset="0"/>
                <a:ea typeface="+mj-ea"/>
                <a:cs typeface="+mj-cs"/>
              </a:rPr>
              <a:t>https://color.adobe.com </a:t>
            </a:r>
          </a:p>
        </p:txBody>
      </p:sp>
      <p:sp>
        <p:nvSpPr>
          <p:cNvPr id="5" name="TextBox 4">
            <a:extLst>
              <a:ext uri="{FF2B5EF4-FFF2-40B4-BE49-F238E27FC236}">
                <a16:creationId xmlns:a16="http://schemas.microsoft.com/office/drawing/2014/main" id="{54699ED6-016D-4B64-AFDB-43C880C4CEE7}"/>
              </a:ext>
            </a:extLst>
          </p:cNvPr>
          <p:cNvSpPr txBox="1"/>
          <p:nvPr/>
        </p:nvSpPr>
        <p:spPr>
          <a:xfrm>
            <a:off x="1689100" y="3063493"/>
            <a:ext cx="5274130" cy="369332"/>
          </a:xfrm>
          <a:prstGeom prst="rect">
            <a:avLst/>
          </a:prstGeom>
          <a:noFill/>
        </p:spPr>
        <p:txBody>
          <a:bodyPr wrap="square" rtlCol="0">
            <a:spAutoFit/>
          </a:bodyPr>
          <a:lstStyle/>
          <a:p>
            <a:r>
              <a:rPr lang="en-IN" b="1" dirty="0">
                <a:solidFill>
                  <a:schemeClr val="tx1">
                    <a:lumMod val="75000"/>
                    <a:lumOff val="25000"/>
                  </a:schemeClr>
                </a:solidFill>
                <a:latin typeface="Agency FB" panose="020B0503020202020204" pitchFamily="34" charset="0"/>
                <a:ea typeface="+mj-ea"/>
                <a:cs typeface="+mj-cs"/>
              </a:rPr>
              <a:t>Vector Icons: </a:t>
            </a:r>
            <a:r>
              <a:rPr lang="en-IN" dirty="0">
                <a:latin typeface="Agency FB" panose="020B0503020202020204" pitchFamily="34" charset="0"/>
              </a:rPr>
              <a:t>http</a:t>
            </a:r>
            <a:r>
              <a:rPr lang="en-IN" dirty="0">
                <a:solidFill>
                  <a:schemeClr val="tx1">
                    <a:lumMod val="75000"/>
                    <a:lumOff val="25000"/>
                  </a:schemeClr>
                </a:solidFill>
                <a:latin typeface="Agency FB" panose="020B0503020202020204" pitchFamily="34" charset="0"/>
                <a:ea typeface="+mj-ea"/>
                <a:cs typeface="+mj-cs"/>
              </a:rPr>
              <a:t>://www.Freepik.com</a:t>
            </a:r>
          </a:p>
        </p:txBody>
      </p:sp>
      <p:sp>
        <p:nvSpPr>
          <p:cNvPr id="6" name="TextBox 5">
            <a:extLst>
              <a:ext uri="{FF2B5EF4-FFF2-40B4-BE49-F238E27FC236}">
                <a16:creationId xmlns:a16="http://schemas.microsoft.com/office/drawing/2014/main" id="{8A60FFDF-5922-4D9A-A428-0DAA4896919D}"/>
              </a:ext>
            </a:extLst>
          </p:cNvPr>
          <p:cNvSpPr txBox="1"/>
          <p:nvPr/>
        </p:nvSpPr>
        <p:spPr>
          <a:xfrm>
            <a:off x="1689100" y="3765034"/>
            <a:ext cx="4152900" cy="369332"/>
          </a:xfrm>
          <a:prstGeom prst="rect">
            <a:avLst/>
          </a:prstGeom>
          <a:noFill/>
        </p:spPr>
        <p:txBody>
          <a:bodyPr wrap="square" rtlCol="0">
            <a:spAutoFit/>
          </a:bodyPr>
          <a:lstStyle/>
          <a:p>
            <a:r>
              <a:rPr lang="en-IN" b="1" dirty="0">
                <a:solidFill>
                  <a:schemeClr val="tx1">
                    <a:lumMod val="75000"/>
                    <a:lumOff val="25000"/>
                  </a:schemeClr>
                </a:solidFill>
                <a:latin typeface="Agency FB" panose="020B0503020202020204" pitchFamily="34" charset="0"/>
                <a:ea typeface="+mj-ea"/>
                <a:cs typeface="+mj-cs"/>
              </a:rPr>
              <a:t>Presentation inspiration: </a:t>
            </a:r>
            <a:r>
              <a:rPr lang="en-IN" dirty="0">
                <a:solidFill>
                  <a:schemeClr val="tx1">
                    <a:lumMod val="75000"/>
                    <a:lumOff val="25000"/>
                  </a:schemeClr>
                </a:solidFill>
                <a:latin typeface="Agency FB" panose="020B0503020202020204" pitchFamily="34" charset="0"/>
                <a:ea typeface="+mj-ea"/>
                <a:cs typeface="+mj-cs"/>
              </a:rPr>
              <a:t>http://www.Slideshare.net </a:t>
            </a:r>
          </a:p>
        </p:txBody>
      </p:sp>
      <p:sp>
        <p:nvSpPr>
          <p:cNvPr id="9" name="TextBox 8">
            <a:extLst>
              <a:ext uri="{FF2B5EF4-FFF2-40B4-BE49-F238E27FC236}">
                <a16:creationId xmlns:a16="http://schemas.microsoft.com/office/drawing/2014/main" id="{2AC42A09-C888-4B9B-892E-462A92EC8B53}"/>
              </a:ext>
            </a:extLst>
          </p:cNvPr>
          <p:cNvSpPr txBox="1"/>
          <p:nvPr/>
        </p:nvSpPr>
        <p:spPr>
          <a:xfrm>
            <a:off x="1689100" y="2361951"/>
            <a:ext cx="2552700" cy="369332"/>
          </a:xfrm>
          <a:prstGeom prst="rect">
            <a:avLst/>
          </a:prstGeom>
          <a:noFill/>
        </p:spPr>
        <p:txBody>
          <a:bodyPr wrap="square" rtlCol="0">
            <a:spAutoFit/>
          </a:bodyPr>
          <a:lstStyle/>
          <a:p>
            <a:r>
              <a:rPr lang="en-US" b="1" dirty="0">
                <a:solidFill>
                  <a:schemeClr val="tx1">
                    <a:lumMod val="75000"/>
                    <a:lumOff val="25000"/>
                  </a:schemeClr>
                </a:solidFill>
                <a:latin typeface="Agency FB" panose="020B0503020202020204" pitchFamily="34" charset="0"/>
                <a:ea typeface="+mj-ea"/>
                <a:cs typeface="+mj-cs"/>
              </a:rPr>
              <a:t>Reference and article : </a:t>
            </a:r>
            <a:r>
              <a:rPr lang="en-US" dirty="0">
                <a:solidFill>
                  <a:schemeClr val="tx1">
                    <a:lumMod val="75000"/>
                    <a:lumOff val="25000"/>
                  </a:schemeClr>
                </a:solidFill>
                <a:latin typeface="Agency FB" panose="020B0503020202020204" pitchFamily="34" charset="0"/>
                <a:ea typeface="+mj-ea"/>
                <a:cs typeface="+mj-cs"/>
              </a:rPr>
              <a:t>Google</a:t>
            </a:r>
            <a:endParaRPr lang="en-IN" dirty="0">
              <a:solidFill>
                <a:schemeClr val="tx1">
                  <a:lumMod val="75000"/>
                  <a:lumOff val="25000"/>
                </a:schemeClr>
              </a:solidFill>
              <a:latin typeface="Agency FB" panose="020B0503020202020204" pitchFamily="34" charset="0"/>
              <a:ea typeface="+mj-ea"/>
              <a:cs typeface="+mj-cs"/>
            </a:endParaRPr>
          </a:p>
        </p:txBody>
      </p:sp>
      <p:sp>
        <p:nvSpPr>
          <p:cNvPr id="11" name="TextBox 10">
            <a:extLst>
              <a:ext uri="{FF2B5EF4-FFF2-40B4-BE49-F238E27FC236}">
                <a16:creationId xmlns:a16="http://schemas.microsoft.com/office/drawing/2014/main" id="{4F1B20C4-6B48-4E57-B093-3405E1AB7B82}"/>
              </a:ext>
            </a:extLst>
          </p:cNvPr>
          <p:cNvSpPr txBox="1"/>
          <p:nvPr/>
        </p:nvSpPr>
        <p:spPr>
          <a:xfrm>
            <a:off x="1689099" y="1322614"/>
            <a:ext cx="2278743" cy="769441"/>
          </a:xfrm>
          <a:prstGeom prst="rect">
            <a:avLst/>
          </a:prstGeom>
          <a:noFill/>
        </p:spPr>
        <p:txBody>
          <a:bodyPr wrap="square" rtlCol="0">
            <a:spAutoFit/>
          </a:bodyPr>
          <a:lstStyle/>
          <a:p>
            <a:r>
              <a:rPr lang="en-US" sz="4400" dirty="0">
                <a:solidFill>
                  <a:srgbClr val="696969"/>
                </a:solidFill>
                <a:latin typeface="Agency FB" panose="020B0503020202020204" pitchFamily="34" charset="0"/>
                <a:cs typeface="Calibri" panose="020F0502020204030204" pitchFamily="34" charset="0"/>
              </a:rPr>
              <a:t>Resources</a:t>
            </a:r>
            <a:endParaRPr lang="en-IN" sz="4400" dirty="0">
              <a:solidFill>
                <a:srgbClr val="696969"/>
              </a:solidFill>
              <a:latin typeface="Agency FB" panose="020B0503020202020204" pitchFamily="34" charset="0"/>
              <a:cs typeface="Calibri" panose="020F0502020204030204" pitchFamily="34" charset="0"/>
            </a:endParaRPr>
          </a:p>
        </p:txBody>
      </p:sp>
    </p:spTree>
    <p:extLst>
      <p:ext uri="{BB962C8B-B14F-4D97-AF65-F5344CB8AC3E}">
        <p14:creationId xmlns:p14="http://schemas.microsoft.com/office/powerpoint/2010/main" val="3872406029"/>
      </p:ext>
    </p:extLst>
  </p:cSld>
  <p:clrMapOvr>
    <a:masterClrMapping/>
  </p:clrMapOvr>
  <p:transition spd="slow">
    <p:push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BB8E3B-1D50-4101-83B3-C9001AC97B6C}"/>
              </a:ext>
            </a:extLst>
          </p:cNvPr>
          <p:cNvSpPr txBox="1"/>
          <p:nvPr/>
        </p:nvSpPr>
        <p:spPr>
          <a:xfrm>
            <a:off x="242207" y="209550"/>
            <a:ext cx="8953500" cy="707886"/>
          </a:xfrm>
          <a:prstGeom prst="rect">
            <a:avLst/>
          </a:prstGeom>
          <a:noFill/>
        </p:spPr>
        <p:txBody>
          <a:bodyPr wrap="square" rtlCol="0">
            <a:spAutoFit/>
          </a:bodyPr>
          <a:lstStyle/>
          <a:p>
            <a:r>
              <a:rPr lang="en-US" sz="4000" dirty="0">
                <a:solidFill>
                  <a:srgbClr val="3D6DC3"/>
                </a:solidFill>
                <a:latin typeface="Agency FB" panose="020B0503020202020204" pitchFamily="34" charset="0"/>
                <a:cs typeface="Calibri" panose="020F0502020204030204" pitchFamily="34" charset="0"/>
              </a:rPr>
              <a:t>01 | </a:t>
            </a:r>
            <a:r>
              <a:rPr lang="en-US" sz="4000" dirty="0">
                <a:solidFill>
                  <a:srgbClr val="979797"/>
                </a:solidFill>
                <a:latin typeface="Agency FB" panose="020B0503020202020204" pitchFamily="34" charset="0"/>
                <a:cs typeface="Calibri" panose="020F0502020204030204" pitchFamily="34" charset="0"/>
              </a:rPr>
              <a:t>Student came back to First semester in 2nd year</a:t>
            </a:r>
          </a:p>
        </p:txBody>
      </p:sp>
      <p:sp>
        <p:nvSpPr>
          <p:cNvPr id="6" name="TextBox 5">
            <a:extLst>
              <a:ext uri="{FF2B5EF4-FFF2-40B4-BE49-F238E27FC236}">
                <a16:creationId xmlns:a16="http://schemas.microsoft.com/office/drawing/2014/main" id="{B4E230C3-7070-4C8E-BE0B-546C79EA60DB}"/>
              </a:ext>
            </a:extLst>
          </p:cNvPr>
          <p:cNvSpPr txBox="1"/>
          <p:nvPr/>
        </p:nvSpPr>
        <p:spPr>
          <a:xfrm>
            <a:off x="1717431" y="861045"/>
            <a:ext cx="7233138" cy="400110"/>
          </a:xfrm>
          <a:prstGeom prst="rect">
            <a:avLst/>
          </a:prstGeom>
          <a:noFill/>
        </p:spPr>
        <p:txBody>
          <a:bodyPr wrap="square" rtlCol="0">
            <a:spAutoFit/>
          </a:bodyPr>
          <a:lstStyle/>
          <a:p>
            <a:r>
              <a:rPr lang="en-US" sz="2000" b="1" dirty="0">
                <a:latin typeface="Agency FB" panose="020B0503020202020204" pitchFamily="34" charset="0"/>
                <a:cs typeface="Calibri" panose="020F0502020204030204" pitchFamily="34" charset="0"/>
              </a:rPr>
              <a:t>This many data we have to know the attrition rate of Clearwater State University</a:t>
            </a:r>
          </a:p>
        </p:txBody>
      </p:sp>
      <p:grpSp>
        <p:nvGrpSpPr>
          <p:cNvPr id="3" name="Group 2">
            <a:extLst>
              <a:ext uri="{FF2B5EF4-FFF2-40B4-BE49-F238E27FC236}">
                <a16:creationId xmlns:a16="http://schemas.microsoft.com/office/drawing/2014/main" id="{E00E4C9D-3E8E-4F0C-8C1A-9AF5BE7D3BBC}"/>
              </a:ext>
            </a:extLst>
          </p:cNvPr>
          <p:cNvGrpSpPr/>
          <p:nvPr/>
        </p:nvGrpSpPr>
        <p:grpSpPr>
          <a:xfrm>
            <a:off x="3097488" y="1482189"/>
            <a:ext cx="5997025" cy="4558030"/>
            <a:chOff x="2757147" y="1482189"/>
            <a:chExt cx="5997025" cy="4558030"/>
          </a:xfrm>
        </p:grpSpPr>
        <p:sp>
          <p:nvSpPr>
            <p:cNvPr id="5" name="TextBox 4">
              <a:extLst>
                <a:ext uri="{FF2B5EF4-FFF2-40B4-BE49-F238E27FC236}">
                  <a16:creationId xmlns:a16="http://schemas.microsoft.com/office/drawing/2014/main" id="{E68784C4-5F95-4841-AEA4-DCAACDA16DDE}"/>
                </a:ext>
              </a:extLst>
            </p:cNvPr>
            <p:cNvSpPr txBox="1"/>
            <p:nvPr/>
          </p:nvSpPr>
          <p:spPr>
            <a:xfrm>
              <a:off x="2757147" y="3839286"/>
              <a:ext cx="3072493" cy="1077218"/>
            </a:xfrm>
            <a:prstGeom prst="rect">
              <a:avLst/>
            </a:prstGeom>
            <a:solidFill>
              <a:schemeClr val="bg1"/>
            </a:solidFill>
          </p:spPr>
          <p:txBody>
            <a:bodyPr wrap="square" rtlCol="0">
              <a:spAutoFit/>
            </a:bodyPr>
            <a:lstStyle/>
            <a:p>
              <a:pPr algn="r"/>
              <a:r>
                <a:rPr lang="en-US" sz="3200" b="1" dirty="0">
                  <a:solidFill>
                    <a:srgbClr val="FF5353"/>
                  </a:solidFill>
                  <a:latin typeface="Agency FB" panose="020B0503020202020204" pitchFamily="34" charset="0"/>
                  <a:cs typeface="Calibri" panose="020F0502020204030204" pitchFamily="34" charset="0"/>
                </a:rPr>
                <a:t>27%   </a:t>
              </a:r>
            </a:p>
            <a:p>
              <a:pPr algn="r"/>
              <a:r>
                <a:rPr lang="en-US" sz="3200" b="1" dirty="0">
                  <a:solidFill>
                    <a:srgbClr val="FF5353"/>
                  </a:solidFill>
                  <a:latin typeface="Agency FB" panose="020B0503020202020204" pitchFamily="34" charset="0"/>
                  <a:cs typeface="Calibri" panose="020F0502020204030204" pitchFamily="34" charset="0"/>
                </a:rPr>
                <a:t>Not Returned </a:t>
              </a:r>
            </a:p>
          </p:txBody>
        </p:sp>
        <p:sp>
          <p:nvSpPr>
            <p:cNvPr id="9" name="TextBox 8">
              <a:extLst>
                <a:ext uri="{FF2B5EF4-FFF2-40B4-BE49-F238E27FC236}">
                  <a16:creationId xmlns:a16="http://schemas.microsoft.com/office/drawing/2014/main" id="{5574E12B-AFB3-411D-BB5E-8576895AB555}"/>
                </a:ext>
              </a:extLst>
            </p:cNvPr>
            <p:cNvSpPr txBox="1"/>
            <p:nvPr/>
          </p:nvSpPr>
          <p:spPr>
            <a:xfrm>
              <a:off x="3482634" y="2438903"/>
              <a:ext cx="2347006" cy="1077218"/>
            </a:xfrm>
            <a:prstGeom prst="rect">
              <a:avLst/>
            </a:prstGeom>
            <a:solidFill>
              <a:schemeClr val="bg1"/>
            </a:solidFill>
          </p:spPr>
          <p:txBody>
            <a:bodyPr wrap="square" rtlCol="0">
              <a:spAutoFit/>
            </a:bodyPr>
            <a:lstStyle/>
            <a:p>
              <a:pPr algn="r"/>
              <a:r>
                <a:rPr lang="en-US" sz="3200" b="1" dirty="0">
                  <a:solidFill>
                    <a:srgbClr val="77BE4D"/>
                  </a:solidFill>
                  <a:latin typeface="Agency FB" panose="020B0503020202020204" pitchFamily="34" charset="0"/>
                  <a:cs typeface="Calibri" panose="020F0502020204030204" pitchFamily="34" charset="0"/>
                </a:rPr>
                <a:t>73%   </a:t>
              </a:r>
            </a:p>
            <a:p>
              <a:pPr algn="r"/>
              <a:r>
                <a:rPr lang="en-US" sz="3200" b="1" dirty="0">
                  <a:solidFill>
                    <a:srgbClr val="77BE4D"/>
                  </a:solidFill>
                  <a:latin typeface="Agency FB" panose="020B0503020202020204" pitchFamily="34" charset="0"/>
                  <a:cs typeface="Calibri" panose="020F0502020204030204" pitchFamily="34" charset="0"/>
                </a:rPr>
                <a:t>Returned </a:t>
              </a:r>
            </a:p>
          </p:txBody>
        </p:sp>
        <p:sp>
          <p:nvSpPr>
            <p:cNvPr id="11" name="TextBox 10">
              <a:extLst>
                <a:ext uri="{FF2B5EF4-FFF2-40B4-BE49-F238E27FC236}">
                  <a16:creationId xmlns:a16="http://schemas.microsoft.com/office/drawing/2014/main" id="{8EB749B4-0B4A-43A1-B1CF-899F9F63A26A}"/>
                </a:ext>
              </a:extLst>
            </p:cNvPr>
            <p:cNvSpPr txBox="1"/>
            <p:nvPr/>
          </p:nvSpPr>
          <p:spPr>
            <a:xfrm>
              <a:off x="6057446" y="2535156"/>
              <a:ext cx="2696726" cy="2800767"/>
            </a:xfrm>
            <a:prstGeom prst="rect">
              <a:avLst/>
            </a:prstGeom>
            <a:noFill/>
          </p:spPr>
          <p:txBody>
            <a:bodyPr wrap="square" rtlCol="0">
              <a:spAutoFit/>
            </a:bodyPr>
            <a:lstStyle/>
            <a:p>
              <a:r>
                <a:rPr lang="en-US" sz="1600" dirty="0">
                  <a:solidFill>
                    <a:srgbClr val="3D3D3D"/>
                  </a:solidFill>
                  <a:latin typeface="Agency FB" panose="020B0503020202020204" pitchFamily="34" charset="0"/>
                  <a:cs typeface="Calibri" panose="020F0502020204030204" pitchFamily="34" charset="0"/>
                </a:rPr>
                <a:t>Out of 3400 students </a:t>
              </a:r>
              <a:r>
                <a:rPr lang="en-US" sz="1600" b="1" dirty="0">
                  <a:solidFill>
                    <a:srgbClr val="3D3D3D"/>
                  </a:solidFill>
                  <a:latin typeface="Agency FB" panose="020B0503020202020204" pitchFamily="34" charset="0"/>
                  <a:cs typeface="Calibri" panose="020F0502020204030204" pitchFamily="34" charset="0"/>
                </a:rPr>
                <a:t>723</a:t>
              </a:r>
              <a:r>
                <a:rPr lang="en-US" sz="1600" dirty="0">
                  <a:solidFill>
                    <a:srgbClr val="3D3D3D"/>
                  </a:solidFill>
                  <a:latin typeface="Agency FB" panose="020B0503020202020204" pitchFamily="34" charset="0"/>
                  <a:cs typeface="Calibri" panose="020F0502020204030204" pitchFamily="34" charset="0"/>
                </a:rPr>
                <a:t> student did not show up in second year</a:t>
              </a:r>
            </a:p>
            <a:p>
              <a:endParaRPr lang="en-US" sz="800" dirty="0">
                <a:solidFill>
                  <a:srgbClr val="3D3D3D"/>
                </a:solidFill>
                <a:latin typeface="Agency FB" panose="020B0503020202020204" pitchFamily="34" charset="0"/>
                <a:cs typeface="Calibri" panose="020F0502020204030204" pitchFamily="34" charset="0"/>
              </a:endParaRPr>
            </a:p>
            <a:p>
              <a:r>
                <a:rPr lang="en-US" sz="1600" dirty="0">
                  <a:solidFill>
                    <a:srgbClr val="3D3D3D"/>
                  </a:solidFill>
                  <a:latin typeface="Agency FB" panose="020B0503020202020204" pitchFamily="34" charset="0"/>
                  <a:cs typeface="Calibri" panose="020F0502020204030204" pitchFamily="34" charset="0"/>
                </a:rPr>
                <a:t>The percentage of student leaving without completing their course is very high </a:t>
              </a:r>
            </a:p>
            <a:p>
              <a:endParaRPr lang="en-US" sz="800" dirty="0">
                <a:solidFill>
                  <a:srgbClr val="3D3D3D"/>
                </a:solidFill>
                <a:latin typeface="Agency FB" panose="020B0503020202020204" pitchFamily="34" charset="0"/>
                <a:cs typeface="Calibri" panose="020F0502020204030204" pitchFamily="34" charset="0"/>
              </a:endParaRPr>
            </a:p>
            <a:p>
              <a:r>
                <a:rPr lang="en-US" sz="1600" dirty="0">
                  <a:solidFill>
                    <a:srgbClr val="3D3D3D"/>
                  </a:solidFill>
                  <a:latin typeface="Agency FB" panose="020B0503020202020204" pitchFamily="34" charset="0"/>
                  <a:cs typeface="Calibri" panose="020F0502020204030204" pitchFamily="34" charset="0"/>
                </a:rPr>
                <a:t>As we move forward we get to know which of the attributes affecting the attrition rate</a:t>
              </a:r>
            </a:p>
            <a:p>
              <a:endParaRPr lang="en-US" sz="1600" dirty="0">
                <a:latin typeface="Agency FB" panose="020B0503020202020204" pitchFamily="34" charset="0"/>
                <a:cs typeface="Calibri" panose="020F0502020204030204" pitchFamily="34" charset="0"/>
              </a:endParaRPr>
            </a:p>
            <a:p>
              <a:endParaRPr lang="en-IN" sz="1600" dirty="0">
                <a:latin typeface="Agency FB" panose="020B0503020202020204" pitchFamily="34" charset="0"/>
                <a:cs typeface="Calibri" panose="020F0502020204030204" pitchFamily="34" charset="0"/>
              </a:endParaRPr>
            </a:p>
          </p:txBody>
        </p:sp>
        <p:sp>
          <p:nvSpPr>
            <p:cNvPr id="7" name="Rectangle: Rounded Corners 6">
              <a:extLst>
                <a:ext uri="{FF2B5EF4-FFF2-40B4-BE49-F238E27FC236}">
                  <a16:creationId xmlns:a16="http://schemas.microsoft.com/office/drawing/2014/main" id="{A45D270D-95CA-4CE8-8AB6-74544DA96C5C}"/>
                </a:ext>
              </a:extLst>
            </p:cNvPr>
            <p:cNvSpPr/>
            <p:nvPr/>
          </p:nvSpPr>
          <p:spPr>
            <a:xfrm>
              <a:off x="5899603" y="1482189"/>
              <a:ext cx="157843" cy="4558030"/>
            </a:xfrm>
            <a:prstGeom prst="roundRect">
              <a:avLst>
                <a:gd name="adj" fmla="val 50000"/>
              </a:avLst>
            </a:prstGeom>
            <a:solidFill>
              <a:srgbClr val="C9C9C9">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57695510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BB8E3B-1D50-4101-83B3-C9001AC97B6C}"/>
              </a:ext>
            </a:extLst>
          </p:cNvPr>
          <p:cNvSpPr txBox="1"/>
          <p:nvPr/>
        </p:nvSpPr>
        <p:spPr>
          <a:xfrm>
            <a:off x="242207" y="209550"/>
            <a:ext cx="8953500" cy="707886"/>
          </a:xfrm>
          <a:prstGeom prst="rect">
            <a:avLst/>
          </a:prstGeom>
          <a:noFill/>
        </p:spPr>
        <p:txBody>
          <a:bodyPr wrap="square" rtlCol="0">
            <a:spAutoFit/>
          </a:bodyPr>
          <a:lstStyle/>
          <a:p>
            <a:r>
              <a:rPr lang="en-US" sz="4000" dirty="0">
                <a:solidFill>
                  <a:srgbClr val="3D6DC3"/>
                </a:solidFill>
                <a:latin typeface="Agency FB" panose="020B0503020202020204" pitchFamily="34" charset="0"/>
                <a:cs typeface="Calibri" panose="020F0502020204030204" pitchFamily="34" charset="0"/>
              </a:rPr>
              <a:t>02 | </a:t>
            </a:r>
            <a:r>
              <a:rPr lang="en-US" sz="4000" dirty="0">
                <a:solidFill>
                  <a:srgbClr val="979797"/>
                </a:solidFill>
                <a:latin typeface="Agency FB" panose="020B0503020202020204" pitchFamily="34" charset="0"/>
                <a:cs typeface="Calibri" panose="020F0502020204030204" pitchFamily="34" charset="0"/>
              </a:rPr>
              <a:t>Age of the Student Enrolled</a:t>
            </a:r>
          </a:p>
        </p:txBody>
      </p:sp>
      <p:grpSp>
        <p:nvGrpSpPr>
          <p:cNvPr id="17" name="Group 16">
            <a:extLst>
              <a:ext uri="{FF2B5EF4-FFF2-40B4-BE49-F238E27FC236}">
                <a16:creationId xmlns:a16="http://schemas.microsoft.com/office/drawing/2014/main" id="{BC37F48C-86AC-4172-9713-226BDC8183FF}"/>
              </a:ext>
            </a:extLst>
          </p:cNvPr>
          <p:cNvGrpSpPr/>
          <p:nvPr/>
        </p:nvGrpSpPr>
        <p:grpSpPr>
          <a:xfrm>
            <a:off x="745107" y="1159865"/>
            <a:ext cx="5609392" cy="2511563"/>
            <a:chOff x="410029" y="917436"/>
            <a:chExt cx="5609392" cy="2511563"/>
          </a:xfrm>
        </p:grpSpPr>
        <p:graphicFrame>
          <p:nvGraphicFramePr>
            <p:cNvPr id="15" name="Chart 14">
              <a:extLst>
                <a:ext uri="{FF2B5EF4-FFF2-40B4-BE49-F238E27FC236}">
                  <a16:creationId xmlns:a16="http://schemas.microsoft.com/office/drawing/2014/main" id="{6BE8A93D-FDF4-4307-8700-A86352EF3F7C}"/>
                </a:ext>
              </a:extLst>
            </p:cNvPr>
            <p:cNvGraphicFramePr>
              <a:graphicFrameLocks/>
            </p:cNvGraphicFramePr>
            <p:nvPr>
              <p:extLst>
                <p:ext uri="{D42A27DB-BD31-4B8C-83A1-F6EECF244321}">
                  <p14:modId xmlns:p14="http://schemas.microsoft.com/office/powerpoint/2010/main" val="652979091"/>
                </p:ext>
              </p:extLst>
            </p:nvPr>
          </p:nvGraphicFramePr>
          <p:xfrm>
            <a:off x="410029" y="917436"/>
            <a:ext cx="5472793" cy="2511563"/>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851B1F3B-68B9-4314-BFDA-E3D2C669D018}"/>
                </a:ext>
              </a:extLst>
            </p:cNvPr>
            <p:cNvSpPr txBox="1"/>
            <p:nvPr/>
          </p:nvSpPr>
          <p:spPr>
            <a:xfrm>
              <a:off x="5293752" y="2662268"/>
              <a:ext cx="725669" cy="477054"/>
            </a:xfrm>
            <a:prstGeom prst="rect">
              <a:avLst/>
            </a:prstGeom>
            <a:noFill/>
          </p:spPr>
          <p:txBody>
            <a:bodyPr wrap="square" rtlCol="0">
              <a:spAutoFit/>
            </a:bodyPr>
            <a:lstStyle/>
            <a:p>
              <a:r>
                <a:rPr lang="en-US" sz="2500" b="1" dirty="0">
                  <a:solidFill>
                    <a:srgbClr val="92D050"/>
                  </a:solidFill>
                  <a:latin typeface="Agency FB" panose="020B0503020202020204" pitchFamily="34" charset="0"/>
                  <a:cs typeface="Calibri" panose="020F0502020204030204" pitchFamily="34" charset="0"/>
                </a:rPr>
                <a:t>93%</a:t>
              </a:r>
              <a:endParaRPr lang="en-IN" sz="2500" b="1" dirty="0">
                <a:solidFill>
                  <a:srgbClr val="92D050"/>
                </a:solidFill>
                <a:latin typeface="Agency FB" panose="020B050302020202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2561F113-A8C0-4D85-BC29-A41CB17D1878}"/>
                </a:ext>
              </a:extLst>
            </p:cNvPr>
            <p:cNvSpPr txBox="1"/>
            <p:nvPr/>
          </p:nvSpPr>
          <p:spPr>
            <a:xfrm>
              <a:off x="1245268" y="1923334"/>
              <a:ext cx="633185" cy="477054"/>
            </a:xfrm>
            <a:prstGeom prst="rect">
              <a:avLst/>
            </a:prstGeom>
            <a:noFill/>
          </p:spPr>
          <p:txBody>
            <a:bodyPr wrap="square" rtlCol="0">
              <a:spAutoFit/>
            </a:bodyPr>
            <a:lstStyle/>
            <a:p>
              <a:r>
                <a:rPr lang="en-US" sz="2500" b="1" dirty="0">
                  <a:solidFill>
                    <a:srgbClr val="8FAADC"/>
                  </a:solidFill>
                  <a:latin typeface="Agency FB" panose="020B0503020202020204" pitchFamily="34" charset="0"/>
                  <a:cs typeface="Calibri" panose="020F0502020204030204" pitchFamily="34" charset="0"/>
                </a:rPr>
                <a:t>6%</a:t>
              </a:r>
              <a:endParaRPr lang="en-IN" sz="2500" b="1" dirty="0">
                <a:solidFill>
                  <a:srgbClr val="8FAADC"/>
                </a:solidFill>
                <a:latin typeface="Agency FB" panose="020B050302020202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75692778-808B-481A-A038-D5C358A2CA0A}"/>
                </a:ext>
              </a:extLst>
            </p:cNvPr>
            <p:cNvSpPr txBox="1"/>
            <p:nvPr/>
          </p:nvSpPr>
          <p:spPr>
            <a:xfrm>
              <a:off x="1002306" y="1195433"/>
              <a:ext cx="486128" cy="477054"/>
            </a:xfrm>
            <a:prstGeom prst="rect">
              <a:avLst/>
            </a:prstGeom>
            <a:noFill/>
          </p:spPr>
          <p:txBody>
            <a:bodyPr wrap="square" rtlCol="0">
              <a:spAutoFit/>
            </a:bodyPr>
            <a:lstStyle/>
            <a:p>
              <a:r>
                <a:rPr lang="en-US" sz="2500" b="1" dirty="0">
                  <a:solidFill>
                    <a:srgbClr val="F65050"/>
                  </a:solidFill>
                  <a:latin typeface="Agency FB" panose="020B0503020202020204" pitchFamily="34" charset="0"/>
                  <a:cs typeface="Calibri" panose="020F0502020204030204" pitchFamily="34" charset="0"/>
                </a:rPr>
                <a:t>1%</a:t>
              </a:r>
              <a:endParaRPr lang="en-IN" sz="2500" b="1" dirty="0">
                <a:solidFill>
                  <a:srgbClr val="F65050"/>
                </a:solidFill>
                <a:latin typeface="Agency FB" panose="020B0503020202020204" pitchFamily="34" charset="0"/>
                <a:cs typeface="Calibri" panose="020F0502020204030204" pitchFamily="34" charset="0"/>
              </a:endParaRPr>
            </a:p>
          </p:txBody>
        </p:sp>
      </p:grpSp>
      <p:sp>
        <p:nvSpPr>
          <p:cNvPr id="13" name="TextBox 12">
            <a:extLst>
              <a:ext uri="{FF2B5EF4-FFF2-40B4-BE49-F238E27FC236}">
                <a16:creationId xmlns:a16="http://schemas.microsoft.com/office/drawing/2014/main" id="{2CE7A816-CD20-4CAC-8C3B-8EA1E94B76DE}"/>
              </a:ext>
            </a:extLst>
          </p:cNvPr>
          <p:cNvSpPr txBox="1"/>
          <p:nvPr/>
        </p:nvSpPr>
        <p:spPr>
          <a:xfrm>
            <a:off x="7424962" y="1422915"/>
            <a:ext cx="2952749" cy="584775"/>
          </a:xfrm>
          <a:prstGeom prst="rect">
            <a:avLst/>
          </a:prstGeom>
          <a:noFill/>
        </p:spPr>
        <p:txBody>
          <a:bodyPr wrap="square" rtlCol="0">
            <a:spAutoFit/>
          </a:bodyPr>
          <a:lstStyle/>
          <a:p>
            <a:r>
              <a:rPr lang="en-US" sz="1600" b="1" dirty="0">
                <a:solidFill>
                  <a:srgbClr val="3D3D3D"/>
                </a:solidFill>
                <a:latin typeface="Agency FB" panose="020B0503020202020204" pitchFamily="34" charset="0"/>
              </a:rPr>
              <a:t>99% </a:t>
            </a:r>
            <a:r>
              <a:rPr lang="en-US" sz="1600" dirty="0">
                <a:solidFill>
                  <a:srgbClr val="3D3D3D"/>
                </a:solidFill>
                <a:latin typeface="Agency FB" panose="020B0503020202020204" pitchFamily="34" charset="0"/>
              </a:rPr>
              <a:t>of the student are young.</a:t>
            </a:r>
          </a:p>
          <a:p>
            <a:r>
              <a:rPr lang="en-US" sz="1600" dirty="0">
                <a:solidFill>
                  <a:srgbClr val="3D3D3D"/>
                </a:solidFill>
                <a:latin typeface="Agency FB" panose="020B0503020202020204" pitchFamily="34" charset="0"/>
              </a:rPr>
              <a:t>They lies between age 16 to 20 years </a:t>
            </a:r>
            <a:endParaRPr lang="en-IN" sz="1600" dirty="0">
              <a:solidFill>
                <a:srgbClr val="3D3D3D"/>
              </a:solidFill>
              <a:latin typeface="Agency FB" panose="020B0503020202020204" pitchFamily="34" charset="0"/>
            </a:endParaRPr>
          </a:p>
        </p:txBody>
      </p:sp>
      <p:grpSp>
        <p:nvGrpSpPr>
          <p:cNvPr id="25" name="Group 24">
            <a:extLst>
              <a:ext uri="{FF2B5EF4-FFF2-40B4-BE49-F238E27FC236}">
                <a16:creationId xmlns:a16="http://schemas.microsoft.com/office/drawing/2014/main" id="{329E6A9E-69B7-46AC-8219-D80479F243F3}"/>
              </a:ext>
            </a:extLst>
          </p:cNvPr>
          <p:cNvGrpSpPr/>
          <p:nvPr/>
        </p:nvGrpSpPr>
        <p:grpSpPr>
          <a:xfrm>
            <a:off x="757807" y="3681165"/>
            <a:ext cx="5689602" cy="2873500"/>
            <a:chOff x="350155" y="3591249"/>
            <a:chExt cx="5689602" cy="3057201"/>
          </a:xfrm>
        </p:grpSpPr>
        <p:graphicFrame>
          <p:nvGraphicFramePr>
            <p:cNvPr id="16" name="Chart 15">
              <a:extLst>
                <a:ext uri="{FF2B5EF4-FFF2-40B4-BE49-F238E27FC236}">
                  <a16:creationId xmlns:a16="http://schemas.microsoft.com/office/drawing/2014/main" id="{86253994-1D6B-442C-AC68-D4E8CEBB918B}"/>
                </a:ext>
              </a:extLst>
            </p:cNvPr>
            <p:cNvGraphicFramePr>
              <a:graphicFrameLocks/>
            </p:cNvGraphicFramePr>
            <p:nvPr>
              <p:extLst>
                <p:ext uri="{D42A27DB-BD31-4B8C-83A1-F6EECF244321}">
                  <p14:modId xmlns:p14="http://schemas.microsoft.com/office/powerpoint/2010/main" val="1305901321"/>
                </p:ext>
              </p:extLst>
            </p:nvPr>
          </p:nvGraphicFramePr>
          <p:xfrm>
            <a:off x="350155" y="3591249"/>
            <a:ext cx="5689602" cy="3057201"/>
          </p:xfrm>
          <a:graphic>
            <a:graphicData uri="http://schemas.openxmlformats.org/drawingml/2006/chart">
              <c:chart xmlns:c="http://schemas.openxmlformats.org/drawingml/2006/chart" xmlns:r="http://schemas.openxmlformats.org/officeDocument/2006/relationships" r:id="rId3"/>
            </a:graphicData>
          </a:graphic>
        </p:graphicFrame>
        <p:sp>
          <p:nvSpPr>
            <p:cNvPr id="18" name="TextBox 17">
              <a:extLst>
                <a:ext uri="{FF2B5EF4-FFF2-40B4-BE49-F238E27FC236}">
                  <a16:creationId xmlns:a16="http://schemas.microsoft.com/office/drawing/2014/main" id="{C5555C85-6FBD-474F-B6ED-57DBC93928BC}"/>
                </a:ext>
              </a:extLst>
            </p:cNvPr>
            <p:cNvSpPr txBox="1"/>
            <p:nvPr/>
          </p:nvSpPr>
          <p:spPr>
            <a:xfrm>
              <a:off x="1987884" y="6034998"/>
              <a:ext cx="558800" cy="369332"/>
            </a:xfrm>
            <a:prstGeom prst="rect">
              <a:avLst/>
            </a:prstGeom>
            <a:noFill/>
          </p:spPr>
          <p:txBody>
            <a:bodyPr wrap="square" rtlCol="0">
              <a:spAutoFit/>
            </a:bodyPr>
            <a:lstStyle/>
            <a:p>
              <a:r>
                <a:rPr lang="en-US" b="1" dirty="0">
                  <a:solidFill>
                    <a:srgbClr val="AB5FAF"/>
                  </a:solidFill>
                  <a:latin typeface="Agency FB" panose="020B0503020202020204" pitchFamily="34" charset="0"/>
                </a:rPr>
                <a:t>19%</a:t>
              </a:r>
              <a:endParaRPr lang="en-IN" b="1" dirty="0">
                <a:solidFill>
                  <a:srgbClr val="AB5FAF"/>
                </a:solidFill>
                <a:latin typeface="Agency FB" panose="020B0503020202020204" pitchFamily="34" charset="0"/>
              </a:endParaRPr>
            </a:p>
          </p:txBody>
        </p:sp>
        <p:sp>
          <p:nvSpPr>
            <p:cNvPr id="19" name="TextBox 18">
              <a:extLst>
                <a:ext uri="{FF2B5EF4-FFF2-40B4-BE49-F238E27FC236}">
                  <a16:creationId xmlns:a16="http://schemas.microsoft.com/office/drawing/2014/main" id="{9185ABFC-A796-492A-8956-EA019F8A00C6}"/>
                </a:ext>
              </a:extLst>
            </p:cNvPr>
            <p:cNvSpPr txBox="1"/>
            <p:nvPr/>
          </p:nvSpPr>
          <p:spPr>
            <a:xfrm>
              <a:off x="1023698" y="5115157"/>
              <a:ext cx="535900" cy="369332"/>
            </a:xfrm>
            <a:prstGeom prst="rect">
              <a:avLst/>
            </a:prstGeom>
            <a:noFill/>
          </p:spPr>
          <p:txBody>
            <a:bodyPr wrap="square" rtlCol="0">
              <a:spAutoFit/>
            </a:bodyPr>
            <a:lstStyle/>
            <a:p>
              <a:r>
                <a:rPr lang="en-US" b="1" dirty="0">
                  <a:solidFill>
                    <a:srgbClr val="AB5FAF"/>
                  </a:solidFill>
                  <a:latin typeface="Agency FB" panose="020B0503020202020204" pitchFamily="34" charset="0"/>
                </a:rPr>
                <a:t>1.5%</a:t>
              </a:r>
              <a:endParaRPr lang="en-IN" b="1" dirty="0">
                <a:solidFill>
                  <a:srgbClr val="AB5FAF"/>
                </a:solidFill>
                <a:latin typeface="Agency FB" panose="020B0503020202020204" pitchFamily="34" charset="0"/>
              </a:endParaRPr>
            </a:p>
          </p:txBody>
        </p:sp>
        <p:sp>
          <p:nvSpPr>
            <p:cNvPr id="20" name="TextBox 19">
              <a:extLst>
                <a:ext uri="{FF2B5EF4-FFF2-40B4-BE49-F238E27FC236}">
                  <a16:creationId xmlns:a16="http://schemas.microsoft.com/office/drawing/2014/main" id="{088A4E80-2621-417F-9ECB-456352D39A48}"/>
                </a:ext>
              </a:extLst>
            </p:cNvPr>
            <p:cNvSpPr txBox="1"/>
            <p:nvPr/>
          </p:nvSpPr>
          <p:spPr>
            <a:xfrm>
              <a:off x="5047488" y="5773483"/>
              <a:ext cx="558801" cy="369332"/>
            </a:xfrm>
            <a:prstGeom prst="rect">
              <a:avLst/>
            </a:prstGeom>
            <a:noFill/>
          </p:spPr>
          <p:txBody>
            <a:bodyPr wrap="square" rtlCol="0">
              <a:spAutoFit/>
            </a:bodyPr>
            <a:lstStyle/>
            <a:p>
              <a:r>
                <a:rPr lang="en-US" b="1" dirty="0">
                  <a:solidFill>
                    <a:srgbClr val="92D050"/>
                  </a:solidFill>
                  <a:latin typeface="Agency FB" panose="020B0503020202020204" pitchFamily="34" charset="0"/>
                  <a:cs typeface="Calibri" panose="020F0502020204030204" pitchFamily="34" charset="0"/>
                </a:rPr>
                <a:t>74%</a:t>
              </a:r>
              <a:endParaRPr lang="en-IN" b="1" dirty="0">
                <a:solidFill>
                  <a:srgbClr val="92D050"/>
                </a:solidFill>
                <a:latin typeface="Agency FB" panose="020B050302020202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A8513B2A-AE70-4752-8922-1DB1D5ABF526}"/>
                </a:ext>
              </a:extLst>
            </p:cNvPr>
            <p:cNvSpPr txBox="1"/>
            <p:nvPr/>
          </p:nvSpPr>
          <p:spPr>
            <a:xfrm>
              <a:off x="1151760" y="4845188"/>
              <a:ext cx="440542" cy="369332"/>
            </a:xfrm>
            <a:prstGeom prst="rect">
              <a:avLst/>
            </a:prstGeom>
            <a:noFill/>
          </p:spPr>
          <p:txBody>
            <a:bodyPr wrap="square" rtlCol="0">
              <a:spAutoFit/>
            </a:bodyPr>
            <a:lstStyle/>
            <a:p>
              <a:r>
                <a:rPr lang="en-US" b="1" dirty="0">
                  <a:solidFill>
                    <a:srgbClr val="8FAADC"/>
                  </a:solidFill>
                  <a:latin typeface="Agency FB" panose="020B0503020202020204" pitchFamily="34" charset="0"/>
                  <a:cs typeface="Calibri" panose="020F0502020204030204" pitchFamily="34" charset="0"/>
                </a:rPr>
                <a:t>5%</a:t>
              </a:r>
              <a:endParaRPr lang="en-IN" b="1" dirty="0">
                <a:solidFill>
                  <a:srgbClr val="8FAADC"/>
                </a:solidFill>
                <a:latin typeface="Agency FB" panose="020B050302020202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DB3B8009-A996-428E-B52E-0BBF65BA88EB}"/>
                </a:ext>
              </a:extLst>
            </p:cNvPr>
            <p:cNvSpPr txBox="1"/>
            <p:nvPr/>
          </p:nvSpPr>
          <p:spPr>
            <a:xfrm>
              <a:off x="926524" y="3919504"/>
              <a:ext cx="387370" cy="369332"/>
            </a:xfrm>
            <a:prstGeom prst="rect">
              <a:avLst/>
            </a:prstGeom>
            <a:noFill/>
          </p:spPr>
          <p:txBody>
            <a:bodyPr wrap="square" rtlCol="0">
              <a:spAutoFit/>
            </a:bodyPr>
            <a:lstStyle/>
            <a:p>
              <a:r>
                <a:rPr lang="en-US" b="1" dirty="0">
                  <a:solidFill>
                    <a:srgbClr val="F65050"/>
                  </a:solidFill>
                  <a:latin typeface="Agency FB" panose="020B0503020202020204" pitchFamily="34" charset="0"/>
                  <a:cs typeface="Calibri" panose="020F0502020204030204" pitchFamily="34" charset="0"/>
                </a:rPr>
                <a:t>1%</a:t>
              </a:r>
              <a:endParaRPr lang="en-IN" b="1" dirty="0">
                <a:solidFill>
                  <a:srgbClr val="F65050"/>
                </a:solidFill>
                <a:latin typeface="Agency FB" panose="020B0503020202020204" pitchFamily="34" charset="0"/>
                <a:cs typeface="Calibri" panose="020F0502020204030204" pitchFamily="34" charset="0"/>
              </a:endParaRPr>
            </a:p>
          </p:txBody>
        </p:sp>
      </p:grpSp>
      <p:sp>
        <p:nvSpPr>
          <p:cNvPr id="24" name="TextBox 23">
            <a:extLst>
              <a:ext uri="{FF2B5EF4-FFF2-40B4-BE49-F238E27FC236}">
                <a16:creationId xmlns:a16="http://schemas.microsoft.com/office/drawing/2014/main" id="{6B851847-D19F-4549-B2EC-35694BC33F0C}"/>
              </a:ext>
            </a:extLst>
          </p:cNvPr>
          <p:cNvSpPr txBox="1"/>
          <p:nvPr/>
        </p:nvSpPr>
        <p:spPr>
          <a:xfrm>
            <a:off x="7424961" y="3655047"/>
            <a:ext cx="2952749" cy="2308324"/>
          </a:xfrm>
          <a:prstGeom prst="rect">
            <a:avLst/>
          </a:prstGeom>
          <a:noFill/>
        </p:spPr>
        <p:txBody>
          <a:bodyPr wrap="square" rtlCol="0">
            <a:spAutoFit/>
          </a:bodyPr>
          <a:lstStyle/>
          <a:p>
            <a:r>
              <a:rPr lang="en-US" sz="1600" dirty="0">
                <a:solidFill>
                  <a:srgbClr val="3D3D3D"/>
                </a:solidFill>
                <a:latin typeface="Agency FB" panose="020B0503020202020204" pitchFamily="34" charset="0"/>
              </a:rPr>
              <a:t>Dividing into two groups Returned for Second year and not Returned and remaking the bar chart</a:t>
            </a:r>
          </a:p>
          <a:p>
            <a:endParaRPr lang="en-US" sz="800" dirty="0">
              <a:solidFill>
                <a:srgbClr val="3D3D3D"/>
              </a:solidFill>
              <a:latin typeface="Agency FB" panose="020B0503020202020204" pitchFamily="34" charset="0"/>
            </a:endParaRPr>
          </a:p>
          <a:p>
            <a:r>
              <a:rPr lang="en-US" sz="1600" b="1" dirty="0">
                <a:solidFill>
                  <a:srgbClr val="3D3D3D"/>
                </a:solidFill>
                <a:latin typeface="Agency FB" panose="020B0503020202020204" pitchFamily="34" charset="0"/>
              </a:rPr>
              <a:t>20.5</a:t>
            </a:r>
            <a:r>
              <a:rPr lang="en-US" sz="1600" dirty="0">
                <a:solidFill>
                  <a:srgbClr val="3D3D3D"/>
                </a:solidFill>
                <a:latin typeface="Agency FB" panose="020B0503020202020204" pitchFamily="34" charset="0"/>
              </a:rPr>
              <a:t> percent of the student of age between 16 to 20 years don’t shows for the second year</a:t>
            </a:r>
          </a:p>
          <a:p>
            <a:endParaRPr lang="en-US" sz="800" dirty="0">
              <a:solidFill>
                <a:srgbClr val="3D3D3D"/>
              </a:solidFill>
              <a:latin typeface="Agency FB" panose="020B0503020202020204" pitchFamily="34" charset="0"/>
            </a:endParaRPr>
          </a:p>
          <a:p>
            <a:r>
              <a:rPr lang="en-US" sz="1600" dirty="0">
                <a:solidFill>
                  <a:srgbClr val="3D3D3D"/>
                </a:solidFill>
                <a:latin typeface="Agency FB" panose="020B0503020202020204" pitchFamily="34" charset="0"/>
              </a:rPr>
              <a:t>Its seems like age does not play an important role to predict attrition</a:t>
            </a:r>
            <a:endParaRPr lang="en-IN" sz="1600" dirty="0">
              <a:solidFill>
                <a:srgbClr val="3D3D3D"/>
              </a:solidFill>
              <a:latin typeface="Agency FB" panose="020B0503020202020204" pitchFamily="34" charset="0"/>
            </a:endParaRPr>
          </a:p>
        </p:txBody>
      </p:sp>
      <p:sp>
        <p:nvSpPr>
          <p:cNvPr id="26" name="TextBox 25">
            <a:extLst>
              <a:ext uri="{FF2B5EF4-FFF2-40B4-BE49-F238E27FC236}">
                <a16:creationId xmlns:a16="http://schemas.microsoft.com/office/drawing/2014/main" id="{2746156C-74DC-4FF5-A135-21F9F2EB5DF7}"/>
              </a:ext>
            </a:extLst>
          </p:cNvPr>
          <p:cNvSpPr txBox="1"/>
          <p:nvPr/>
        </p:nvSpPr>
        <p:spPr>
          <a:xfrm>
            <a:off x="1280093" y="977601"/>
            <a:ext cx="1725043" cy="400110"/>
          </a:xfrm>
          <a:prstGeom prst="rect">
            <a:avLst/>
          </a:prstGeom>
          <a:noFill/>
        </p:spPr>
        <p:txBody>
          <a:bodyPr wrap="square" rtlCol="0">
            <a:spAutoFit/>
          </a:bodyPr>
          <a:lstStyle/>
          <a:p>
            <a:r>
              <a:rPr lang="en-US" sz="2000" b="1" dirty="0">
                <a:solidFill>
                  <a:schemeClr val="tx2">
                    <a:lumMod val="50000"/>
                  </a:schemeClr>
                </a:solidFill>
                <a:latin typeface="Agency FB" panose="020B0503020202020204" pitchFamily="34" charset="0"/>
              </a:rPr>
              <a:t>Age Distribution</a:t>
            </a:r>
            <a:endParaRPr lang="en-IN" sz="2000" b="1" dirty="0">
              <a:solidFill>
                <a:schemeClr val="tx2">
                  <a:lumMod val="50000"/>
                </a:schemeClr>
              </a:solidFill>
              <a:latin typeface="Agency FB" panose="020B0503020202020204" pitchFamily="34" charset="0"/>
            </a:endParaRPr>
          </a:p>
        </p:txBody>
      </p:sp>
      <p:sp>
        <p:nvSpPr>
          <p:cNvPr id="4" name="TextBox 3">
            <a:extLst>
              <a:ext uri="{FF2B5EF4-FFF2-40B4-BE49-F238E27FC236}">
                <a16:creationId xmlns:a16="http://schemas.microsoft.com/office/drawing/2014/main" id="{31D95E4A-D032-42D6-A6BD-579F79CCF26E}"/>
              </a:ext>
            </a:extLst>
          </p:cNvPr>
          <p:cNvSpPr txBox="1"/>
          <p:nvPr/>
        </p:nvSpPr>
        <p:spPr>
          <a:xfrm>
            <a:off x="1462902" y="6438791"/>
            <a:ext cx="1048703" cy="338554"/>
          </a:xfrm>
          <a:prstGeom prst="rect">
            <a:avLst/>
          </a:prstGeom>
          <a:noFill/>
        </p:spPr>
        <p:txBody>
          <a:bodyPr wrap="square" rtlCol="0">
            <a:spAutoFit/>
          </a:bodyPr>
          <a:lstStyle/>
          <a:p>
            <a:r>
              <a:rPr lang="en-US" sz="1600" dirty="0">
                <a:solidFill>
                  <a:srgbClr val="AB5FAF"/>
                </a:solidFill>
                <a:latin typeface="Agency FB" panose="020B0503020202020204" pitchFamily="34" charset="0"/>
              </a:rPr>
              <a:t>Not Returned</a:t>
            </a:r>
            <a:endParaRPr lang="en-IN" sz="1600" dirty="0">
              <a:solidFill>
                <a:srgbClr val="AB5FAF"/>
              </a:solidFill>
              <a:latin typeface="Agency FB" panose="020B0503020202020204" pitchFamily="34" charset="0"/>
            </a:endParaRPr>
          </a:p>
        </p:txBody>
      </p:sp>
      <p:sp>
        <p:nvSpPr>
          <p:cNvPr id="5" name="Rectangle 4">
            <a:extLst>
              <a:ext uri="{FF2B5EF4-FFF2-40B4-BE49-F238E27FC236}">
                <a16:creationId xmlns:a16="http://schemas.microsoft.com/office/drawing/2014/main" id="{C9413C27-EB32-4D82-80EB-49167E00318D}"/>
              </a:ext>
            </a:extLst>
          </p:cNvPr>
          <p:cNvSpPr/>
          <p:nvPr/>
        </p:nvSpPr>
        <p:spPr>
          <a:xfrm>
            <a:off x="1337660" y="6511357"/>
            <a:ext cx="158584" cy="176462"/>
          </a:xfrm>
          <a:prstGeom prst="rect">
            <a:avLst/>
          </a:prstGeom>
          <a:solidFill>
            <a:srgbClr val="AB5F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44126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BB8E3B-1D50-4101-83B3-C9001AC97B6C}"/>
              </a:ext>
            </a:extLst>
          </p:cNvPr>
          <p:cNvSpPr txBox="1"/>
          <p:nvPr/>
        </p:nvSpPr>
        <p:spPr>
          <a:xfrm>
            <a:off x="242207" y="209550"/>
            <a:ext cx="8953500" cy="707886"/>
          </a:xfrm>
          <a:prstGeom prst="rect">
            <a:avLst/>
          </a:prstGeom>
          <a:noFill/>
        </p:spPr>
        <p:txBody>
          <a:bodyPr wrap="square" rtlCol="0">
            <a:spAutoFit/>
          </a:bodyPr>
          <a:lstStyle/>
          <a:p>
            <a:r>
              <a:rPr lang="en-US" sz="4000" dirty="0">
                <a:solidFill>
                  <a:srgbClr val="3D6DC3"/>
                </a:solidFill>
                <a:latin typeface="Agency FB" panose="020B0503020202020204" pitchFamily="34" charset="0"/>
                <a:cs typeface="Calibri" panose="020F0502020204030204" pitchFamily="34" charset="0"/>
              </a:rPr>
              <a:t>03 | </a:t>
            </a:r>
            <a:r>
              <a:rPr lang="en-IN" sz="4000" dirty="0">
                <a:solidFill>
                  <a:srgbClr val="ABABAB"/>
                </a:solidFill>
                <a:latin typeface="Agency FB" panose="020B0503020202020204" pitchFamily="34" charset="0"/>
                <a:cs typeface="Calibri" panose="020F0502020204030204" pitchFamily="34" charset="0"/>
              </a:rPr>
              <a:t>Gender of the student</a:t>
            </a:r>
          </a:p>
        </p:txBody>
      </p:sp>
      <p:sp>
        <p:nvSpPr>
          <p:cNvPr id="13" name="TextBox 12">
            <a:extLst>
              <a:ext uri="{FF2B5EF4-FFF2-40B4-BE49-F238E27FC236}">
                <a16:creationId xmlns:a16="http://schemas.microsoft.com/office/drawing/2014/main" id="{2CE7A816-CD20-4CAC-8C3B-8EA1E94B76DE}"/>
              </a:ext>
            </a:extLst>
          </p:cNvPr>
          <p:cNvSpPr txBox="1"/>
          <p:nvPr/>
        </p:nvSpPr>
        <p:spPr>
          <a:xfrm>
            <a:off x="7832630" y="963413"/>
            <a:ext cx="2952749" cy="1200329"/>
          </a:xfrm>
          <a:prstGeom prst="rect">
            <a:avLst/>
          </a:prstGeom>
          <a:noFill/>
        </p:spPr>
        <p:txBody>
          <a:bodyPr wrap="square" rtlCol="0">
            <a:spAutoFit/>
          </a:bodyPr>
          <a:lstStyle/>
          <a:p>
            <a:r>
              <a:rPr lang="en-US" sz="1600" dirty="0">
                <a:solidFill>
                  <a:srgbClr val="3D3D3D"/>
                </a:solidFill>
                <a:latin typeface="Agency FB" panose="020B0503020202020204" pitchFamily="34" charset="0"/>
              </a:rPr>
              <a:t>Out of 3400, 1260 students are male and 2140 are female</a:t>
            </a:r>
          </a:p>
          <a:p>
            <a:endParaRPr lang="en-US" sz="800" dirty="0">
              <a:solidFill>
                <a:srgbClr val="3D3D3D"/>
              </a:solidFill>
              <a:latin typeface="Agency FB" panose="020B0503020202020204" pitchFamily="34" charset="0"/>
            </a:endParaRPr>
          </a:p>
          <a:p>
            <a:r>
              <a:rPr lang="en-US" sz="1600" dirty="0">
                <a:solidFill>
                  <a:srgbClr val="3D3D3D"/>
                </a:solidFill>
                <a:latin typeface="Agency FB" panose="020B0503020202020204" pitchFamily="34" charset="0"/>
              </a:rPr>
              <a:t>It’s good to see that more female student are educating themselves</a:t>
            </a:r>
          </a:p>
        </p:txBody>
      </p:sp>
      <p:sp>
        <p:nvSpPr>
          <p:cNvPr id="29" name="Freeform 9">
            <a:extLst>
              <a:ext uri="{FF2B5EF4-FFF2-40B4-BE49-F238E27FC236}">
                <a16:creationId xmlns:a16="http://schemas.microsoft.com/office/drawing/2014/main" id="{5698CEB9-5386-4931-982D-6567020A8983}"/>
              </a:ext>
            </a:extLst>
          </p:cNvPr>
          <p:cNvSpPr>
            <a:spLocks/>
          </p:cNvSpPr>
          <p:nvPr/>
        </p:nvSpPr>
        <p:spPr bwMode="auto">
          <a:xfrm>
            <a:off x="242207" y="1393765"/>
            <a:ext cx="304800" cy="598488"/>
          </a:xfrm>
          <a:custGeom>
            <a:avLst/>
            <a:gdLst>
              <a:gd name="T0" fmla="*/ 744 w 1054"/>
              <a:gd name="T1" fmla="*/ 0 h 2063"/>
              <a:gd name="T2" fmla="*/ 310 w 1054"/>
              <a:gd name="T3" fmla="*/ 0 h 2063"/>
              <a:gd name="T4" fmla="*/ 0 w 1054"/>
              <a:gd name="T5" fmla="*/ 309 h 2063"/>
              <a:gd name="T6" fmla="*/ 0 w 1054"/>
              <a:gd name="T7" fmla="*/ 754 h 2063"/>
              <a:gd name="T8" fmla="*/ 153 w 1054"/>
              <a:gd name="T9" fmla="*/ 1021 h 2063"/>
              <a:gd name="T10" fmla="*/ 190 w 1054"/>
              <a:gd name="T11" fmla="*/ 1000 h 2063"/>
              <a:gd name="T12" fmla="*/ 190 w 1054"/>
              <a:gd name="T13" fmla="*/ 337 h 2063"/>
              <a:gd name="T14" fmla="*/ 210 w 1054"/>
              <a:gd name="T15" fmla="*/ 317 h 2063"/>
              <a:gd name="T16" fmla="*/ 229 w 1054"/>
              <a:gd name="T17" fmla="*/ 337 h 2063"/>
              <a:gd name="T18" fmla="*/ 229 w 1054"/>
              <a:gd name="T19" fmla="*/ 1915 h 2063"/>
              <a:gd name="T20" fmla="*/ 365 w 1054"/>
              <a:gd name="T21" fmla="*/ 2061 h 2063"/>
              <a:gd name="T22" fmla="*/ 509 w 1054"/>
              <a:gd name="T23" fmla="*/ 1921 h 2063"/>
              <a:gd name="T24" fmla="*/ 509 w 1054"/>
              <a:gd name="T25" fmla="*/ 1120 h 2063"/>
              <a:gd name="T26" fmla="*/ 529 w 1054"/>
              <a:gd name="T27" fmla="*/ 1101 h 2063"/>
              <a:gd name="T28" fmla="*/ 548 w 1054"/>
              <a:gd name="T29" fmla="*/ 1120 h 2063"/>
              <a:gd name="T30" fmla="*/ 548 w 1054"/>
              <a:gd name="T31" fmla="*/ 1915 h 2063"/>
              <a:gd name="T32" fmla="*/ 684 w 1054"/>
              <a:gd name="T33" fmla="*/ 2061 h 2063"/>
              <a:gd name="T34" fmla="*/ 828 w 1054"/>
              <a:gd name="T35" fmla="*/ 1921 h 2063"/>
              <a:gd name="T36" fmla="*/ 828 w 1054"/>
              <a:gd name="T37" fmla="*/ 337 h 2063"/>
              <a:gd name="T38" fmla="*/ 848 w 1054"/>
              <a:gd name="T39" fmla="*/ 317 h 2063"/>
              <a:gd name="T40" fmla="*/ 867 w 1054"/>
              <a:gd name="T41" fmla="*/ 337 h 2063"/>
              <a:gd name="T42" fmla="*/ 867 w 1054"/>
              <a:gd name="T43" fmla="*/ 998 h 2063"/>
              <a:gd name="T44" fmla="*/ 905 w 1054"/>
              <a:gd name="T45" fmla="*/ 1019 h 2063"/>
              <a:gd name="T46" fmla="*/ 1054 w 1054"/>
              <a:gd name="T47" fmla="*/ 754 h 2063"/>
              <a:gd name="T48" fmla="*/ 1054 w 1054"/>
              <a:gd name="T49" fmla="*/ 309 h 2063"/>
              <a:gd name="T50" fmla="*/ 744 w 1054"/>
              <a:gd name="T51" fmla="*/ 0 h 2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54" h="2063">
                <a:moveTo>
                  <a:pt x="744" y="0"/>
                </a:moveTo>
                <a:lnTo>
                  <a:pt x="310" y="0"/>
                </a:lnTo>
                <a:cubicBezTo>
                  <a:pt x="138" y="0"/>
                  <a:pt x="0" y="138"/>
                  <a:pt x="0" y="309"/>
                </a:cubicBezTo>
                <a:lnTo>
                  <a:pt x="0" y="754"/>
                </a:lnTo>
                <a:cubicBezTo>
                  <a:pt x="0" y="868"/>
                  <a:pt x="61" y="968"/>
                  <a:pt x="153" y="1021"/>
                </a:cubicBezTo>
                <a:cubicBezTo>
                  <a:pt x="170" y="1031"/>
                  <a:pt x="190" y="1019"/>
                  <a:pt x="190" y="1000"/>
                </a:cubicBezTo>
                <a:lnTo>
                  <a:pt x="190" y="337"/>
                </a:lnTo>
                <a:cubicBezTo>
                  <a:pt x="190" y="326"/>
                  <a:pt x="199" y="317"/>
                  <a:pt x="210" y="317"/>
                </a:cubicBezTo>
                <a:cubicBezTo>
                  <a:pt x="221" y="317"/>
                  <a:pt x="229" y="326"/>
                  <a:pt x="229" y="337"/>
                </a:cubicBezTo>
                <a:lnTo>
                  <a:pt x="229" y="1915"/>
                </a:lnTo>
                <a:cubicBezTo>
                  <a:pt x="229" y="1992"/>
                  <a:pt x="288" y="2059"/>
                  <a:pt x="365" y="2061"/>
                </a:cubicBezTo>
                <a:cubicBezTo>
                  <a:pt x="444" y="2063"/>
                  <a:pt x="509" y="2000"/>
                  <a:pt x="509" y="1921"/>
                </a:cubicBezTo>
                <a:lnTo>
                  <a:pt x="509" y="1120"/>
                </a:lnTo>
                <a:cubicBezTo>
                  <a:pt x="509" y="1109"/>
                  <a:pt x="518" y="1101"/>
                  <a:pt x="529" y="1101"/>
                </a:cubicBezTo>
                <a:cubicBezTo>
                  <a:pt x="540" y="1101"/>
                  <a:pt x="548" y="1109"/>
                  <a:pt x="548" y="1120"/>
                </a:cubicBezTo>
                <a:lnTo>
                  <a:pt x="548" y="1915"/>
                </a:lnTo>
                <a:cubicBezTo>
                  <a:pt x="548" y="1992"/>
                  <a:pt x="607" y="2059"/>
                  <a:pt x="684" y="2061"/>
                </a:cubicBezTo>
                <a:cubicBezTo>
                  <a:pt x="763" y="2063"/>
                  <a:pt x="828" y="2000"/>
                  <a:pt x="828" y="1921"/>
                </a:cubicBezTo>
                <a:lnTo>
                  <a:pt x="828" y="337"/>
                </a:lnTo>
                <a:cubicBezTo>
                  <a:pt x="828" y="326"/>
                  <a:pt x="837" y="317"/>
                  <a:pt x="848" y="317"/>
                </a:cubicBezTo>
                <a:cubicBezTo>
                  <a:pt x="859" y="317"/>
                  <a:pt x="867" y="326"/>
                  <a:pt x="867" y="337"/>
                </a:cubicBezTo>
                <a:lnTo>
                  <a:pt x="867" y="998"/>
                </a:lnTo>
                <a:cubicBezTo>
                  <a:pt x="867" y="1017"/>
                  <a:pt x="888" y="1029"/>
                  <a:pt x="905" y="1019"/>
                </a:cubicBezTo>
                <a:cubicBezTo>
                  <a:pt x="994" y="965"/>
                  <a:pt x="1054" y="866"/>
                  <a:pt x="1054" y="754"/>
                </a:cubicBezTo>
                <a:lnTo>
                  <a:pt x="1054" y="309"/>
                </a:lnTo>
                <a:cubicBezTo>
                  <a:pt x="1054" y="138"/>
                  <a:pt x="916" y="0"/>
                  <a:pt x="744" y="0"/>
                </a:cubicBezTo>
              </a:path>
            </a:pathLst>
          </a:custGeom>
          <a:solidFill>
            <a:srgbClr val="AFC0E0"/>
          </a:solidFill>
          <a:ln>
            <a:noFill/>
          </a:ln>
        </p:spPr>
        <p:txBody>
          <a:bodyPr vert="horz" wrap="square" lIns="91440" tIns="45720" rIns="91440" bIns="45720" numCol="1" anchor="t" anchorCtr="0" compatLnSpc="1">
            <a:prstTxWarp prst="textNoShape">
              <a:avLst/>
            </a:prstTxWarp>
          </a:bodyPr>
          <a:lstStyle/>
          <a:p>
            <a:endParaRPr lang="en-IN"/>
          </a:p>
        </p:txBody>
      </p:sp>
      <p:sp>
        <p:nvSpPr>
          <p:cNvPr id="30" name="Oval 10">
            <a:extLst>
              <a:ext uri="{FF2B5EF4-FFF2-40B4-BE49-F238E27FC236}">
                <a16:creationId xmlns:a16="http://schemas.microsoft.com/office/drawing/2014/main" id="{C9B45D7C-6B0D-4A80-A83E-4105D51ADEF9}"/>
              </a:ext>
            </a:extLst>
          </p:cNvPr>
          <p:cNvSpPr>
            <a:spLocks noChangeArrowheads="1"/>
          </p:cNvSpPr>
          <p:nvPr/>
        </p:nvSpPr>
        <p:spPr bwMode="auto">
          <a:xfrm>
            <a:off x="315232" y="1214377"/>
            <a:ext cx="158750" cy="158750"/>
          </a:xfrm>
          <a:prstGeom prst="ellipse">
            <a:avLst/>
          </a:prstGeom>
          <a:solidFill>
            <a:srgbClr val="AFC0E0"/>
          </a:solidFill>
          <a:ln>
            <a:noFill/>
          </a:ln>
        </p:spPr>
        <p:txBody>
          <a:bodyPr vert="horz" wrap="square" lIns="91440" tIns="45720" rIns="91440" bIns="45720" numCol="1" anchor="t" anchorCtr="0" compatLnSpc="1">
            <a:prstTxWarp prst="textNoShape">
              <a:avLst/>
            </a:prstTxWarp>
          </a:bodyPr>
          <a:lstStyle/>
          <a:p>
            <a:endParaRPr lang="en-IN"/>
          </a:p>
        </p:txBody>
      </p:sp>
      <p:sp>
        <p:nvSpPr>
          <p:cNvPr id="31" name="Freeform 11">
            <a:extLst>
              <a:ext uri="{FF2B5EF4-FFF2-40B4-BE49-F238E27FC236}">
                <a16:creationId xmlns:a16="http://schemas.microsoft.com/office/drawing/2014/main" id="{98D21A8C-BCCC-4A67-B7CA-970294F9C2E0}"/>
              </a:ext>
            </a:extLst>
          </p:cNvPr>
          <p:cNvSpPr>
            <a:spLocks/>
          </p:cNvSpPr>
          <p:nvPr/>
        </p:nvSpPr>
        <p:spPr bwMode="auto">
          <a:xfrm>
            <a:off x="585107" y="1393765"/>
            <a:ext cx="306388" cy="598488"/>
          </a:xfrm>
          <a:custGeom>
            <a:avLst/>
            <a:gdLst>
              <a:gd name="T0" fmla="*/ 745 w 1055"/>
              <a:gd name="T1" fmla="*/ 0 h 2063"/>
              <a:gd name="T2" fmla="*/ 310 w 1055"/>
              <a:gd name="T3" fmla="*/ 0 h 2063"/>
              <a:gd name="T4" fmla="*/ 0 w 1055"/>
              <a:gd name="T5" fmla="*/ 309 h 2063"/>
              <a:gd name="T6" fmla="*/ 0 w 1055"/>
              <a:gd name="T7" fmla="*/ 754 h 2063"/>
              <a:gd name="T8" fmla="*/ 154 w 1055"/>
              <a:gd name="T9" fmla="*/ 1021 h 2063"/>
              <a:gd name="T10" fmla="*/ 191 w 1055"/>
              <a:gd name="T11" fmla="*/ 1000 h 2063"/>
              <a:gd name="T12" fmla="*/ 191 w 1055"/>
              <a:gd name="T13" fmla="*/ 337 h 2063"/>
              <a:gd name="T14" fmla="*/ 211 w 1055"/>
              <a:gd name="T15" fmla="*/ 317 h 2063"/>
              <a:gd name="T16" fmla="*/ 230 w 1055"/>
              <a:gd name="T17" fmla="*/ 337 h 2063"/>
              <a:gd name="T18" fmla="*/ 230 w 1055"/>
              <a:gd name="T19" fmla="*/ 1915 h 2063"/>
              <a:gd name="T20" fmla="*/ 366 w 1055"/>
              <a:gd name="T21" fmla="*/ 2061 h 2063"/>
              <a:gd name="T22" fmla="*/ 510 w 1055"/>
              <a:gd name="T23" fmla="*/ 1921 h 2063"/>
              <a:gd name="T24" fmla="*/ 510 w 1055"/>
              <a:gd name="T25" fmla="*/ 1120 h 2063"/>
              <a:gd name="T26" fmla="*/ 530 w 1055"/>
              <a:gd name="T27" fmla="*/ 1101 h 2063"/>
              <a:gd name="T28" fmla="*/ 549 w 1055"/>
              <a:gd name="T29" fmla="*/ 1120 h 2063"/>
              <a:gd name="T30" fmla="*/ 549 w 1055"/>
              <a:gd name="T31" fmla="*/ 1915 h 2063"/>
              <a:gd name="T32" fmla="*/ 685 w 1055"/>
              <a:gd name="T33" fmla="*/ 2061 h 2063"/>
              <a:gd name="T34" fmla="*/ 829 w 1055"/>
              <a:gd name="T35" fmla="*/ 1921 h 2063"/>
              <a:gd name="T36" fmla="*/ 829 w 1055"/>
              <a:gd name="T37" fmla="*/ 337 h 2063"/>
              <a:gd name="T38" fmla="*/ 849 w 1055"/>
              <a:gd name="T39" fmla="*/ 317 h 2063"/>
              <a:gd name="T40" fmla="*/ 868 w 1055"/>
              <a:gd name="T41" fmla="*/ 337 h 2063"/>
              <a:gd name="T42" fmla="*/ 868 w 1055"/>
              <a:gd name="T43" fmla="*/ 998 h 2063"/>
              <a:gd name="T44" fmla="*/ 905 w 1055"/>
              <a:gd name="T45" fmla="*/ 1019 h 2063"/>
              <a:gd name="T46" fmla="*/ 1055 w 1055"/>
              <a:gd name="T47" fmla="*/ 754 h 2063"/>
              <a:gd name="T48" fmla="*/ 1055 w 1055"/>
              <a:gd name="T49" fmla="*/ 309 h 2063"/>
              <a:gd name="T50" fmla="*/ 745 w 1055"/>
              <a:gd name="T51" fmla="*/ 0 h 2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55" h="2063">
                <a:moveTo>
                  <a:pt x="745" y="0"/>
                </a:moveTo>
                <a:lnTo>
                  <a:pt x="310" y="0"/>
                </a:lnTo>
                <a:cubicBezTo>
                  <a:pt x="139" y="0"/>
                  <a:pt x="0" y="138"/>
                  <a:pt x="0" y="309"/>
                </a:cubicBezTo>
                <a:lnTo>
                  <a:pt x="0" y="754"/>
                </a:lnTo>
                <a:cubicBezTo>
                  <a:pt x="0" y="868"/>
                  <a:pt x="62" y="968"/>
                  <a:pt x="154" y="1021"/>
                </a:cubicBezTo>
                <a:cubicBezTo>
                  <a:pt x="170" y="1031"/>
                  <a:pt x="191" y="1019"/>
                  <a:pt x="191" y="1000"/>
                </a:cubicBezTo>
                <a:lnTo>
                  <a:pt x="191" y="337"/>
                </a:lnTo>
                <a:cubicBezTo>
                  <a:pt x="191" y="326"/>
                  <a:pt x="200" y="317"/>
                  <a:pt x="211" y="317"/>
                </a:cubicBezTo>
                <a:cubicBezTo>
                  <a:pt x="221" y="317"/>
                  <a:pt x="230" y="326"/>
                  <a:pt x="230" y="337"/>
                </a:cubicBezTo>
                <a:lnTo>
                  <a:pt x="230" y="1915"/>
                </a:lnTo>
                <a:cubicBezTo>
                  <a:pt x="230" y="1992"/>
                  <a:pt x="289" y="2059"/>
                  <a:pt x="366" y="2061"/>
                </a:cubicBezTo>
                <a:cubicBezTo>
                  <a:pt x="445" y="2063"/>
                  <a:pt x="510" y="2000"/>
                  <a:pt x="510" y="1921"/>
                </a:cubicBezTo>
                <a:lnTo>
                  <a:pt x="510" y="1120"/>
                </a:lnTo>
                <a:cubicBezTo>
                  <a:pt x="510" y="1109"/>
                  <a:pt x="519" y="1101"/>
                  <a:pt x="530" y="1101"/>
                </a:cubicBezTo>
                <a:cubicBezTo>
                  <a:pt x="540" y="1101"/>
                  <a:pt x="549" y="1109"/>
                  <a:pt x="549" y="1120"/>
                </a:cubicBezTo>
                <a:lnTo>
                  <a:pt x="549" y="1915"/>
                </a:lnTo>
                <a:cubicBezTo>
                  <a:pt x="549" y="1992"/>
                  <a:pt x="608" y="2059"/>
                  <a:pt x="685" y="2061"/>
                </a:cubicBezTo>
                <a:cubicBezTo>
                  <a:pt x="764" y="2063"/>
                  <a:pt x="829" y="2000"/>
                  <a:pt x="829" y="1921"/>
                </a:cubicBezTo>
                <a:lnTo>
                  <a:pt x="829" y="337"/>
                </a:lnTo>
                <a:cubicBezTo>
                  <a:pt x="829" y="326"/>
                  <a:pt x="838" y="317"/>
                  <a:pt x="849" y="317"/>
                </a:cubicBezTo>
                <a:cubicBezTo>
                  <a:pt x="859" y="317"/>
                  <a:pt x="868" y="326"/>
                  <a:pt x="868" y="337"/>
                </a:cubicBezTo>
                <a:lnTo>
                  <a:pt x="868" y="998"/>
                </a:lnTo>
                <a:cubicBezTo>
                  <a:pt x="868" y="1017"/>
                  <a:pt x="889" y="1029"/>
                  <a:pt x="905" y="1019"/>
                </a:cubicBezTo>
                <a:cubicBezTo>
                  <a:pt x="995" y="965"/>
                  <a:pt x="1055" y="866"/>
                  <a:pt x="1055" y="754"/>
                </a:cubicBezTo>
                <a:lnTo>
                  <a:pt x="1055" y="309"/>
                </a:lnTo>
                <a:cubicBezTo>
                  <a:pt x="1055" y="138"/>
                  <a:pt x="916" y="0"/>
                  <a:pt x="745" y="0"/>
                </a:cubicBezTo>
                <a:close/>
              </a:path>
            </a:pathLst>
          </a:custGeom>
          <a:solidFill>
            <a:srgbClr val="AFC0E0"/>
          </a:solidFill>
          <a:ln>
            <a:noFill/>
          </a:ln>
        </p:spPr>
        <p:txBody>
          <a:bodyPr vert="horz" wrap="square" lIns="91440" tIns="45720" rIns="91440" bIns="45720" numCol="1" anchor="t" anchorCtr="0" compatLnSpc="1">
            <a:prstTxWarp prst="textNoShape">
              <a:avLst/>
            </a:prstTxWarp>
          </a:bodyPr>
          <a:lstStyle/>
          <a:p>
            <a:endParaRPr lang="en-IN"/>
          </a:p>
        </p:txBody>
      </p:sp>
      <p:sp>
        <p:nvSpPr>
          <p:cNvPr id="32" name="Oval 12">
            <a:extLst>
              <a:ext uri="{FF2B5EF4-FFF2-40B4-BE49-F238E27FC236}">
                <a16:creationId xmlns:a16="http://schemas.microsoft.com/office/drawing/2014/main" id="{DA00FB66-47A6-47E7-B792-83983B7390D0}"/>
              </a:ext>
            </a:extLst>
          </p:cNvPr>
          <p:cNvSpPr>
            <a:spLocks noChangeArrowheads="1"/>
          </p:cNvSpPr>
          <p:nvPr/>
        </p:nvSpPr>
        <p:spPr bwMode="auto">
          <a:xfrm>
            <a:off x="659720" y="1214377"/>
            <a:ext cx="158750" cy="158750"/>
          </a:xfrm>
          <a:prstGeom prst="ellipse">
            <a:avLst/>
          </a:prstGeom>
          <a:solidFill>
            <a:srgbClr val="AFC0E0"/>
          </a:solidFill>
          <a:ln>
            <a:noFill/>
          </a:ln>
        </p:spPr>
        <p:txBody>
          <a:bodyPr vert="horz" wrap="square" lIns="91440" tIns="45720" rIns="91440" bIns="45720" numCol="1" anchor="t" anchorCtr="0" compatLnSpc="1">
            <a:prstTxWarp prst="textNoShape">
              <a:avLst/>
            </a:prstTxWarp>
          </a:bodyPr>
          <a:lstStyle/>
          <a:p>
            <a:endParaRPr lang="en-IN"/>
          </a:p>
        </p:txBody>
      </p:sp>
      <p:sp>
        <p:nvSpPr>
          <p:cNvPr id="33" name="Freeform 13">
            <a:extLst>
              <a:ext uri="{FF2B5EF4-FFF2-40B4-BE49-F238E27FC236}">
                <a16:creationId xmlns:a16="http://schemas.microsoft.com/office/drawing/2014/main" id="{C3E8EF2E-8094-4DA7-841F-948205D926C1}"/>
              </a:ext>
            </a:extLst>
          </p:cNvPr>
          <p:cNvSpPr>
            <a:spLocks/>
          </p:cNvSpPr>
          <p:nvPr/>
        </p:nvSpPr>
        <p:spPr bwMode="auto">
          <a:xfrm>
            <a:off x="1618570" y="1393765"/>
            <a:ext cx="304800" cy="598488"/>
          </a:xfrm>
          <a:custGeom>
            <a:avLst/>
            <a:gdLst>
              <a:gd name="T0" fmla="*/ 745 w 1055"/>
              <a:gd name="T1" fmla="*/ 0 h 2063"/>
              <a:gd name="T2" fmla="*/ 310 w 1055"/>
              <a:gd name="T3" fmla="*/ 0 h 2063"/>
              <a:gd name="T4" fmla="*/ 0 w 1055"/>
              <a:gd name="T5" fmla="*/ 309 h 2063"/>
              <a:gd name="T6" fmla="*/ 0 w 1055"/>
              <a:gd name="T7" fmla="*/ 754 h 2063"/>
              <a:gd name="T8" fmla="*/ 154 w 1055"/>
              <a:gd name="T9" fmla="*/ 1021 h 2063"/>
              <a:gd name="T10" fmla="*/ 191 w 1055"/>
              <a:gd name="T11" fmla="*/ 1000 h 2063"/>
              <a:gd name="T12" fmla="*/ 191 w 1055"/>
              <a:gd name="T13" fmla="*/ 337 h 2063"/>
              <a:gd name="T14" fmla="*/ 211 w 1055"/>
              <a:gd name="T15" fmla="*/ 317 h 2063"/>
              <a:gd name="T16" fmla="*/ 230 w 1055"/>
              <a:gd name="T17" fmla="*/ 337 h 2063"/>
              <a:gd name="T18" fmla="*/ 230 w 1055"/>
              <a:gd name="T19" fmla="*/ 1915 h 2063"/>
              <a:gd name="T20" fmla="*/ 366 w 1055"/>
              <a:gd name="T21" fmla="*/ 2061 h 2063"/>
              <a:gd name="T22" fmla="*/ 510 w 1055"/>
              <a:gd name="T23" fmla="*/ 1921 h 2063"/>
              <a:gd name="T24" fmla="*/ 510 w 1055"/>
              <a:gd name="T25" fmla="*/ 1120 h 2063"/>
              <a:gd name="T26" fmla="*/ 530 w 1055"/>
              <a:gd name="T27" fmla="*/ 1101 h 2063"/>
              <a:gd name="T28" fmla="*/ 549 w 1055"/>
              <a:gd name="T29" fmla="*/ 1120 h 2063"/>
              <a:gd name="T30" fmla="*/ 549 w 1055"/>
              <a:gd name="T31" fmla="*/ 1915 h 2063"/>
              <a:gd name="T32" fmla="*/ 685 w 1055"/>
              <a:gd name="T33" fmla="*/ 2061 h 2063"/>
              <a:gd name="T34" fmla="*/ 829 w 1055"/>
              <a:gd name="T35" fmla="*/ 1921 h 2063"/>
              <a:gd name="T36" fmla="*/ 829 w 1055"/>
              <a:gd name="T37" fmla="*/ 337 h 2063"/>
              <a:gd name="T38" fmla="*/ 849 w 1055"/>
              <a:gd name="T39" fmla="*/ 317 h 2063"/>
              <a:gd name="T40" fmla="*/ 849 w 1055"/>
              <a:gd name="T41" fmla="*/ 317 h 2063"/>
              <a:gd name="T42" fmla="*/ 868 w 1055"/>
              <a:gd name="T43" fmla="*/ 337 h 2063"/>
              <a:gd name="T44" fmla="*/ 868 w 1055"/>
              <a:gd name="T45" fmla="*/ 998 h 2063"/>
              <a:gd name="T46" fmla="*/ 905 w 1055"/>
              <a:gd name="T47" fmla="*/ 1019 h 2063"/>
              <a:gd name="T48" fmla="*/ 1055 w 1055"/>
              <a:gd name="T49" fmla="*/ 754 h 2063"/>
              <a:gd name="T50" fmla="*/ 1055 w 1055"/>
              <a:gd name="T51" fmla="*/ 309 h 2063"/>
              <a:gd name="T52" fmla="*/ 745 w 1055"/>
              <a:gd name="T53" fmla="*/ 0 h 2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55" h="2063">
                <a:moveTo>
                  <a:pt x="745" y="0"/>
                </a:moveTo>
                <a:lnTo>
                  <a:pt x="310" y="0"/>
                </a:lnTo>
                <a:cubicBezTo>
                  <a:pt x="139" y="0"/>
                  <a:pt x="0" y="138"/>
                  <a:pt x="0" y="309"/>
                </a:cubicBezTo>
                <a:lnTo>
                  <a:pt x="0" y="754"/>
                </a:lnTo>
                <a:cubicBezTo>
                  <a:pt x="0" y="868"/>
                  <a:pt x="62" y="968"/>
                  <a:pt x="154" y="1021"/>
                </a:cubicBezTo>
                <a:cubicBezTo>
                  <a:pt x="170" y="1031"/>
                  <a:pt x="191" y="1019"/>
                  <a:pt x="191" y="1000"/>
                </a:cubicBezTo>
                <a:lnTo>
                  <a:pt x="191" y="337"/>
                </a:lnTo>
                <a:cubicBezTo>
                  <a:pt x="191" y="326"/>
                  <a:pt x="200" y="317"/>
                  <a:pt x="211" y="317"/>
                </a:cubicBezTo>
                <a:cubicBezTo>
                  <a:pt x="221" y="317"/>
                  <a:pt x="230" y="326"/>
                  <a:pt x="230" y="337"/>
                </a:cubicBezTo>
                <a:lnTo>
                  <a:pt x="230" y="1915"/>
                </a:lnTo>
                <a:cubicBezTo>
                  <a:pt x="230" y="1992"/>
                  <a:pt x="289" y="2059"/>
                  <a:pt x="366" y="2061"/>
                </a:cubicBezTo>
                <a:cubicBezTo>
                  <a:pt x="445" y="2063"/>
                  <a:pt x="510" y="2000"/>
                  <a:pt x="510" y="1921"/>
                </a:cubicBezTo>
                <a:lnTo>
                  <a:pt x="510" y="1120"/>
                </a:lnTo>
                <a:cubicBezTo>
                  <a:pt x="510" y="1109"/>
                  <a:pt x="519" y="1101"/>
                  <a:pt x="530" y="1101"/>
                </a:cubicBezTo>
                <a:cubicBezTo>
                  <a:pt x="540" y="1101"/>
                  <a:pt x="549" y="1109"/>
                  <a:pt x="549" y="1120"/>
                </a:cubicBezTo>
                <a:lnTo>
                  <a:pt x="549" y="1915"/>
                </a:lnTo>
                <a:cubicBezTo>
                  <a:pt x="549" y="1992"/>
                  <a:pt x="608" y="2059"/>
                  <a:pt x="685" y="2061"/>
                </a:cubicBezTo>
                <a:cubicBezTo>
                  <a:pt x="764" y="2063"/>
                  <a:pt x="829" y="2000"/>
                  <a:pt x="829" y="1921"/>
                </a:cubicBezTo>
                <a:lnTo>
                  <a:pt x="829" y="337"/>
                </a:lnTo>
                <a:cubicBezTo>
                  <a:pt x="829" y="326"/>
                  <a:pt x="838" y="317"/>
                  <a:pt x="849" y="317"/>
                </a:cubicBezTo>
                <a:lnTo>
                  <a:pt x="849" y="317"/>
                </a:lnTo>
                <a:cubicBezTo>
                  <a:pt x="859" y="317"/>
                  <a:pt x="868" y="326"/>
                  <a:pt x="868" y="337"/>
                </a:cubicBezTo>
                <a:lnTo>
                  <a:pt x="868" y="998"/>
                </a:lnTo>
                <a:cubicBezTo>
                  <a:pt x="868" y="1017"/>
                  <a:pt x="889" y="1029"/>
                  <a:pt x="905" y="1019"/>
                </a:cubicBezTo>
                <a:cubicBezTo>
                  <a:pt x="995" y="965"/>
                  <a:pt x="1055" y="866"/>
                  <a:pt x="1055" y="754"/>
                </a:cubicBezTo>
                <a:lnTo>
                  <a:pt x="1055" y="309"/>
                </a:lnTo>
                <a:cubicBezTo>
                  <a:pt x="1055" y="138"/>
                  <a:pt x="916" y="0"/>
                  <a:pt x="745" y="0"/>
                </a:cubicBezTo>
              </a:path>
            </a:pathLst>
          </a:custGeom>
          <a:solidFill>
            <a:srgbClr val="AFC0E0"/>
          </a:solidFill>
          <a:ln>
            <a:noFill/>
          </a:ln>
        </p:spPr>
        <p:txBody>
          <a:bodyPr vert="horz" wrap="square" lIns="91440" tIns="45720" rIns="91440" bIns="45720" numCol="1" anchor="t" anchorCtr="0" compatLnSpc="1">
            <a:prstTxWarp prst="textNoShape">
              <a:avLst/>
            </a:prstTxWarp>
          </a:bodyPr>
          <a:lstStyle/>
          <a:p>
            <a:endParaRPr lang="en-IN"/>
          </a:p>
        </p:txBody>
      </p:sp>
      <p:sp>
        <p:nvSpPr>
          <p:cNvPr id="34" name="Oval 14">
            <a:extLst>
              <a:ext uri="{FF2B5EF4-FFF2-40B4-BE49-F238E27FC236}">
                <a16:creationId xmlns:a16="http://schemas.microsoft.com/office/drawing/2014/main" id="{E1DBF1F5-CBC4-4A07-9D2F-09A275C401AC}"/>
              </a:ext>
            </a:extLst>
          </p:cNvPr>
          <p:cNvSpPr>
            <a:spLocks noChangeArrowheads="1"/>
          </p:cNvSpPr>
          <p:nvPr/>
        </p:nvSpPr>
        <p:spPr bwMode="auto">
          <a:xfrm>
            <a:off x="1691595" y="1214377"/>
            <a:ext cx="160338" cy="158750"/>
          </a:xfrm>
          <a:prstGeom prst="ellipse">
            <a:avLst/>
          </a:prstGeom>
          <a:solidFill>
            <a:srgbClr val="AFC0E0"/>
          </a:solidFill>
          <a:ln>
            <a:noFill/>
          </a:ln>
        </p:spPr>
        <p:txBody>
          <a:bodyPr vert="horz" wrap="square" lIns="91440" tIns="45720" rIns="91440" bIns="45720" numCol="1" anchor="t" anchorCtr="0" compatLnSpc="1">
            <a:prstTxWarp prst="textNoShape">
              <a:avLst/>
            </a:prstTxWarp>
          </a:bodyPr>
          <a:lstStyle/>
          <a:p>
            <a:endParaRPr lang="en-IN"/>
          </a:p>
        </p:txBody>
      </p:sp>
      <p:sp>
        <p:nvSpPr>
          <p:cNvPr id="35" name="Freeform 15">
            <a:extLst>
              <a:ext uri="{FF2B5EF4-FFF2-40B4-BE49-F238E27FC236}">
                <a16:creationId xmlns:a16="http://schemas.microsoft.com/office/drawing/2014/main" id="{07C003E7-E433-47DD-8A48-624AA3F9E27D}"/>
              </a:ext>
            </a:extLst>
          </p:cNvPr>
          <p:cNvSpPr>
            <a:spLocks/>
          </p:cNvSpPr>
          <p:nvPr/>
        </p:nvSpPr>
        <p:spPr bwMode="auto">
          <a:xfrm>
            <a:off x="1274082" y="1393765"/>
            <a:ext cx="306388" cy="598488"/>
          </a:xfrm>
          <a:custGeom>
            <a:avLst/>
            <a:gdLst>
              <a:gd name="T0" fmla="*/ 744 w 1054"/>
              <a:gd name="T1" fmla="*/ 0 h 2063"/>
              <a:gd name="T2" fmla="*/ 310 w 1054"/>
              <a:gd name="T3" fmla="*/ 0 h 2063"/>
              <a:gd name="T4" fmla="*/ 0 w 1054"/>
              <a:gd name="T5" fmla="*/ 309 h 2063"/>
              <a:gd name="T6" fmla="*/ 0 w 1054"/>
              <a:gd name="T7" fmla="*/ 754 h 2063"/>
              <a:gd name="T8" fmla="*/ 153 w 1054"/>
              <a:gd name="T9" fmla="*/ 1021 h 2063"/>
              <a:gd name="T10" fmla="*/ 190 w 1054"/>
              <a:gd name="T11" fmla="*/ 1000 h 2063"/>
              <a:gd name="T12" fmla="*/ 190 w 1054"/>
              <a:gd name="T13" fmla="*/ 337 h 2063"/>
              <a:gd name="T14" fmla="*/ 210 w 1054"/>
              <a:gd name="T15" fmla="*/ 317 h 2063"/>
              <a:gd name="T16" fmla="*/ 229 w 1054"/>
              <a:gd name="T17" fmla="*/ 337 h 2063"/>
              <a:gd name="T18" fmla="*/ 229 w 1054"/>
              <a:gd name="T19" fmla="*/ 1915 h 2063"/>
              <a:gd name="T20" fmla="*/ 365 w 1054"/>
              <a:gd name="T21" fmla="*/ 2061 h 2063"/>
              <a:gd name="T22" fmla="*/ 509 w 1054"/>
              <a:gd name="T23" fmla="*/ 1921 h 2063"/>
              <a:gd name="T24" fmla="*/ 509 w 1054"/>
              <a:gd name="T25" fmla="*/ 1120 h 2063"/>
              <a:gd name="T26" fmla="*/ 529 w 1054"/>
              <a:gd name="T27" fmla="*/ 1101 h 2063"/>
              <a:gd name="T28" fmla="*/ 548 w 1054"/>
              <a:gd name="T29" fmla="*/ 1120 h 2063"/>
              <a:gd name="T30" fmla="*/ 548 w 1054"/>
              <a:gd name="T31" fmla="*/ 1915 h 2063"/>
              <a:gd name="T32" fmla="*/ 684 w 1054"/>
              <a:gd name="T33" fmla="*/ 2061 h 2063"/>
              <a:gd name="T34" fmla="*/ 828 w 1054"/>
              <a:gd name="T35" fmla="*/ 1921 h 2063"/>
              <a:gd name="T36" fmla="*/ 828 w 1054"/>
              <a:gd name="T37" fmla="*/ 337 h 2063"/>
              <a:gd name="T38" fmla="*/ 848 w 1054"/>
              <a:gd name="T39" fmla="*/ 317 h 2063"/>
              <a:gd name="T40" fmla="*/ 867 w 1054"/>
              <a:gd name="T41" fmla="*/ 337 h 2063"/>
              <a:gd name="T42" fmla="*/ 867 w 1054"/>
              <a:gd name="T43" fmla="*/ 998 h 2063"/>
              <a:gd name="T44" fmla="*/ 905 w 1054"/>
              <a:gd name="T45" fmla="*/ 1019 h 2063"/>
              <a:gd name="T46" fmla="*/ 1054 w 1054"/>
              <a:gd name="T47" fmla="*/ 754 h 2063"/>
              <a:gd name="T48" fmla="*/ 1054 w 1054"/>
              <a:gd name="T49" fmla="*/ 309 h 2063"/>
              <a:gd name="T50" fmla="*/ 744 w 1054"/>
              <a:gd name="T51" fmla="*/ 0 h 2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54" h="2063">
                <a:moveTo>
                  <a:pt x="744" y="0"/>
                </a:moveTo>
                <a:lnTo>
                  <a:pt x="310" y="0"/>
                </a:lnTo>
                <a:cubicBezTo>
                  <a:pt x="139" y="0"/>
                  <a:pt x="0" y="138"/>
                  <a:pt x="0" y="309"/>
                </a:cubicBezTo>
                <a:lnTo>
                  <a:pt x="0" y="754"/>
                </a:lnTo>
                <a:cubicBezTo>
                  <a:pt x="0" y="868"/>
                  <a:pt x="62" y="968"/>
                  <a:pt x="153" y="1021"/>
                </a:cubicBezTo>
                <a:cubicBezTo>
                  <a:pt x="170" y="1031"/>
                  <a:pt x="190" y="1019"/>
                  <a:pt x="190" y="1000"/>
                </a:cubicBezTo>
                <a:lnTo>
                  <a:pt x="190" y="337"/>
                </a:lnTo>
                <a:cubicBezTo>
                  <a:pt x="190" y="326"/>
                  <a:pt x="199" y="317"/>
                  <a:pt x="210" y="317"/>
                </a:cubicBezTo>
                <a:cubicBezTo>
                  <a:pt x="221" y="317"/>
                  <a:pt x="229" y="326"/>
                  <a:pt x="229" y="337"/>
                </a:cubicBezTo>
                <a:lnTo>
                  <a:pt x="229" y="1915"/>
                </a:lnTo>
                <a:cubicBezTo>
                  <a:pt x="229" y="1992"/>
                  <a:pt x="288" y="2059"/>
                  <a:pt x="365" y="2061"/>
                </a:cubicBezTo>
                <a:cubicBezTo>
                  <a:pt x="444" y="2063"/>
                  <a:pt x="509" y="2000"/>
                  <a:pt x="509" y="1921"/>
                </a:cubicBezTo>
                <a:lnTo>
                  <a:pt x="509" y="1120"/>
                </a:lnTo>
                <a:cubicBezTo>
                  <a:pt x="509" y="1109"/>
                  <a:pt x="518" y="1101"/>
                  <a:pt x="529" y="1101"/>
                </a:cubicBezTo>
                <a:cubicBezTo>
                  <a:pt x="540" y="1101"/>
                  <a:pt x="548" y="1109"/>
                  <a:pt x="548" y="1120"/>
                </a:cubicBezTo>
                <a:lnTo>
                  <a:pt x="548" y="1915"/>
                </a:lnTo>
                <a:cubicBezTo>
                  <a:pt x="548" y="1992"/>
                  <a:pt x="607" y="2059"/>
                  <a:pt x="684" y="2061"/>
                </a:cubicBezTo>
                <a:cubicBezTo>
                  <a:pt x="763" y="2063"/>
                  <a:pt x="828" y="2000"/>
                  <a:pt x="828" y="1921"/>
                </a:cubicBezTo>
                <a:lnTo>
                  <a:pt x="828" y="337"/>
                </a:lnTo>
                <a:cubicBezTo>
                  <a:pt x="828" y="326"/>
                  <a:pt x="837" y="317"/>
                  <a:pt x="848" y="317"/>
                </a:cubicBezTo>
                <a:cubicBezTo>
                  <a:pt x="859" y="317"/>
                  <a:pt x="867" y="326"/>
                  <a:pt x="867" y="337"/>
                </a:cubicBezTo>
                <a:lnTo>
                  <a:pt x="867" y="998"/>
                </a:lnTo>
                <a:cubicBezTo>
                  <a:pt x="867" y="1017"/>
                  <a:pt x="888" y="1029"/>
                  <a:pt x="905" y="1019"/>
                </a:cubicBezTo>
                <a:cubicBezTo>
                  <a:pt x="994" y="965"/>
                  <a:pt x="1054" y="866"/>
                  <a:pt x="1054" y="754"/>
                </a:cubicBezTo>
                <a:lnTo>
                  <a:pt x="1054" y="309"/>
                </a:lnTo>
                <a:cubicBezTo>
                  <a:pt x="1054" y="138"/>
                  <a:pt x="916" y="0"/>
                  <a:pt x="744" y="0"/>
                </a:cubicBezTo>
                <a:close/>
              </a:path>
            </a:pathLst>
          </a:custGeom>
          <a:solidFill>
            <a:srgbClr val="AFC0E0"/>
          </a:solidFill>
          <a:ln>
            <a:noFill/>
          </a:ln>
        </p:spPr>
        <p:txBody>
          <a:bodyPr vert="horz" wrap="square" lIns="91440" tIns="45720" rIns="91440" bIns="45720" numCol="1" anchor="t" anchorCtr="0" compatLnSpc="1">
            <a:prstTxWarp prst="textNoShape">
              <a:avLst/>
            </a:prstTxWarp>
          </a:bodyPr>
          <a:lstStyle/>
          <a:p>
            <a:endParaRPr lang="en-IN"/>
          </a:p>
        </p:txBody>
      </p:sp>
      <p:sp>
        <p:nvSpPr>
          <p:cNvPr id="36" name="Oval 16">
            <a:extLst>
              <a:ext uri="{FF2B5EF4-FFF2-40B4-BE49-F238E27FC236}">
                <a16:creationId xmlns:a16="http://schemas.microsoft.com/office/drawing/2014/main" id="{C5B191E3-72CA-4CFA-A297-2970BD26BBD8}"/>
              </a:ext>
            </a:extLst>
          </p:cNvPr>
          <p:cNvSpPr>
            <a:spLocks noChangeArrowheads="1"/>
          </p:cNvSpPr>
          <p:nvPr/>
        </p:nvSpPr>
        <p:spPr bwMode="auto">
          <a:xfrm>
            <a:off x="1347107" y="1214377"/>
            <a:ext cx="160338" cy="158750"/>
          </a:xfrm>
          <a:prstGeom prst="ellipse">
            <a:avLst/>
          </a:prstGeom>
          <a:solidFill>
            <a:srgbClr val="AFC0E0"/>
          </a:solidFill>
          <a:ln>
            <a:noFill/>
          </a:ln>
        </p:spPr>
        <p:txBody>
          <a:bodyPr vert="horz" wrap="square" lIns="91440" tIns="45720" rIns="91440" bIns="45720" numCol="1" anchor="t" anchorCtr="0" compatLnSpc="1">
            <a:prstTxWarp prst="textNoShape">
              <a:avLst/>
            </a:prstTxWarp>
          </a:bodyPr>
          <a:lstStyle/>
          <a:p>
            <a:endParaRPr lang="en-IN"/>
          </a:p>
        </p:txBody>
      </p:sp>
      <p:sp>
        <p:nvSpPr>
          <p:cNvPr id="37" name="Freeform 17">
            <a:extLst>
              <a:ext uri="{FF2B5EF4-FFF2-40B4-BE49-F238E27FC236}">
                <a16:creationId xmlns:a16="http://schemas.microsoft.com/office/drawing/2014/main" id="{64BF61E9-2D75-4A68-9A9D-B5F15F8FA917}"/>
              </a:ext>
            </a:extLst>
          </p:cNvPr>
          <p:cNvSpPr>
            <a:spLocks/>
          </p:cNvSpPr>
          <p:nvPr/>
        </p:nvSpPr>
        <p:spPr bwMode="auto">
          <a:xfrm>
            <a:off x="929595" y="1393765"/>
            <a:ext cx="306388" cy="598488"/>
          </a:xfrm>
          <a:custGeom>
            <a:avLst/>
            <a:gdLst>
              <a:gd name="T0" fmla="*/ 745 w 1055"/>
              <a:gd name="T1" fmla="*/ 0 h 2063"/>
              <a:gd name="T2" fmla="*/ 310 w 1055"/>
              <a:gd name="T3" fmla="*/ 0 h 2063"/>
              <a:gd name="T4" fmla="*/ 0 w 1055"/>
              <a:gd name="T5" fmla="*/ 309 h 2063"/>
              <a:gd name="T6" fmla="*/ 0 w 1055"/>
              <a:gd name="T7" fmla="*/ 754 h 2063"/>
              <a:gd name="T8" fmla="*/ 154 w 1055"/>
              <a:gd name="T9" fmla="*/ 1021 h 2063"/>
              <a:gd name="T10" fmla="*/ 191 w 1055"/>
              <a:gd name="T11" fmla="*/ 1000 h 2063"/>
              <a:gd name="T12" fmla="*/ 191 w 1055"/>
              <a:gd name="T13" fmla="*/ 337 h 2063"/>
              <a:gd name="T14" fmla="*/ 210 w 1055"/>
              <a:gd name="T15" fmla="*/ 317 h 2063"/>
              <a:gd name="T16" fmla="*/ 230 w 1055"/>
              <a:gd name="T17" fmla="*/ 337 h 2063"/>
              <a:gd name="T18" fmla="*/ 230 w 1055"/>
              <a:gd name="T19" fmla="*/ 1915 h 2063"/>
              <a:gd name="T20" fmla="*/ 365 w 1055"/>
              <a:gd name="T21" fmla="*/ 2061 h 2063"/>
              <a:gd name="T22" fmla="*/ 510 w 1055"/>
              <a:gd name="T23" fmla="*/ 1921 h 2063"/>
              <a:gd name="T24" fmla="*/ 510 w 1055"/>
              <a:gd name="T25" fmla="*/ 1120 h 2063"/>
              <a:gd name="T26" fmla="*/ 529 w 1055"/>
              <a:gd name="T27" fmla="*/ 1101 h 2063"/>
              <a:gd name="T28" fmla="*/ 549 w 1055"/>
              <a:gd name="T29" fmla="*/ 1120 h 2063"/>
              <a:gd name="T30" fmla="*/ 549 w 1055"/>
              <a:gd name="T31" fmla="*/ 1915 h 2063"/>
              <a:gd name="T32" fmla="*/ 684 w 1055"/>
              <a:gd name="T33" fmla="*/ 2061 h 2063"/>
              <a:gd name="T34" fmla="*/ 829 w 1055"/>
              <a:gd name="T35" fmla="*/ 1921 h 2063"/>
              <a:gd name="T36" fmla="*/ 829 w 1055"/>
              <a:gd name="T37" fmla="*/ 337 h 2063"/>
              <a:gd name="T38" fmla="*/ 848 w 1055"/>
              <a:gd name="T39" fmla="*/ 317 h 2063"/>
              <a:gd name="T40" fmla="*/ 868 w 1055"/>
              <a:gd name="T41" fmla="*/ 337 h 2063"/>
              <a:gd name="T42" fmla="*/ 868 w 1055"/>
              <a:gd name="T43" fmla="*/ 998 h 2063"/>
              <a:gd name="T44" fmla="*/ 905 w 1055"/>
              <a:gd name="T45" fmla="*/ 1019 h 2063"/>
              <a:gd name="T46" fmla="*/ 1055 w 1055"/>
              <a:gd name="T47" fmla="*/ 754 h 2063"/>
              <a:gd name="T48" fmla="*/ 1055 w 1055"/>
              <a:gd name="T49" fmla="*/ 309 h 2063"/>
              <a:gd name="T50" fmla="*/ 745 w 1055"/>
              <a:gd name="T51" fmla="*/ 0 h 2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55" h="2063">
                <a:moveTo>
                  <a:pt x="745" y="0"/>
                </a:moveTo>
                <a:lnTo>
                  <a:pt x="310" y="0"/>
                </a:lnTo>
                <a:cubicBezTo>
                  <a:pt x="139" y="0"/>
                  <a:pt x="0" y="138"/>
                  <a:pt x="0" y="309"/>
                </a:cubicBezTo>
                <a:lnTo>
                  <a:pt x="0" y="754"/>
                </a:lnTo>
                <a:cubicBezTo>
                  <a:pt x="0" y="868"/>
                  <a:pt x="62" y="968"/>
                  <a:pt x="154" y="1021"/>
                </a:cubicBezTo>
                <a:cubicBezTo>
                  <a:pt x="170" y="1031"/>
                  <a:pt x="191" y="1019"/>
                  <a:pt x="191" y="1000"/>
                </a:cubicBezTo>
                <a:lnTo>
                  <a:pt x="191" y="337"/>
                </a:lnTo>
                <a:cubicBezTo>
                  <a:pt x="191" y="326"/>
                  <a:pt x="200" y="317"/>
                  <a:pt x="210" y="317"/>
                </a:cubicBezTo>
                <a:cubicBezTo>
                  <a:pt x="221" y="317"/>
                  <a:pt x="230" y="326"/>
                  <a:pt x="230" y="337"/>
                </a:cubicBezTo>
                <a:lnTo>
                  <a:pt x="230" y="1915"/>
                </a:lnTo>
                <a:cubicBezTo>
                  <a:pt x="230" y="1992"/>
                  <a:pt x="289" y="2059"/>
                  <a:pt x="365" y="2061"/>
                </a:cubicBezTo>
                <a:cubicBezTo>
                  <a:pt x="445" y="2063"/>
                  <a:pt x="510" y="2000"/>
                  <a:pt x="510" y="1921"/>
                </a:cubicBezTo>
                <a:lnTo>
                  <a:pt x="510" y="1120"/>
                </a:lnTo>
                <a:cubicBezTo>
                  <a:pt x="510" y="1109"/>
                  <a:pt x="518" y="1101"/>
                  <a:pt x="529" y="1101"/>
                </a:cubicBezTo>
                <a:cubicBezTo>
                  <a:pt x="540" y="1101"/>
                  <a:pt x="549" y="1109"/>
                  <a:pt x="549" y="1120"/>
                </a:cubicBezTo>
                <a:lnTo>
                  <a:pt x="549" y="1915"/>
                </a:lnTo>
                <a:cubicBezTo>
                  <a:pt x="549" y="1992"/>
                  <a:pt x="608" y="2059"/>
                  <a:pt x="684" y="2061"/>
                </a:cubicBezTo>
                <a:cubicBezTo>
                  <a:pt x="764" y="2063"/>
                  <a:pt x="829" y="2000"/>
                  <a:pt x="829" y="1921"/>
                </a:cubicBezTo>
                <a:lnTo>
                  <a:pt x="829" y="337"/>
                </a:lnTo>
                <a:cubicBezTo>
                  <a:pt x="829" y="326"/>
                  <a:pt x="837" y="317"/>
                  <a:pt x="848" y="317"/>
                </a:cubicBezTo>
                <a:cubicBezTo>
                  <a:pt x="859" y="317"/>
                  <a:pt x="868" y="326"/>
                  <a:pt x="868" y="337"/>
                </a:cubicBezTo>
                <a:lnTo>
                  <a:pt x="868" y="998"/>
                </a:lnTo>
                <a:cubicBezTo>
                  <a:pt x="868" y="1017"/>
                  <a:pt x="889" y="1029"/>
                  <a:pt x="905" y="1019"/>
                </a:cubicBezTo>
                <a:cubicBezTo>
                  <a:pt x="995" y="965"/>
                  <a:pt x="1055" y="866"/>
                  <a:pt x="1055" y="754"/>
                </a:cubicBezTo>
                <a:lnTo>
                  <a:pt x="1055" y="309"/>
                </a:lnTo>
                <a:cubicBezTo>
                  <a:pt x="1055" y="138"/>
                  <a:pt x="916" y="0"/>
                  <a:pt x="745" y="0"/>
                </a:cubicBezTo>
              </a:path>
            </a:pathLst>
          </a:custGeom>
          <a:solidFill>
            <a:srgbClr val="AFC0E0"/>
          </a:solidFill>
          <a:ln>
            <a:noFill/>
          </a:ln>
        </p:spPr>
        <p:txBody>
          <a:bodyPr vert="horz" wrap="square" lIns="91440" tIns="45720" rIns="91440" bIns="45720" numCol="1" anchor="t" anchorCtr="0" compatLnSpc="1">
            <a:prstTxWarp prst="textNoShape">
              <a:avLst/>
            </a:prstTxWarp>
          </a:bodyPr>
          <a:lstStyle/>
          <a:p>
            <a:endParaRPr lang="en-IN"/>
          </a:p>
        </p:txBody>
      </p:sp>
      <p:sp>
        <p:nvSpPr>
          <p:cNvPr id="38" name="Oval 18">
            <a:extLst>
              <a:ext uri="{FF2B5EF4-FFF2-40B4-BE49-F238E27FC236}">
                <a16:creationId xmlns:a16="http://schemas.microsoft.com/office/drawing/2014/main" id="{CCC4AFAE-B1D3-4FD7-9FAF-53D7C9F1A921}"/>
              </a:ext>
            </a:extLst>
          </p:cNvPr>
          <p:cNvSpPr>
            <a:spLocks noChangeArrowheads="1"/>
          </p:cNvSpPr>
          <p:nvPr/>
        </p:nvSpPr>
        <p:spPr bwMode="auto">
          <a:xfrm>
            <a:off x="1004207" y="1214377"/>
            <a:ext cx="158750" cy="158750"/>
          </a:xfrm>
          <a:prstGeom prst="ellipse">
            <a:avLst/>
          </a:prstGeom>
          <a:solidFill>
            <a:srgbClr val="AFC0E0"/>
          </a:solidFill>
          <a:ln>
            <a:noFill/>
          </a:ln>
        </p:spPr>
        <p:txBody>
          <a:bodyPr vert="horz" wrap="square" lIns="91440" tIns="45720" rIns="91440" bIns="45720" numCol="1" anchor="t" anchorCtr="0" compatLnSpc="1">
            <a:prstTxWarp prst="textNoShape">
              <a:avLst/>
            </a:prstTxWarp>
          </a:bodyPr>
          <a:lstStyle/>
          <a:p>
            <a:endParaRPr lang="en-IN"/>
          </a:p>
        </p:txBody>
      </p:sp>
      <p:sp>
        <p:nvSpPr>
          <p:cNvPr id="39" name="Oval 19">
            <a:extLst>
              <a:ext uri="{FF2B5EF4-FFF2-40B4-BE49-F238E27FC236}">
                <a16:creationId xmlns:a16="http://schemas.microsoft.com/office/drawing/2014/main" id="{19613728-C809-4F54-BD8C-C1C4B2202985}"/>
              </a:ext>
            </a:extLst>
          </p:cNvPr>
          <p:cNvSpPr>
            <a:spLocks noChangeArrowheads="1"/>
          </p:cNvSpPr>
          <p:nvPr/>
        </p:nvSpPr>
        <p:spPr bwMode="auto">
          <a:xfrm>
            <a:off x="1350282" y="2147827"/>
            <a:ext cx="160338" cy="158750"/>
          </a:xfrm>
          <a:prstGeom prst="ellipse">
            <a:avLst/>
          </a:prstGeom>
          <a:solidFill>
            <a:srgbClr val="92D050"/>
          </a:solidFill>
          <a:ln>
            <a:noFill/>
          </a:ln>
        </p:spPr>
        <p:txBody>
          <a:bodyPr vert="horz" wrap="square" lIns="91440" tIns="45720" rIns="91440" bIns="45720" numCol="1" anchor="t" anchorCtr="0" compatLnSpc="1">
            <a:prstTxWarp prst="textNoShape">
              <a:avLst/>
            </a:prstTxWarp>
          </a:bodyPr>
          <a:lstStyle/>
          <a:p>
            <a:endParaRPr lang="en-IN"/>
          </a:p>
        </p:txBody>
      </p:sp>
      <p:sp>
        <p:nvSpPr>
          <p:cNvPr id="40" name="Freeform 20">
            <a:extLst>
              <a:ext uri="{FF2B5EF4-FFF2-40B4-BE49-F238E27FC236}">
                <a16:creationId xmlns:a16="http://schemas.microsoft.com/office/drawing/2014/main" id="{BB9CFF4A-4B25-46AF-B2B6-11B443241D7B}"/>
              </a:ext>
            </a:extLst>
          </p:cNvPr>
          <p:cNvSpPr>
            <a:spLocks noEditPoints="1"/>
          </p:cNvSpPr>
          <p:nvPr/>
        </p:nvSpPr>
        <p:spPr bwMode="auto">
          <a:xfrm>
            <a:off x="1264557" y="2327215"/>
            <a:ext cx="331788" cy="596900"/>
          </a:xfrm>
          <a:custGeom>
            <a:avLst/>
            <a:gdLst>
              <a:gd name="T0" fmla="*/ 236 w 1145"/>
              <a:gd name="T1" fmla="*/ 771 h 2064"/>
              <a:gd name="T2" fmla="*/ 236 w 1145"/>
              <a:gd name="T3" fmla="*/ 337 h 2064"/>
              <a:gd name="T4" fmla="*/ 255 w 1145"/>
              <a:gd name="T5" fmla="*/ 318 h 2064"/>
              <a:gd name="T6" fmla="*/ 275 w 1145"/>
              <a:gd name="T7" fmla="*/ 337 h 2064"/>
              <a:gd name="T8" fmla="*/ 275 w 1145"/>
              <a:gd name="T9" fmla="*/ 671 h 2064"/>
              <a:gd name="T10" fmla="*/ 236 w 1145"/>
              <a:gd name="T11" fmla="*/ 771 h 2064"/>
              <a:gd name="T12" fmla="*/ 893 w 1145"/>
              <a:gd name="T13" fmla="*/ 318 h 2064"/>
              <a:gd name="T14" fmla="*/ 893 w 1145"/>
              <a:gd name="T15" fmla="*/ 318 h 2064"/>
              <a:gd name="T16" fmla="*/ 913 w 1145"/>
              <a:gd name="T17" fmla="*/ 337 h 2064"/>
              <a:gd name="T18" fmla="*/ 913 w 1145"/>
              <a:gd name="T19" fmla="*/ 780 h 2064"/>
              <a:gd name="T20" fmla="*/ 874 w 1145"/>
              <a:gd name="T21" fmla="*/ 681 h 2064"/>
              <a:gd name="T22" fmla="*/ 874 w 1145"/>
              <a:gd name="T23" fmla="*/ 337 h 2064"/>
              <a:gd name="T24" fmla="*/ 893 w 1145"/>
              <a:gd name="T25" fmla="*/ 318 h 2064"/>
              <a:gd name="T26" fmla="*/ 1145 w 1145"/>
              <a:gd name="T27" fmla="*/ 1375 h 2064"/>
              <a:gd name="T28" fmla="*/ 993 w 1145"/>
              <a:gd name="T29" fmla="*/ 987 h 2064"/>
              <a:gd name="T30" fmla="*/ 1100 w 1145"/>
              <a:gd name="T31" fmla="*/ 754 h 2064"/>
              <a:gd name="T32" fmla="*/ 1100 w 1145"/>
              <a:gd name="T33" fmla="*/ 310 h 2064"/>
              <a:gd name="T34" fmla="*/ 790 w 1145"/>
              <a:gd name="T35" fmla="*/ 0 h 2064"/>
              <a:gd name="T36" fmla="*/ 355 w 1145"/>
              <a:gd name="T37" fmla="*/ 0 h 2064"/>
              <a:gd name="T38" fmla="*/ 45 w 1145"/>
              <a:gd name="T39" fmla="*/ 310 h 2064"/>
              <a:gd name="T40" fmla="*/ 45 w 1145"/>
              <a:gd name="T41" fmla="*/ 754 h 2064"/>
              <a:gd name="T42" fmla="*/ 151 w 1145"/>
              <a:gd name="T43" fmla="*/ 987 h 2064"/>
              <a:gd name="T44" fmla="*/ 0 w 1145"/>
              <a:gd name="T45" fmla="*/ 1375 h 2064"/>
              <a:gd name="T46" fmla="*/ 275 w 1145"/>
              <a:gd name="T47" fmla="*/ 1375 h 2064"/>
              <a:gd name="T48" fmla="*/ 275 w 1145"/>
              <a:gd name="T49" fmla="*/ 1916 h 2064"/>
              <a:gd name="T50" fmla="*/ 410 w 1145"/>
              <a:gd name="T51" fmla="*/ 2062 h 2064"/>
              <a:gd name="T52" fmla="*/ 555 w 1145"/>
              <a:gd name="T53" fmla="*/ 1922 h 2064"/>
              <a:gd name="T54" fmla="*/ 555 w 1145"/>
              <a:gd name="T55" fmla="*/ 1375 h 2064"/>
              <a:gd name="T56" fmla="*/ 594 w 1145"/>
              <a:gd name="T57" fmla="*/ 1375 h 2064"/>
              <a:gd name="T58" fmla="*/ 594 w 1145"/>
              <a:gd name="T59" fmla="*/ 1916 h 2064"/>
              <a:gd name="T60" fmla="*/ 729 w 1145"/>
              <a:gd name="T61" fmla="*/ 2062 h 2064"/>
              <a:gd name="T62" fmla="*/ 874 w 1145"/>
              <a:gd name="T63" fmla="*/ 1922 h 2064"/>
              <a:gd name="T64" fmla="*/ 874 w 1145"/>
              <a:gd name="T65" fmla="*/ 1375 h 2064"/>
              <a:gd name="T66" fmla="*/ 1145 w 1145"/>
              <a:gd name="T67" fmla="*/ 1375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45" h="2064">
                <a:moveTo>
                  <a:pt x="236" y="771"/>
                </a:moveTo>
                <a:lnTo>
                  <a:pt x="236" y="337"/>
                </a:lnTo>
                <a:cubicBezTo>
                  <a:pt x="236" y="327"/>
                  <a:pt x="245" y="318"/>
                  <a:pt x="255" y="318"/>
                </a:cubicBezTo>
                <a:cubicBezTo>
                  <a:pt x="266" y="318"/>
                  <a:pt x="275" y="327"/>
                  <a:pt x="275" y="337"/>
                </a:cubicBezTo>
                <a:lnTo>
                  <a:pt x="275" y="671"/>
                </a:lnTo>
                <a:lnTo>
                  <a:pt x="236" y="771"/>
                </a:lnTo>
                <a:close/>
                <a:moveTo>
                  <a:pt x="893" y="318"/>
                </a:moveTo>
                <a:lnTo>
                  <a:pt x="893" y="318"/>
                </a:lnTo>
                <a:cubicBezTo>
                  <a:pt x="904" y="318"/>
                  <a:pt x="913" y="327"/>
                  <a:pt x="913" y="337"/>
                </a:cubicBezTo>
                <a:lnTo>
                  <a:pt x="913" y="780"/>
                </a:lnTo>
                <a:lnTo>
                  <a:pt x="874" y="681"/>
                </a:lnTo>
                <a:lnTo>
                  <a:pt x="874" y="337"/>
                </a:lnTo>
                <a:cubicBezTo>
                  <a:pt x="874" y="327"/>
                  <a:pt x="882" y="318"/>
                  <a:pt x="893" y="318"/>
                </a:cubicBezTo>
                <a:close/>
                <a:moveTo>
                  <a:pt x="1145" y="1375"/>
                </a:moveTo>
                <a:lnTo>
                  <a:pt x="993" y="987"/>
                </a:lnTo>
                <a:cubicBezTo>
                  <a:pt x="1058" y="930"/>
                  <a:pt x="1100" y="847"/>
                  <a:pt x="1100" y="754"/>
                </a:cubicBezTo>
                <a:lnTo>
                  <a:pt x="1100" y="310"/>
                </a:lnTo>
                <a:cubicBezTo>
                  <a:pt x="1100" y="139"/>
                  <a:pt x="961" y="0"/>
                  <a:pt x="790" y="0"/>
                </a:cubicBezTo>
                <a:lnTo>
                  <a:pt x="355" y="0"/>
                </a:lnTo>
                <a:cubicBezTo>
                  <a:pt x="184" y="0"/>
                  <a:pt x="45" y="139"/>
                  <a:pt x="45" y="310"/>
                </a:cubicBezTo>
                <a:lnTo>
                  <a:pt x="45" y="754"/>
                </a:lnTo>
                <a:cubicBezTo>
                  <a:pt x="45" y="847"/>
                  <a:pt x="87" y="930"/>
                  <a:pt x="151" y="987"/>
                </a:cubicBezTo>
                <a:lnTo>
                  <a:pt x="0" y="1375"/>
                </a:lnTo>
                <a:lnTo>
                  <a:pt x="275" y="1375"/>
                </a:lnTo>
                <a:lnTo>
                  <a:pt x="275" y="1916"/>
                </a:lnTo>
                <a:cubicBezTo>
                  <a:pt x="275" y="1992"/>
                  <a:pt x="334" y="2059"/>
                  <a:pt x="410" y="2062"/>
                </a:cubicBezTo>
                <a:cubicBezTo>
                  <a:pt x="490" y="2064"/>
                  <a:pt x="555" y="2000"/>
                  <a:pt x="555" y="1922"/>
                </a:cubicBezTo>
                <a:lnTo>
                  <a:pt x="555" y="1375"/>
                </a:lnTo>
                <a:lnTo>
                  <a:pt x="594" y="1375"/>
                </a:lnTo>
                <a:lnTo>
                  <a:pt x="594" y="1916"/>
                </a:lnTo>
                <a:cubicBezTo>
                  <a:pt x="594" y="1992"/>
                  <a:pt x="653" y="2059"/>
                  <a:pt x="729" y="2062"/>
                </a:cubicBezTo>
                <a:cubicBezTo>
                  <a:pt x="809" y="2064"/>
                  <a:pt x="874" y="2000"/>
                  <a:pt x="874" y="1922"/>
                </a:cubicBezTo>
                <a:lnTo>
                  <a:pt x="874" y="1375"/>
                </a:lnTo>
                <a:lnTo>
                  <a:pt x="1145" y="1375"/>
                </a:lnTo>
              </a:path>
            </a:pathLst>
          </a:custGeom>
          <a:solidFill>
            <a:srgbClr val="92D050"/>
          </a:solidFill>
          <a:ln>
            <a:noFill/>
          </a:ln>
        </p:spPr>
        <p:txBody>
          <a:bodyPr vert="horz" wrap="square" lIns="91440" tIns="45720" rIns="91440" bIns="45720" numCol="1" anchor="t" anchorCtr="0" compatLnSpc="1">
            <a:prstTxWarp prst="textNoShape">
              <a:avLst/>
            </a:prstTxWarp>
          </a:bodyPr>
          <a:lstStyle/>
          <a:p>
            <a:endParaRPr lang="en-IN"/>
          </a:p>
        </p:txBody>
      </p:sp>
      <p:sp>
        <p:nvSpPr>
          <p:cNvPr id="41" name="Oval 21">
            <a:extLst>
              <a:ext uri="{FF2B5EF4-FFF2-40B4-BE49-F238E27FC236}">
                <a16:creationId xmlns:a16="http://schemas.microsoft.com/office/drawing/2014/main" id="{B4BDFA17-C03C-4B37-B0BA-D31E791DDB11}"/>
              </a:ext>
            </a:extLst>
          </p:cNvPr>
          <p:cNvSpPr>
            <a:spLocks noChangeArrowheads="1"/>
          </p:cNvSpPr>
          <p:nvPr/>
        </p:nvSpPr>
        <p:spPr bwMode="auto">
          <a:xfrm>
            <a:off x="1010557" y="2147827"/>
            <a:ext cx="158750" cy="158750"/>
          </a:xfrm>
          <a:prstGeom prst="ellipse">
            <a:avLst/>
          </a:prstGeom>
          <a:solidFill>
            <a:srgbClr val="92D050"/>
          </a:solidFill>
          <a:ln>
            <a:noFill/>
          </a:ln>
        </p:spPr>
        <p:txBody>
          <a:bodyPr vert="horz" wrap="square" lIns="91440" tIns="45720" rIns="91440" bIns="45720" numCol="1" anchor="t" anchorCtr="0" compatLnSpc="1">
            <a:prstTxWarp prst="textNoShape">
              <a:avLst/>
            </a:prstTxWarp>
          </a:bodyPr>
          <a:lstStyle/>
          <a:p>
            <a:endParaRPr lang="en-IN"/>
          </a:p>
        </p:txBody>
      </p:sp>
      <p:sp>
        <p:nvSpPr>
          <p:cNvPr id="42" name="Freeform 22">
            <a:extLst>
              <a:ext uri="{FF2B5EF4-FFF2-40B4-BE49-F238E27FC236}">
                <a16:creationId xmlns:a16="http://schemas.microsoft.com/office/drawing/2014/main" id="{126056D0-2432-44DD-B91A-137E042BDDB7}"/>
              </a:ext>
            </a:extLst>
          </p:cNvPr>
          <p:cNvSpPr>
            <a:spLocks noEditPoints="1"/>
          </p:cNvSpPr>
          <p:nvPr/>
        </p:nvSpPr>
        <p:spPr bwMode="auto">
          <a:xfrm>
            <a:off x="923245" y="2327215"/>
            <a:ext cx="331788" cy="596900"/>
          </a:xfrm>
          <a:custGeom>
            <a:avLst/>
            <a:gdLst>
              <a:gd name="T0" fmla="*/ 236 w 1146"/>
              <a:gd name="T1" fmla="*/ 771 h 2064"/>
              <a:gd name="T2" fmla="*/ 236 w 1146"/>
              <a:gd name="T3" fmla="*/ 337 h 2064"/>
              <a:gd name="T4" fmla="*/ 256 w 1146"/>
              <a:gd name="T5" fmla="*/ 318 h 2064"/>
              <a:gd name="T6" fmla="*/ 275 w 1146"/>
              <a:gd name="T7" fmla="*/ 337 h 2064"/>
              <a:gd name="T8" fmla="*/ 275 w 1146"/>
              <a:gd name="T9" fmla="*/ 671 h 2064"/>
              <a:gd name="T10" fmla="*/ 236 w 1146"/>
              <a:gd name="T11" fmla="*/ 771 h 2064"/>
              <a:gd name="T12" fmla="*/ 894 w 1146"/>
              <a:gd name="T13" fmla="*/ 318 h 2064"/>
              <a:gd name="T14" fmla="*/ 894 w 1146"/>
              <a:gd name="T15" fmla="*/ 318 h 2064"/>
              <a:gd name="T16" fmla="*/ 913 w 1146"/>
              <a:gd name="T17" fmla="*/ 337 h 2064"/>
              <a:gd name="T18" fmla="*/ 913 w 1146"/>
              <a:gd name="T19" fmla="*/ 780 h 2064"/>
              <a:gd name="T20" fmla="*/ 874 w 1146"/>
              <a:gd name="T21" fmla="*/ 681 h 2064"/>
              <a:gd name="T22" fmla="*/ 874 w 1146"/>
              <a:gd name="T23" fmla="*/ 337 h 2064"/>
              <a:gd name="T24" fmla="*/ 894 w 1146"/>
              <a:gd name="T25" fmla="*/ 318 h 2064"/>
              <a:gd name="T26" fmla="*/ 1146 w 1146"/>
              <a:gd name="T27" fmla="*/ 1375 h 2064"/>
              <a:gd name="T28" fmla="*/ 994 w 1146"/>
              <a:gd name="T29" fmla="*/ 987 h 2064"/>
              <a:gd name="T30" fmla="*/ 1100 w 1146"/>
              <a:gd name="T31" fmla="*/ 754 h 2064"/>
              <a:gd name="T32" fmla="*/ 1100 w 1146"/>
              <a:gd name="T33" fmla="*/ 310 h 2064"/>
              <a:gd name="T34" fmla="*/ 790 w 1146"/>
              <a:gd name="T35" fmla="*/ 0 h 2064"/>
              <a:gd name="T36" fmla="*/ 356 w 1146"/>
              <a:gd name="T37" fmla="*/ 0 h 2064"/>
              <a:gd name="T38" fmla="*/ 46 w 1146"/>
              <a:gd name="T39" fmla="*/ 310 h 2064"/>
              <a:gd name="T40" fmla="*/ 46 w 1146"/>
              <a:gd name="T41" fmla="*/ 754 h 2064"/>
              <a:gd name="T42" fmla="*/ 152 w 1146"/>
              <a:gd name="T43" fmla="*/ 987 h 2064"/>
              <a:gd name="T44" fmla="*/ 0 w 1146"/>
              <a:gd name="T45" fmla="*/ 1375 h 2064"/>
              <a:gd name="T46" fmla="*/ 275 w 1146"/>
              <a:gd name="T47" fmla="*/ 1375 h 2064"/>
              <a:gd name="T48" fmla="*/ 275 w 1146"/>
              <a:gd name="T49" fmla="*/ 1916 h 2064"/>
              <a:gd name="T50" fmla="*/ 411 w 1146"/>
              <a:gd name="T51" fmla="*/ 2062 h 2064"/>
              <a:gd name="T52" fmla="*/ 555 w 1146"/>
              <a:gd name="T53" fmla="*/ 1922 h 2064"/>
              <a:gd name="T54" fmla="*/ 555 w 1146"/>
              <a:gd name="T55" fmla="*/ 1375 h 2064"/>
              <a:gd name="T56" fmla="*/ 594 w 1146"/>
              <a:gd name="T57" fmla="*/ 1375 h 2064"/>
              <a:gd name="T58" fmla="*/ 594 w 1146"/>
              <a:gd name="T59" fmla="*/ 1916 h 2064"/>
              <a:gd name="T60" fmla="*/ 730 w 1146"/>
              <a:gd name="T61" fmla="*/ 2062 h 2064"/>
              <a:gd name="T62" fmla="*/ 874 w 1146"/>
              <a:gd name="T63" fmla="*/ 1922 h 2064"/>
              <a:gd name="T64" fmla="*/ 874 w 1146"/>
              <a:gd name="T65" fmla="*/ 1375 h 2064"/>
              <a:gd name="T66" fmla="*/ 1146 w 1146"/>
              <a:gd name="T67" fmla="*/ 1375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46" h="2064">
                <a:moveTo>
                  <a:pt x="236" y="771"/>
                </a:moveTo>
                <a:lnTo>
                  <a:pt x="236" y="337"/>
                </a:lnTo>
                <a:cubicBezTo>
                  <a:pt x="236" y="327"/>
                  <a:pt x="245" y="318"/>
                  <a:pt x="256" y="318"/>
                </a:cubicBezTo>
                <a:cubicBezTo>
                  <a:pt x="267" y="318"/>
                  <a:pt x="275" y="327"/>
                  <a:pt x="275" y="337"/>
                </a:cubicBezTo>
                <a:lnTo>
                  <a:pt x="275" y="671"/>
                </a:lnTo>
                <a:lnTo>
                  <a:pt x="236" y="771"/>
                </a:lnTo>
                <a:close/>
                <a:moveTo>
                  <a:pt x="894" y="318"/>
                </a:moveTo>
                <a:lnTo>
                  <a:pt x="894" y="318"/>
                </a:lnTo>
                <a:cubicBezTo>
                  <a:pt x="905" y="318"/>
                  <a:pt x="913" y="327"/>
                  <a:pt x="913" y="337"/>
                </a:cubicBezTo>
                <a:lnTo>
                  <a:pt x="913" y="780"/>
                </a:lnTo>
                <a:lnTo>
                  <a:pt x="874" y="681"/>
                </a:lnTo>
                <a:lnTo>
                  <a:pt x="874" y="337"/>
                </a:lnTo>
                <a:cubicBezTo>
                  <a:pt x="874" y="327"/>
                  <a:pt x="883" y="318"/>
                  <a:pt x="894" y="318"/>
                </a:cubicBezTo>
                <a:close/>
                <a:moveTo>
                  <a:pt x="1146" y="1375"/>
                </a:moveTo>
                <a:lnTo>
                  <a:pt x="994" y="987"/>
                </a:lnTo>
                <a:cubicBezTo>
                  <a:pt x="1059" y="930"/>
                  <a:pt x="1100" y="847"/>
                  <a:pt x="1100" y="754"/>
                </a:cubicBezTo>
                <a:lnTo>
                  <a:pt x="1100" y="310"/>
                </a:lnTo>
                <a:cubicBezTo>
                  <a:pt x="1100" y="139"/>
                  <a:pt x="962" y="0"/>
                  <a:pt x="790" y="0"/>
                </a:cubicBezTo>
                <a:lnTo>
                  <a:pt x="356" y="0"/>
                </a:lnTo>
                <a:cubicBezTo>
                  <a:pt x="184" y="0"/>
                  <a:pt x="46" y="139"/>
                  <a:pt x="46" y="310"/>
                </a:cubicBezTo>
                <a:lnTo>
                  <a:pt x="46" y="754"/>
                </a:lnTo>
                <a:cubicBezTo>
                  <a:pt x="46" y="847"/>
                  <a:pt x="87" y="930"/>
                  <a:pt x="152" y="987"/>
                </a:cubicBezTo>
                <a:lnTo>
                  <a:pt x="0" y="1375"/>
                </a:lnTo>
                <a:lnTo>
                  <a:pt x="275" y="1375"/>
                </a:lnTo>
                <a:lnTo>
                  <a:pt x="275" y="1916"/>
                </a:lnTo>
                <a:cubicBezTo>
                  <a:pt x="275" y="1992"/>
                  <a:pt x="334" y="2059"/>
                  <a:pt x="411" y="2062"/>
                </a:cubicBezTo>
                <a:cubicBezTo>
                  <a:pt x="490" y="2064"/>
                  <a:pt x="555" y="2000"/>
                  <a:pt x="555" y="1922"/>
                </a:cubicBezTo>
                <a:lnTo>
                  <a:pt x="555" y="1375"/>
                </a:lnTo>
                <a:lnTo>
                  <a:pt x="594" y="1375"/>
                </a:lnTo>
                <a:lnTo>
                  <a:pt x="594" y="1916"/>
                </a:lnTo>
                <a:cubicBezTo>
                  <a:pt x="594" y="1992"/>
                  <a:pt x="653" y="2059"/>
                  <a:pt x="730" y="2062"/>
                </a:cubicBezTo>
                <a:cubicBezTo>
                  <a:pt x="809" y="2064"/>
                  <a:pt x="874" y="2000"/>
                  <a:pt x="874" y="1922"/>
                </a:cubicBezTo>
                <a:lnTo>
                  <a:pt x="874" y="1375"/>
                </a:lnTo>
                <a:lnTo>
                  <a:pt x="1146" y="1375"/>
                </a:lnTo>
              </a:path>
            </a:pathLst>
          </a:custGeom>
          <a:solidFill>
            <a:srgbClr val="92D050"/>
          </a:solidFill>
          <a:ln>
            <a:noFill/>
          </a:ln>
        </p:spPr>
        <p:txBody>
          <a:bodyPr vert="horz" wrap="square" lIns="91440" tIns="45720" rIns="91440" bIns="45720" numCol="1" anchor="t" anchorCtr="0" compatLnSpc="1">
            <a:prstTxWarp prst="textNoShape">
              <a:avLst/>
            </a:prstTxWarp>
          </a:bodyPr>
          <a:lstStyle/>
          <a:p>
            <a:endParaRPr lang="en-IN"/>
          </a:p>
        </p:txBody>
      </p:sp>
      <p:sp>
        <p:nvSpPr>
          <p:cNvPr id="43" name="Oval 23">
            <a:extLst>
              <a:ext uri="{FF2B5EF4-FFF2-40B4-BE49-F238E27FC236}">
                <a16:creationId xmlns:a16="http://schemas.microsoft.com/office/drawing/2014/main" id="{E451C0AA-A69C-46A7-B273-130E0B679379}"/>
              </a:ext>
            </a:extLst>
          </p:cNvPr>
          <p:cNvSpPr>
            <a:spLocks noChangeArrowheads="1"/>
          </p:cNvSpPr>
          <p:nvPr/>
        </p:nvSpPr>
        <p:spPr bwMode="auto">
          <a:xfrm>
            <a:off x="669245" y="2147827"/>
            <a:ext cx="158750" cy="158750"/>
          </a:xfrm>
          <a:prstGeom prst="ellipse">
            <a:avLst/>
          </a:prstGeom>
          <a:solidFill>
            <a:srgbClr val="92D050"/>
          </a:solidFill>
          <a:ln>
            <a:noFill/>
          </a:ln>
        </p:spPr>
        <p:txBody>
          <a:bodyPr vert="horz" wrap="square" lIns="91440" tIns="45720" rIns="91440" bIns="45720" numCol="1" anchor="t" anchorCtr="0" compatLnSpc="1">
            <a:prstTxWarp prst="textNoShape">
              <a:avLst/>
            </a:prstTxWarp>
          </a:bodyPr>
          <a:lstStyle/>
          <a:p>
            <a:endParaRPr lang="en-IN"/>
          </a:p>
        </p:txBody>
      </p:sp>
      <p:sp>
        <p:nvSpPr>
          <p:cNvPr id="44" name="Freeform 24">
            <a:extLst>
              <a:ext uri="{FF2B5EF4-FFF2-40B4-BE49-F238E27FC236}">
                <a16:creationId xmlns:a16="http://schemas.microsoft.com/office/drawing/2014/main" id="{093FA150-A77D-4AEB-9BEB-0131E6627AAC}"/>
              </a:ext>
            </a:extLst>
          </p:cNvPr>
          <p:cNvSpPr>
            <a:spLocks noEditPoints="1"/>
          </p:cNvSpPr>
          <p:nvPr/>
        </p:nvSpPr>
        <p:spPr bwMode="auto">
          <a:xfrm>
            <a:off x="581932" y="2327215"/>
            <a:ext cx="331788" cy="596900"/>
          </a:xfrm>
          <a:custGeom>
            <a:avLst/>
            <a:gdLst>
              <a:gd name="T0" fmla="*/ 236 w 1145"/>
              <a:gd name="T1" fmla="*/ 771 h 2064"/>
              <a:gd name="T2" fmla="*/ 236 w 1145"/>
              <a:gd name="T3" fmla="*/ 337 h 2064"/>
              <a:gd name="T4" fmla="*/ 256 w 1145"/>
              <a:gd name="T5" fmla="*/ 318 h 2064"/>
              <a:gd name="T6" fmla="*/ 275 w 1145"/>
              <a:gd name="T7" fmla="*/ 337 h 2064"/>
              <a:gd name="T8" fmla="*/ 275 w 1145"/>
              <a:gd name="T9" fmla="*/ 671 h 2064"/>
              <a:gd name="T10" fmla="*/ 236 w 1145"/>
              <a:gd name="T11" fmla="*/ 771 h 2064"/>
              <a:gd name="T12" fmla="*/ 893 w 1145"/>
              <a:gd name="T13" fmla="*/ 318 h 2064"/>
              <a:gd name="T14" fmla="*/ 893 w 1145"/>
              <a:gd name="T15" fmla="*/ 318 h 2064"/>
              <a:gd name="T16" fmla="*/ 913 w 1145"/>
              <a:gd name="T17" fmla="*/ 337 h 2064"/>
              <a:gd name="T18" fmla="*/ 913 w 1145"/>
              <a:gd name="T19" fmla="*/ 780 h 2064"/>
              <a:gd name="T20" fmla="*/ 874 w 1145"/>
              <a:gd name="T21" fmla="*/ 681 h 2064"/>
              <a:gd name="T22" fmla="*/ 874 w 1145"/>
              <a:gd name="T23" fmla="*/ 337 h 2064"/>
              <a:gd name="T24" fmla="*/ 893 w 1145"/>
              <a:gd name="T25" fmla="*/ 318 h 2064"/>
              <a:gd name="T26" fmla="*/ 1145 w 1145"/>
              <a:gd name="T27" fmla="*/ 1375 h 2064"/>
              <a:gd name="T28" fmla="*/ 994 w 1145"/>
              <a:gd name="T29" fmla="*/ 987 h 2064"/>
              <a:gd name="T30" fmla="*/ 1100 w 1145"/>
              <a:gd name="T31" fmla="*/ 754 h 2064"/>
              <a:gd name="T32" fmla="*/ 1100 w 1145"/>
              <a:gd name="T33" fmla="*/ 310 h 2064"/>
              <a:gd name="T34" fmla="*/ 790 w 1145"/>
              <a:gd name="T35" fmla="*/ 0 h 2064"/>
              <a:gd name="T36" fmla="*/ 355 w 1145"/>
              <a:gd name="T37" fmla="*/ 0 h 2064"/>
              <a:gd name="T38" fmla="*/ 45 w 1145"/>
              <a:gd name="T39" fmla="*/ 310 h 2064"/>
              <a:gd name="T40" fmla="*/ 45 w 1145"/>
              <a:gd name="T41" fmla="*/ 754 h 2064"/>
              <a:gd name="T42" fmla="*/ 152 w 1145"/>
              <a:gd name="T43" fmla="*/ 987 h 2064"/>
              <a:gd name="T44" fmla="*/ 0 w 1145"/>
              <a:gd name="T45" fmla="*/ 1375 h 2064"/>
              <a:gd name="T46" fmla="*/ 275 w 1145"/>
              <a:gd name="T47" fmla="*/ 1375 h 2064"/>
              <a:gd name="T48" fmla="*/ 275 w 1145"/>
              <a:gd name="T49" fmla="*/ 1916 h 2064"/>
              <a:gd name="T50" fmla="*/ 411 w 1145"/>
              <a:gd name="T51" fmla="*/ 2062 h 2064"/>
              <a:gd name="T52" fmla="*/ 555 w 1145"/>
              <a:gd name="T53" fmla="*/ 1922 h 2064"/>
              <a:gd name="T54" fmla="*/ 555 w 1145"/>
              <a:gd name="T55" fmla="*/ 1375 h 2064"/>
              <a:gd name="T56" fmla="*/ 594 w 1145"/>
              <a:gd name="T57" fmla="*/ 1375 h 2064"/>
              <a:gd name="T58" fmla="*/ 594 w 1145"/>
              <a:gd name="T59" fmla="*/ 1916 h 2064"/>
              <a:gd name="T60" fmla="*/ 730 w 1145"/>
              <a:gd name="T61" fmla="*/ 2062 h 2064"/>
              <a:gd name="T62" fmla="*/ 874 w 1145"/>
              <a:gd name="T63" fmla="*/ 1922 h 2064"/>
              <a:gd name="T64" fmla="*/ 874 w 1145"/>
              <a:gd name="T65" fmla="*/ 1375 h 2064"/>
              <a:gd name="T66" fmla="*/ 1145 w 1145"/>
              <a:gd name="T67" fmla="*/ 1375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45" h="2064">
                <a:moveTo>
                  <a:pt x="236" y="771"/>
                </a:moveTo>
                <a:lnTo>
                  <a:pt x="236" y="337"/>
                </a:lnTo>
                <a:cubicBezTo>
                  <a:pt x="236" y="327"/>
                  <a:pt x="245" y="318"/>
                  <a:pt x="256" y="318"/>
                </a:cubicBezTo>
                <a:cubicBezTo>
                  <a:pt x="266" y="318"/>
                  <a:pt x="275" y="327"/>
                  <a:pt x="275" y="337"/>
                </a:cubicBezTo>
                <a:lnTo>
                  <a:pt x="275" y="671"/>
                </a:lnTo>
                <a:lnTo>
                  <a:pt x="236" y="771"/>
                </a:lnTo>
                <a:close/>
                <a:moveTo>
                  <a:pt x="893" y="318"/>
                </a:moveTo>
                <a:lnTo>
                  <a:pt x="893" y="318"/>
                </a:lnTo>
                <a:cubicBezTo>
                  <a:pt x="904" y="318"/>
                  <a:pt x="913" y="327"/>
                  <a:pt x="913" y="337"/>
                </a:cubicBezTo>
                <a:lnTo>
                  <a:pt x="913" y="780"/>
                </a:lnTo>
                <a:lnTo>
                  <a:pt x="874" y="681"/>
                </a:lnTo>
                <a:lnTo>
                  <a:pt x="874" y="337"/>
                </a:lnTo>
                <a:cubicBezTo>
                  <a:pt x="874" y="327"/>
                  <a:pt x="883" y="318"/>
                  <a:pt x="893" y="318"/>
                </a:cubicBezTo>
                <a:close/>
                <a:moveTo>
                  <a:pt x="1145" y="1375"/>
                </a:moveTo>
                <a:lnTo>
                  <a:pt x="994" y="987"/>
                </a:lnTo>
                <a:cubicBezTo>
                  <a:pt x="1059" y="930"/>
                  <a:pt x="1100" y="847"/>
                  <a:pt x="1100" y="754"/>
                </a:cubicBezTo>
                <a:lnTo>
                  <a:pt x="1100" y="310"/>
                </a:lnTo>
                <a:cubicBezTo>
                  <a:pt x="1100" y="139"/>
                  <a:pt x="961" y="0"/>
                  <a:pt x="790" y="0"/>
                </a:cubicBezTo>
                <a:lnTo>
                  <a:pt x="355" y="0"/>
                </a:lnTo>
                <a:cubicBezTo>
                  <a:pt x="184" y="0"/>
                  <a:pt x="45" y="139"/>
                  <a:pt x="45" y="310"/>
                </a:cubicBezTo>
                <a:lnTo>
                  <a:pt x="45" y="754"/>
                </a:lnTo>
                <a:cubicBezTo>
                  <a:pt x="45" y="847"/>
                  <a:pt x="87" y="930"/>
                  <a:pt x="152" y="987"/>
                </a:cubicBezTo>
                <a:lnTo>
                  <a:pt x="0" y="1375"/>
                </a:lnTo>
                <a:lnTo>
                  <a:pt x="275" y="1375"/>
                </a:lnTo>
                <a:lnTo>
                  <a:pt x="275" y="1916"/>
                </a:lnTo>
                <a:cubicBezTo>
                  <a:pt x="275" y="1992"/>
                  <a:pt x="334" y="2059"/>
                  <a:pt x="411" y="2062"/>
                </a:cubicBezTo>
                <a:cubicBezTo>
                  <a:pt x="490" y="2064"/>
                  <a:pt x="555" y="2000"/>
                  <a:pt x="555" y="1922"/>
                </a:cubicBezTo>
                <a:lnTo>
                  <a:pt x="555" y="1375"/>
                </a:lnTo>
                <a:lnTo>
                  <a:pt x="594" y="1375"/>
                </a:lnTo>
                <a:lnTo>
                  <a:pt x="594" y="1916"/>
                </a:lnTo>
                <a:cubicBezTo>
                  <a:pt x="594" y="1992"/>
                  <a:pt x="653" y="2059"/>
                  <a:pt x="730" y="2062"/>
                </a:cubicBezTo>
                <a:cubicBezTo>
                  <a:pt x="809" y="2064"/>
                  <a:pt x="874" y="2000"/>
                  <a:pt x="874" y="1922"/>
                </a:cubicBezTo>
                <a:lnTo>
                  <a:pt x="874" y="1375"/>
                </a:lnTo>
                <a:lnTo>
                  <a:pt x="1145" y="1375"/>
                </a:lnTo>
              </a:path>
            </a:pathLst>
          </a:custGeom>
          <a:solidFill>
            <a:srgbClr val="92D050"/>
          </a:solidFill>
          <a:ln>
            <a:noFill/>
          </a:ln>
        </p:spPr>
        <p:txBody>
          <a:bodyPr vert="horz" wrap="square" lIns="91440" tIns="45720" rIns="91440" bIns="45720" numCol="1" anchor="t" anchorCtr="0" compatLnSpc="1">
            <a:prstTxWarp prst="textNoShape">
              <a:avLst/>
            </a:prstTxWarp>
          </a:bodyPr>
          <a:lstStyle/>
          <a:p>
            <a:endParaRPr lang="en-IN"/>
          </a:p>
        </p:txBody>
      </p:sp>
      <p:sp>
        <p:nvSpPr>
          <p:cNvPr id="45" name="Oval 25">
            <a:extLst>
              <a:ext uri="{FF2B5EF4-FFF2-40B4-BE49-F238E27FC236}">
                <a16:creationId xmlns:a16="http://schemas.microsoft.com/office/drawing/2014/main" id="{27B58641-A3C7-41AF-9ACA-6BD9E5D7E993}"/>
              </a:ext>
            </a:extLst>
          </p:cNvPr>
          <p:cNvSpPr>
            <a:spLocks noChangeArrowheads="1"/>
          </p:cNvSpPr>
          <p:nvPr/>
        </p:nvSpPr>
        <p:spPr bwMode="auto">
          <a:xfrm>
            <a:off x="327932" y="2147827"/>
            <a:ext cx="158750" cy="158750"/>
          </a:xfrm>
          <a:prstGeom prst="ellipse">
            <a:avLst/>
          </a:prstGeom>
          <a:solidFill>
            <a:srgbClr val="92D050"/>
          </a:solidFill>
          <a:ln>
            <a:noFill/>
          </a:ln>
        </p:spPr>
        <p:txBody>
          <a:bodyPr vert="horz" wrap="square" lIns="91440" tIns="45720" rIns="91440" bIns="45720" numCol="1" anchor="t" anchorCtr="0" compatLnSpc="1">
            <a:prstTxWarp prst="textNoShape">
              <a:avLst/>
            </a:prstTxWarp>
          </a:bodyPr>
          <a:lstStyle/>
          <a:p>
            <a:endParaRPr lang="en-IN"/>
          </a:p>
        </p:txBody>
      </p:sp>
      <p:sp>
        <p:nvSpPr>
          <p:cNvPr id="46" name="Freeform 26">
            <a:extLst>
              <a:ext uri="{FF2B5EF4-FFF2-40B4-BE49-F238E27FC236}">
                <a16:creationId xmlns:a16="http://schemas.microsoft.com/office/drawing/2014/main" id="{AD6B90DC-1689-47C0-B679-5D19375FA55C}"/>
              </a:ext>
            </a:extLst>
          </p:cNvPr>
          <p:cNvSpPr>
            <a:spLocks noEditPoints="1"/>
          </p:cNvSpPr>
          <p:nvPr/>
        </p:nvSpPr>
        <p:spPr bwMode="auto">
          <a:xfrm>
            <a:off x="242207" y="2327215"/>
            <a:ext cx="331788" cy="596900"/>
          </a:xfrm>
          <a:custGeom>
            <a:avLst/>
            <a:gdLst>
              <a:gd name="T0" fmla="*/ 236 w 1145"/>
              <a:gd name="T1" fmla="*/ 771 h 2064"/>
              <a:gd name="T2" fmla="*/ 236 w 1145"/>
              <a:gd name="T3" fmla="*/ 337 h 2064"/>
              <a:gd name="T4" fmla="*/ 255 w 1145"/>
              <a:gd name="T5" fmla="*/ 318 h 2064"/>
              <a:gd name="T6" fmla="*/ 275 w 1145"/>
              <a:gd name="T7" fmla="*/ 337 h 2064"/>
              <a:gd name="T8" fmla="*/ 275 w 1145"/>
              <a:gd name="T9" fmla="*/ 671 h 2064"/>
              <a:gd name="T10" fmla="*/ 236 w 1145"/>
              <a:gd name="T11" fmla="*/ 771 h 2064"/>
              <a:gd name="T12" fmla="*/ 893 w 1145"/>
              <a:gd name="T13" fmla="*/ 318 h 2064"/>
              <a:gd name="T14" fmla="*/ 893 w 1145"/>
              <a:gd name="T15" fmla="*/ 318 h 2064"/>
              <a:gd name="T16" fmla="*/ 913 w 1145"/>
              <a:gd name="T17" fmla="*/ 337 h 2064"/>
              <a:gd name="T18" fmla="*/ 913 w 1145"/>
              <a:gd name="T19" fmla="*/ 780 h 2064"/>
              <a:gd name="T20" fmla="*/ 874 w 1145"/>
              <a:gd name="T21" fmla="*/ 681 h 2064"/>
              <a:gd name="T22" fmla="*/ 874 w 1145"/>
              <a:gd name="T23" fmla="*/ 337 h 2064"/>
              <a:gd name="T24" fmla="*/ 893 w 1145"/>
              <a:gd name="T25" fmla="*/ 318 h 2064"/>
              <a:gd name="T26" fmla="*/ 1145 w 1145"/>
              <a:gd name="T27" fmla="*/ 1375 h 2064"/>
              <a:gd name="T28" fmla="*/ 993 w 1145"/>
              <a:gd name="T29" fmla="*/ 987 h 2064"/>
              <a:gd name="T30" fmla="*/ 1099 w 1145"/>
              <a:gd name="T31" fmla="*/ 754 h 2064"/>
              <a:gd name="T32" fmla="*/ 1099 w 1145"/>
              <a:gd name="T33" fmla="*/ 310 h 2064"/>
              <a:gd name="T34" fmla="*/ 790 w 1145"/>
              <a:gd name="T35" fmla="*/ 0 h 2064"/>
              <a:gd name="T36" fmla="*/ 355 w 1145"/>
              <a:gd name="T37" fmla="*/ 0 h 2064"/>
              <a:gd name="T38" fmla="*/ 45 w 1145"/>
              <a:gd name="T39" fmla="*/ 310 h 2064"/>
              <a:gd name="T40" fmla="*/ 45 w 1145"/>
              <a:gd name="T41" fmla="*/ 754 h 2064"/>
              <a:gd name="T42" fmla="*/ 151 w 1145"/>
              <a:gd name="T43" fmla="*/ 987 h 2064"/>
              <a:gd name="T44" fmla="*/ 0 w 1145"/>
              <a:gd name="T45" fmla="*/ 1375 h 2064"/>
              <a:gd name="T46" fmla="*/ 275 w 1145"/>
              <a:gd name="T47" fmla="*/ 1375 h 2064"/>
              <a:gd name="T48" fmla="*/ 275 w 1145"/>
              <a:gd name="T49" fmla="*/ 1916 h 2064"/>
              <a:gd name="T50" fmla="*/ 410 w 1145"/>
              <a:gd name="T51" fmla="*/ 2062 h 2064"/>
              <a:gd name="T52" fmla="*/ 555 w 1145"/>
              <a:gd name="T53" fmla="*/ 1922 h 2064"/>
              <a:gd name="T54" fmla="*/ 555 w 1145"/>
              <a:gd name="T55" fmla="*/ 1375 h 2064"/>
              <a:gd name="T56" fmla="*/ 594 w 1145"/>
              <a:gd name="T57" fmla="*/ 1375 h 2064"/>
              <a:gd name="T58" fmla="*/ 594 w 1145"/>
              <a:gd name="T59" fmla="*/ 1916 h 2064"/>
              <a:gd name="T60" fmla="*/ 729 w 1145"/>
              <a:gd name="T61" fmla="*/ 2062 h 2064"/>
              <a:gd name="T62" fmla="*/ 874 w 1145"/>
              <a:gd name="T63" fmla="*/ 1922 h 2064"/>
              <a:gd name="T64" fmla="*/ 874 w 1145"/>
              <a:gd name="T65" fmla="*/ 1375 h 2064"/>
              <a:gd name="T66" fmla="*/ 1145 w 1145"/>
              <a:gd name="T67" fmla="*/ 1375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45" h="2064">
                <a:moveTo>
                  <a:pt x="236" y="771"/>
                </a:moveTo>
                <a:lnTo>
                  <a:pt x="236" y="337"/>
                </a:lnTo>
                <a:cubicBezTo>
                  <a:pt x="236" y="327"/>
                  <a:pt x="244" y="318"/>
                  <a:pt x="255" y="318"/>
                </a:cubicBezTo>
                <a:cubicBezTo>
                  <a:pt x="266" y="318"/>
                  <a:pt x="275" y="327"/>
                  <a:pt x="275" y="337"/>
                </a:cubicBezTo>
                <a:lnTo>
                  <a:pt x="275" y="671"/>
                </a:lnTo>
                <a:lnTo>
                  <a:pt x="236" y="771"/>
                </a:lnTo>
                <a:close/>
                <a:moveTo>
                  <a:pt x="893" y="318"/>
                </a:moveTo>
                <a:lnTo>
                  <a:pt x="893" y="318"/>
                </a:lnTo>
                <a:cubicBezTo>
                  <a:pt x="904" y="318"/>
                  <a:pt x="913" y="327"/>
                  <a:pt x="913" y="337"/>
                </a:cubicBezTo>
                <a:lnTo>
                  <a:pt x="913" y="780"/>
                </a:lnTo>
                <a:lnTo>
                  <a:pt x="874" y="681"/>
                </a:lnTo>
                <a:lnTo>
                  <a:pt x="874" y="337"/>
                </a:lnTo>
                <a:cubicBezTo>
                  <a:pt x="874" y="327"/>
                  <a:pt x="882" y="318"/>
                  <a:pt x="893" y="318"/>
                </a:cubicBezTo>
                <a:close/>
                <a:moveTo>
                  <a:pt x="1145" y="1375"/>
                </a:moveTo>
                <a:lnTo>
                  <a:pt x="993" y="987"/>
                </a:lnTo>
                <a:cubicBezTo>
                  <a:pt x="1058" y="930"/>
                  <a:pt x="1099" y="847"/>
                  <a:pt x="1099" y="754"/>
                </a:cubicBezTo>
                <a:lnTo>
                  <a:pt x="1099" y="310"/>
                </a:lnTo>
                <a:cubicBezTo>
                  <a:pt x="1099" y="139"/>
                  <a:pt x="961" y="0"/>
                  <a:pt x="790" y="0"/>
                </a:cubicBezTo>
                <a:lnTo>
                  <a:pt x="355" y="0"/>
                </a:lnTo>
                <a:cubicBezTo>
                  <a:pt x="184" y="0"/>
                  <a:pt x="45" y="139"/>
                  <a:pt x="45" y="310"/>
                </a:cubicBezTo>
                <a:lnTo>
                  <a:pt x="45" y="754"/>
                </a:lnTo>
                <a:cubicBezTo>
                  <a:pt x="45" y="847"/>
                  <a:pt x="86" y="930"/>
                  <a:pt x="151" y="987"/>
                </a:cubicBezTo>
                <a:lnTo>
                  <a:pt x="0" y="1375"/>
                </a:lnTo>
                <a:lnTo>
                  <a:pt x="275" y="1375"/>
                </a:lnTo>
                <a:lnTo>
                  <a:pt x="275" y="1916"/>
                </a:lnTo>
                <a:cubicBezTo>
                  <a:pt x="275" y="1992"/>
                  <a:pt x="334" y="2059"/>
                  <a:pt x="410" y="2062"/>
                </a:cubicBezTo>
                <a:cubicBezTo>
                  <a:pt x="490" y="2064"/>
                  <a:pt x="555" y="2000"/>
                  <a:pt x="555" y="1922"/>
                </a:cubicBezTo>
                <a:lnTo>
                  <a:pt x="555" y="1375"/>
                </a:lnTo>
                <a:lnTo>
                  <a:pt x="594" y="1375"/>
                </a:lnTo>
                <a:lnTo>
                  <a:pt x="594" y="1916"/>
                </a:lnTo>
                <a:cubicBezTo>
                  <a:pt x="594" y="1992"/>
                  <a:pt x="653" y="2059"/>
                  <a:pt x="729" y="2062"/>
                </a:cubicBezTo>
                <a:cubicBezTo>
                  <a:pt x="809" y="2064"/>
                  <a:pt x="874" y="2000"/>
                  <a:pt x="874" y="1922"/>
                </a:cubicBezTo>
                <a:lnTo>
                  <a:pt x="874" y="1375"/>
                </a:lnTo>
                <a:lnTo>
                  <a:pt x="1145" y="1375"/>
                </a:lnTo>
              </a:path>
            </a:pathLst>
          </a:custGeom>
          <a:solidFill>
            <a:srgbClr val="92D050"/>
          </a:solidFill>
          <a:ln>
            <a:noFill/>
          </a:ln>
        </p:spPr>
        <p:txBody>
          <a:bodyPr vert="horz" wrap="square" lIns="91440" tIns="45720" rIns="91440" bIns="45720" numCol="1" anchor="t" anchorCtr="0" compatLnSpc="1">
            <a:prstTxWarp prst="textNoShape">
              <a:avLst/>
            </a:prstTxWarp>
          </a:bodyPr>
          <a:lstStyle/>
          <a:p>
            <a:endParaRPr lang="en-IN"/>
          </a:p>
        </p:txBody>
      </p:sp>
      <p:sp>
        <p:nvSpPr>
          <p:cNvPr id="47" name="Oval 27">
            <a:extLst>
              <a:ext uri="{FF2B5EF4-FFF2-40B4-BE49-F238E27FC236}">
                <a16:creationId xmlns:a16="http://schemas.microsoft.com/office/drawing/2014/main" id="{FC8C87EA-A3A6-4EDB-A8A1-3FDACFD0E355}"/>
              </a:ext>
            </a:extLst>
          </p:cNvPr>
          <p:cNvSpPr>
            <a:spLocks noChangeArrowheads="1"/>
          </p:cNvSpPr>
          <p:nvPr/>
        </p:nvSpPr>
        <p:spPr bwMode="auto">
          <a:xfrm>
            <a:off x="1691595" y="2147827"/>
            <a:ext cx="160338" cy="158750"/>
          </a:xfrm>
          <a:prstGeom prst="ellipse">
            <a:avLst/>
          </a:prstGeom>
          <a:solidFill>
            <a:srgbClr val="92D050"/>
          </a:solidFill>
          <a:ln>
            <a:noFill/>
          </a:ln>
        </p:spPr>
        <p:txBody>
          <a:bodyPr vert="horz" wrap="square" lIns="91440" tIns="45720" rIns="91440" bIns="45720" numCol="1" anchor="t" anchorCtr="0" compatLnSpc="1">
            <a:prstTxWarp prst="textNoShape">
              <a:avLst/>
            </a:prstTxWarp>
          </a:bodyPr>
          <a:lstStyle/>
          <a:p>
            <a:endParaRPr lang="en-IN"/>
          </a:p>
        </p:txBody>
      </p:sp>
      <p:sp>
        <p:nvSpPr>
          <p:cNvPr id="48" name="Freeform 28">
            <a:extLst>
              <a:ext uri="{FF2B5EF4-FFF2-40B4-BE49-F238E27FC236}">
                <a16:creationId xmlns:a16="http://schemas.microsoft.com/office/drawing/2014/main" id="{A6972057-4ACB-48AC-8D7F-53C71CDE2B66}"/>
              </a:ext>
            </a:extLst>
          </p:cNvPr>
          <p:cNvSpPr>
            <a:spLocks noEditPoints="1"/>
          </p:cNvSpPr>
          <p:nvPr/>
        </p:nvSpPr>
        <p:spPr bwMode="auto">
          <a:xfrm>
            <a:off x="1605870" y="2327215"/>
            <a:ext cx="331788" cy="596900"/>
          </a:xfrm>
          <a:custGeom>
            <a:avLst/>
            <a:gdLst>
              <a:gd name="T0" fmla="*/ 236 w 1145"/>
              <a:gd name="T1" fmla="*/ 771 h 2064"/>
              <a:gd name="T2" fmla="*/ 236 w 1145"/>
              <a:gd name="T3" fmla="*/ 337 h 2064"/>
              <a:gd name="T4" fmla="*/ 256 w 1145"/>
              <a:gd name="T5" fmla="*/ 318 h 2064"/>
              <a:gd name="T6" fmla="*/ 275 w 1145"/>
              <a:gd name="T7" fmla="*/ 337 h 2064"/>
              <a:gd name="T8" fmla="*/ 275 w 1145"/>
              <a:gd name="T9" fmla="*/ 671 h 2064"/>
              <a:gd name="T10" fmla="*/ 236 w 1145"/>
              <a:gd name="T11" fmla="*/ 771 h 2064"/>
              <a:gd name="T12" fmla="*/ 894 w 1145"/>
              <a:gd name="T13" fmla="*/ 318 h 2064"/>
              <a:gd name="T14" fmla="*/ 894 w 1145"/>
              <a:gd name="T15" fmla="*/ 318 h 2064"/>
              <a:gd name="T16" fmla="*/ 913 w 1145"/>
              <a:gd name="T17" fmla="*/ 337 h 2064"/>
              <a:gd name="T18" fmla="*/ 913 w 1145"/>
              <a:gd name="T19" fmla="*/ 780 h 2064"/>
              <a:gd name="T20" fmla="*/ 874 w 1145"/>
              <a:gd name="T21" fmla="*/ 681 h 2064"/>
              <a:gd name="T22" fmla="*/ 874 w 1145"/>
              <a:gd name="T23" fmla="*/ 337 h 2064"/>
              <a:gd name="T24" fmla="*/ 894 w 1145"/>
              <a:gd name="T25" fmla="*/ 318 h 2064"/>
              <a:gd name="T26" fmla="*/ 1145 w 1145"/>
              <a:gd name="T27" fmla="*/ 1375 h 2064"/>
              <a:gd name="T28" fmla="*/ 994 w 1145"/>
              <a:gd name="T29" fmla="*/ 987 h 2064"/>
              <a:gd name="T30" fmla="*/ 1100 w 1145"/>
              <a:gd name="T31" fmla="*/ 754 h 2064"/>
              <a:gd name="T32" fmla="*/ 1100 w 1145"/>
              <a:gd name="T33" fmla="*/ 310 h 2064"/>
              <a:gd name="T34" fmla="*/ 790 w 1145"/>
              <a:gd name="T35" fmla="*/ 0 h 2064"/>
              <a:gd name="T36" fmla="*/ 355 w 1145"/>
              <a:gd name="T37" fmla="*/ 0 h 2064"/>
              <a:gd name="T38" fmla="*/ 46 w 1145"/>
              <a:gd name="T39" fmla="*/ 310 h 2064"/>
              <a:gd name="T40" fmla="*/ 46 w 1145"/>
              <a:gd name="T41" fmla="*/ 754 h 2064"/>
              <a:gd name="T42" fmla="*/ 152 w 1145"/>
              <a:gd name="T43" fmla="*/ 987 h 2064"/>
              <a:gd name="T44" fmla="*/ 0 w 1145"/>
              <a:gd name="T45" fmla="*/ 1375 h 2064"/>
              <a:gd name="T46" fmla="*/ 275 w 1145"/>
              <a:gd name="T47" fmla="*/ 1375 h 2064"/>
              <a:gd name="T48" fmla="*/ 275 w 1145"/>
              <a:gd name="T49" fmla="*/ 1916 h 2064"/>
              <a:gd name="T50" fmla="*/ 411 w 1145"/>
              <a:gd name="T51" fmla="*/ 2062 h 2064"/>
              <a:gd name="T52" fmla="*/ 555 w 1145"/>
              <a:gd name="T53" fmla="*/ 1922 h 2064"/>
              <a:gd name="T54" fmla="*/ 555 w 1145"/>
              <a:gd name="T55" fmla="*/ 1375 h 2064"/>
              <a:gd name="T56" fmla="*/ 594 w 1145"/>
              <a:gd name="T57" fmla="*/ 1375 h 2064"/>
              <a:gd name="T58" fmla="*/ 594 w 1145"/>
              <a:gd name="T59" fmla="*/ 1916 h 2064"/>
              <a:gd name="T60" fmla="*/ 730 w 1145"/>
              <a:gd name="T61" fmla="*/ 2062 h 2064"/>
              <a:gd name="T62" fmla="*/ 874 w 1145"/>
              <a:gd name="T63" fmla="*/ 1922 h 2064"/>
              <a:gd name="T64" fmla="*/ 874 w 1145"/>
              <a:gd name="T65" fmla="*/ 1375 h 2064"/>
              <a:gd name="T66" fmla="*/ 1145 w 1145"/>
              <a:gd name="T67" fmla="*/ 1375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45" h="2064">
                <a:moveTo>
                  <a:pt x="236" y="771"/>
                </a:moveTo>
                <a:lnTo>
                  <a:pt x="236" y="337"/>
                </a:lnTo>
                <a:cubicBezTo>
                  <a:pt x="236" y="327"/>
                  <a:pt x="245" y="318"/>
                  <a:pt x="256" y="318"/>
                </a:cubicBezTo>
                <a:cubicBezTo>
                  <a:pt x="266" y="318"/>
                  <a:pt x="275" y="327"/>
                  <a:pt x="275" y="337"/>
                </a:cubicBezTo>
                <a:lnTo>
                  <a:pt x="275" y="671"/>
                </a:lnTo>
                <a:lnTo>
                  <a:pt x="236" y="771"/>
                </a:lnTo>
                <a:close/>
                <a:moveTo>
                  <a:pt x="894" y="318"/>
                </a:moveTo>
                <a:lnTo>
                  <a:pt x="894" y="318"/>
                </a:lnTo>
                <a:cubicBezTo>
                  <a:pt x="904" y="318"/>
                  <a:pt x="913" y="327"/>
                  <a:pt x="913" y="337"/>
                </a:cubicBezTo>
                <a:lnTo>
                  <a:pt x="913" y="780"/>
                </a:lnTo>
                <a:lnTo>
                  <a:pt x="874" y="681"/>
                </a:lnTo>
                <a:lnTo>
                  <a:pt x="874" y="337"/>
                </a:lnTo>
                <a:cubicBezTo>
                  <a:pt x="874" y="327"/>
                  <a:pt x="883" y="318"/>
                  <a:pt x="894" y="318"/>
                </a:cubicBezTo>
                <a:close/>
                <a:moveTo>
                  <a:pt x="1145" y="1375"/>
                </a:moveTo>
                <a:lnTo>
                  <a:pt x="994" y="987"/>
                </a:lnTo>
                <a:cubicBezTo>
                  <a:pt x="1059" y="930"/>
                  <a:pt x="1100" y="847"/>
                  <a:pt x="1100" y="754"/>
                </a:cubicBezTo>
                <a:lnTo>
                  <a:pt x="1100" y="310"/>
                </a:lnTo>
                <a:cubicBezTo>
                  <a:pt x="1100" y="139"/>
                  <a:pt x="961" y="0"/>
                  <a:pt x="790" y="0"/>
                </a:cubicBezTo>
                <a:lnTo>
                  <a:pt x="355" y="0"/>
                </a:lnTo>
                <a:cubicBezTo>
                  <a:pt x="184" y="0"/>
                  <a:pt x="46" y="139"/>
                  <a:pt x="46" y="310"/>
                </a:cubicBezTo>
                <a:lnTo>
                  <a:pt x="46" y="754"/>
                </a:lnTo>
                <a:cubicBezTo>
                  <a:pt x="46" y="847"/>
                  <a:pt x="87" y="930"/>
                  <a:pt x="152" y="987"/>
                </a:cubicBezTo>
                <a:lnTo>
                  <a:pt x="0" y="1375"/>
                </a:lnTo>
                <a:lnTo>
                  <a:pt x="275" y="1375"/>
                </a:lnTo>
                <a:lnTo>
                  <a:pt x="275" y="1916"/>
                </a:lnTo>
                <a:cubicBezTo>
                  <a:pt x="275" y="1992"/>
                  <a:pt x="334" y="2059"/>
                  <a:pt x="411" y="2062"/>
                </a:cubicBezTo>
                <a:cubicBezTo>
                  <a:pt x="490" y="2064"/>
                  <a:pt x="555" y="2000"/>
                  <a:pt x="555" y="1922"/>
                </a:cubicBezTo>
                <a:lnTo>
                  <a:pt x="555" y="1375"/>
                </a:lnTo>
                <a:lnTo>
                  <a:pt x="594" y="1375"/>
                </a:lnTo>
                <a:lnTo>
                  <a:pt x="594" y="1916"/>
                </a:lnTo>
                <a:cubicBezTo>
                  <a:pt x="594" y="1992"/>
                  <a:pt x="653" y="2059"/>
                  <a:pt x="730" y="2062"/>
                </a:cubicBezTo>
                <a:cubicBezTo>
                  <a:pt x="809" y="2064"/>
                  <a:pt x="874" y="2000"/>
                  <a:pt x="874" y="1922"/>
                </a:cubicBezTo>
                <a:lnTo>
                  <a:pt x="874" y="1375"/>
                </a:lnTo>
                <a:lnTo>
                  <a:pt x="1145" y="1375"/>
                </a:lnTo>
              </a:path>
            </a:pathLst>
          </a:custGeom>
          <a:solidFill>
            <a:srgbClr val="92D050"/>
          </a:solidFill>
          <a:ln>
            <a:noFill/>
          </a:ln>
        </p:spPr>
        <p:txBody>
          <a:bodyPr vert="horz" wrap="square" lIns="91440" tIns="45720" rIns="91440" bIns="45720" numCol="1" anchor="t" anchorCtr="0" compatLnSpc="1">
            <a:prstTxWarp prst="textNoShape">
              <a:avLst/>
            </a:prstTxWarp>
          </a:bodyPr>
          <a:lstStyle/>
          <a:p>
            <a:endParaRPr lang="en-IN"/>
          </a:p>
        </p:txBody>
      </p:sp>
      <p:sp>
        <p:nvSpPr>
          <p:cNvPr id="56" name="Freeform 36">
            <a:extLst>
              <a:ext uri="{FF2B5EF4-FFF2-40B4-BE49-F238E27FC236}">
                <a16:creationId xmlns:a16="http://schemas.microsoft.com/office/drawing/2014/main" id="{CEE2A3F1-46F2-4455-97FF-607A38A6A4D2}"/>
              </a:ext>
            </a:extLst>
          </p:cNvPr>
          <p:cNvSpPr>
            <a:spLocks noEditPoints="1"/>
          </p:cNvSpPr>
          <p:nvPr/>
        </p:nvSpPr>
        <p:spPr bwMode="auto">
          <a:xfrm>
            <a:off x="3064783" y="2081152"/>
            <a:ext cx="30163" cy="41275"/>
          </a:xfrm>
          <a:custGeom>
            <a:avLst/>
            <a:gdLst>
              <a:gd name="T0" fmla="*/ 66 w 102"/>
              <a:gd name="T1" fmla="*/ 64 h 142"/>
              <a:gd name="T2" fmla="*/ 73 w 102"/>
              <a:gd name="T3" fmla="*/ 45 h 142"/>
              <a:gd name="T4" fmla="*/ 66 w 102"/>
              <a:gd name="T5" fmla="*/ 27 h 142"/>
              <a:gd name="T6" fmla="*/ 48 w 102"/>
              <a:gd name="T7" fmla="*/ 20 h 142"/>
              <a:gd name="T8" fmla="*/ 31 w 102"/>
              <a:gd name="T9" fmla="*/ 27 h 142"/>
              <a:gd name="T10" fmla="*/ 24 w 102"/>
              <a:gd name="T11" fmla="*/ 45 h 142"/>
              <a:gd name="T12" fmla="*/ 31 w 102"/>
              <a:gd name="T13" fmla="*/ 64 h 142"/>
              <a:gd name="T14" fmla="*/ 48 w 102"/>
              <a:gd name="T15" fmla="*/ 71 h 142"/>
              <a:gd name="T16" fmla="*/ 66 w 102"/>
              <a:gd name="T17" fmla="*/ 64 h 142"/>
              <a:gd name="T18" fmla="*/ 88 w 102"/>
              <a:gd name="T19" fmla="*/ 18 h 142"/>
              <a:gd name="T20" fmla="*/ 102 w 102"/>
              <a:gd name="T21" fmla="*/ 68 h 142"/>
              <a:gd name="T22" fmla="*/ 95 w 102"/>
              <a:gd name="T23" fmla="*/ 108 h 142"/>
              <a:gd name="T24" fmla="*/ 76 w 102"/>
              <a:gd name="T25" fmla="*/ 133 h 142"/>
              <a:gd name="T26" fmla="*/ 45 w 102"/>
              <a:gd name="T27" fmla="*/ 142 h 142"/>
              <a:gd name="T28" fmla="*/ 21 w 102"/>
              <a:gd name="T29" fmla="*/ 138 h 142"/>
              <a:gd name="T30" fmla="*/ 0 w 102"/>
              <a:gd name="T31" fmla="*/ 126 h 142"/>
              <a:gd name="T32" fmla="*/ 9 w 102"/>
              <a:gd name="T33" fmla="*/ 108 h 142"/>
              <a:gd name="T34" fmla="*/ 44 w 102"/>
              <a:gd name="T35" fmla="*/ 122 h 142"/>
              <a:gd name="T36" fmla="*/ 68 w 102"/>
              <a:gd name="T37" fmla="*/ 109 h 142"/>
              <a:gd name="T38" fmla="*/ 77 w 102"/>
              <a:gd name="T39" fmla="*/ 71 h 142"/>
              <a:gd name="T40" fmla="*/ 63 w 102"/>
              <a:gd name="T41" fmla="*/ 85 h 142"/>
              <a:gd name="T42" fmla="*/ 43 w 102"/>
              <a:gd name="T43" fmla="*/ 91 h 142"/>
              <a:gd name="T44" fmla="*/ 21 w 102"/>
              <a:gd name="T45" fmla="*/ 85 h 142"/>
              <a:gd name="T46" fmla="*/ 6 w 102"/>
              <a:gd name="T47" fmla="*/ 69 h 142"/>
              <a:gd name="T48" fmla="*/ 0 w 102"/>
              <a:gd name="T49" fmla="*/ 46 h 142"/>
              <a:gd name="T50" fmla="*/ 6 w 102"/>
              <a:gd name="T51" fmla="*/ 22 h 142"/>
              <a:gd name="T52" fmla="*/ 23 w 102"/>
              <a:gd name="T53" fmla="*/ 6 h 142"/>
              <a:gd name="T54" fmla="*/ 47 w 102"/>
              <a:gd name="T55" fmla="*/ 0 h 142"/>
              <a:gd name="T56" fmla="*/ 88 w 102"/>
              <a:gd name="T57" fmla="*/ 1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2" h="142">
                <a:moveTo>
                  <a:pt x="66" y="64"/>
                </a:moveTo>
                <a:cubicBezTo>
                  <a:pt x="71" y="59"/>
                  <a:pt x="73" y="53"/>
                  <a:pt x="73" y="45"/>
                </a:cubicBezTo>
                <a:cubicBezTo>
                  <a:pt x="73" y="38"/>
                  <a:pt x="71" y="31"/>
                  <a:pt x="66" y="27"/>
                </a:cubicBezTo>
                <a:cubicBezTo>
                  <a:pt x="62" y="22"/>
                  <a:pt x="56" y="20"/>
                  <a:pt x="48" y="20"/>
                </a:cubicBezTo>
                <a:cubicBezTo>
                  <a:pt x="41" y="20"/>
                  <a:pt x="35" y="22"/>
                  <a:pt x="31" y="27"/>
                </a:cubicBezTo>
                <a:cubicBezTo>
                  <a:pt x="26" y="31"/>
                  <a:pt x="24" y="37"/>
                  <a:pt x="24" y="45"/>
                </a:cubicBezTo>
                <a:cubicBezTo>
                  <a:pt x="24" y="53"/>
                  <a:pt x="26" y="59"/>
                  <a:pt x="31" y="64"/>
                </a:cubicBezTo>
                <a:cubicBezTo>
                  <a:pt x="35" y="68"/>
                  <a:pt x="41" y="71"/>
                  <a:pt x="48" y="71"/>
                </a:cubicBezTo>
                <a:cubicBezTo>
                  <a:pt x="56" y="71"/>
                  <a:pt x="62" y="68"/>
                  <a:pt x="66" y="64"/>
                </a:cubicBezTo>
                <a:close/>
                <a:moveTo>
                  <a:pt x="88" y="18"/>
                </a:moveTo>
                <a:cubicBezTo>
                  <a:pt x="97" y="29"/>
                  <a:pt x="102" y="46"/>
                  <a:pt x="102" y="68"/>
                </a:cubicBezTo>
                <a:cubicBezTo>
                  <a:pt x="102" y="84"/>
                  <a:pt x="100" y="97"/>
                  <a:pt x="95" y="108"/>
                </a:cubicBezTo>
                <a:cubicBezTo>
                  <a:pt x="91" y="119"/>
                  <a:pt x="84" y="128"/>
                  <a:pt x="76" y="133"/>
                </a:cubicBezTo>
                <a:cubicBezTo>
                  <a:pt x="67" y="139"/>
                  <a:pt x="57" y="142"/>
                  <a:pt x="45" y="142"/>
                </a:cubicBezTo>
                <a:cubicBezTo>
                  <a:pt x="37" y="142"/>
                  <a:pt x="29" y="141"/>
                  <a:pt x="21" y="138"/>
                </a:cubicBezTo>
                <a:cubicBezTo>
                  <a:pt x="13" y="135"/>
                  <a:pt x="6" y="131"/>
                  <a:pt x="0" y="126"/>
                </a:cubicBezTo>
                <a:lnTo>
                  <a:pt x="9" y="108"/>
                </a:lnTo>
                <a:cubicBezTo>
                  <a:pt x="21" y="117"/>
                  <a:pt x="33" y="122"/>
                  <a:pt x="44" y="122"/>
                </a:cubicBezTo>
                <a:cubicBezTo>
                  <a:pt x="54" y="122"/>
                  <a:pt x="62" y="118"/>
                  <a:pt x="68" y="109"/>
                </a:cubicBezTo>
                <a:cubicBezTo>
                  <a:pt x="74" y="100"/>
                  <a:pt x="77" y="88"/>
                  <a:pt x="77" y="71"/>
                </a:cubicBezTo>
                <a:cubicBezTo>
                  <a:pt x="74" y="77"/>
                  <a:pt x="69" y="82"/>
                  <a:pt x="63" y="85"/>
                </a:cubicBezTo>
                <a:cubicBezTo>
                  <a:pt x="57" y="89"/>
                  <a:pt x="51" y="91"/>
                  <a:pt x="43" y="91"/>
                </a:cubicBezTo>
                <a:cubicBezTo>
                  <a:pt x="35" y="91"/>
                  <a:pt x="27" y="89"/>
                  <a:pt x="21" y="85"/>
                </a:cubicBezTo>
                <a:cubicBezTo>
                  <a:pt x="14" y="81"/>
                  <a:pt x="9" y="76"/>
                  <a:pt x="6" y="69"/>
                </a:cubicBezTo>
                <a:cubicBezTo>
                  <a:pt x="2" y="62"/>
                  <a:pt x="0" y="55"/>
                  <a:pt x="0" y="46"/>
                </a:cubicBezTo>
                <a:cubicBezTo>
                  <a:pt x="0" y="37"/>
                  <a:pt x="2" y="29"/>
                  <a:pt x="6" y="22"/>
                </a:cubicBezTo>
                <a:cubicBezTo>
                  <a:pt x="10" y="15"/>
                  <a:pt x="16" y="10"/>
                  <a:pt x="23" y="6"/>
                </a:cubicBezTo>
                <a:cubicBezTo>
                  <a:pt x="30" y="2"/>
                  <a:pt x="38" y="0"/>
                  <a:pt x="47" y="0"/>
                </a:cubicBezTo>
                <a:cubicBezTo>
                  <a:pt x="65" y="0"/>
                  <a:pt x="78" y="6"/>
                  <a:pt x="88"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7" name="Freeform 37">
            <a:extLst>
              <a:ext uri="{FF2B5EF4-FFF2-40B4-BE49-F238E27FC236}">
                <a16:creationId xmlns:a16="http://schemas.microsoft.com/office/drawing/2014/main" id="{816D3C92-D152-4106-938C-B9EFB4C50EB1}"/>
              </a:ext>
            </a:extLst>
          </p:cNvPr>
          <p:cNvSpPr>
            <a:spLocks noEditPoints="1"/>
          </p:cNvSpPr>
          <p:nvPr/>
        </p:nvSpPr>
        <p:spPr bwMode="auto">
          <a:xfrm>
            <a:off x="3099708" y="2081152"/>
            <a:ext cx="28575" cy="41275"/>
          </a:xfrm>
          <a:custGeom>
            <a:avLst/>
            <a:gdLst>
              <a:gd name="T0" fmla="*/ 70 w 101"/>
              <a:gd name="T1" fmla="*/ 110 h 142"/>
              <a:gd name="T2" fmla="*/ 76 w 101"/>
              <a:gd name="T3" fmla="*/ 71 h 142"/>
              <a:gd name="T4" fmla="*/ 70 w 101"/>
              <a:gd name="T5" fmla="*/ 32 h 142"/>
              <a:gd name="T6" fmla="*/ 51 w 101"/>
              <a:gd name="T7" fmla="*/ 20 h 142"/>
              <a:gd name="T8" fmla="*/ 31 w 101"/>
              <a:gd name="T9" fmla="*/ 32 h 142"/>
              <a:gd name="T10" fmla="*/ 25 w 101"/>
              <a:gd name="T11" fmla="*/ 71 h 142"/>
              <a:gd name="T12" fmla="*/ 31 w 101"/>
              <a:gd name="T13" fmla="*/ 110 h 142"/>
              <a:gd name="T14" fmla="*/ 51 w 101"/>
              <a:gd name="T15" fmla="*/ 122 h 142"/>
              <a:gd name="T16" fmla="*/ 70 w 101"/>
              <a:gd name="T17" fmla="*/ 110 h 142"/>
              <a:gd name="T18" fmla="*/ 13 w 101"/>
              <a:gd name="T19" fmla="*/ 124 h 142"/>
              <a:gd name="T20" fmla="*/ 0 w 101"/>
              <a:gd name="T21" fmla="*/ 71 h 142"/>
              <a:gd name="T22" fmla="*/ 13 w 101"/>
              <a:gd name="T23" fmla="*/ 18 h 142"/>
              <a:gd name="T24" fmla="*/ 51 w 101"/>
              <a:gd name="T25" fmla="*/ 0 h 142"/>
              <a:gd name="T26" fmla="*/ 88 w 101"/>
              <a:gd name="T27" fmla="*/ 18 h 142"/>
              <a:gd name="T28" fmla="*/ 101 w 101"/>
              <a:gd name="T29" fmla="*/ 71 h 142"/>
              <a:gd name="T30" fmla="*/ 88 w 101"/>
              <a:gd name="T31" fmla="*/ 124 h 142"/>
              <a:gd name="T32" fmla="*/ 51 w 101"/>
              <a:gd name="T33" fmla="*/ 142 h 142"/>
              <a:gd name="T34" fmla="*/ 13 w 101"/>
              <a:gd name="T35" fmla="*/ 12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142">
                <a:moveTo>
                  <a:pt x="70" y="110"/>
                </a:moveTo>
                <a:cubicBezTo>
                  <a:pt x="74" y="102"/>
                  <a:pt x="76" y="89"/>
                  <a:pt x="76" y="71"/>
                </a:cubicBezTo>
                <a:cubicBezTo>
                  <a:pt x="76" y="53"/>
                  <a:pt x="74" y="40"/>
                  <a:pt x="70" y="32"/>
                </a:cubicBezTo>
                <a:cubicBezTo>
                  <a:pt x="66" y="24"/>
                  <a:pt x="60" y="20"/>
                  <a:pt x="51" y="20"/>
                </a:cubicBezTo>
                <a:cubicBezTo>
                  <a:pt x="42" y="20"/>
                  <a:pt x="35" y="24"/>
                  <a:pt x="31" y="32"/>
                </a:cubicBezTo>
                <a:cubicBezTo>
                  <a:pt x="27" y="40"/>
                  <a:pt x="25" y="53"/>
                  <a:pt x="25" y="71"/>
                </a:cubicBezTo>
                <a:cubicBezTo>
                  <a:pt x="25" y="89"/>
                  <a:pt x="27" y="102"/>
                  <a:pt x="31" y="110"/>
                </a:cubicBezTo>
                <a:cubicBezTo>
                  <a:pt x="35" y="118"/>
                  <a:pt x="42" y="122"/>
                  <a:pt x="51" y="122"/>
                </a:cubicBezTo>
                <a:cubicBezTo>
                  <a:pt x="60" y="122"/>
                  <a:pt x="66" y="118"/>
                  <a:pt x="70" y="110"/>
                </a:cubicBezTo>
                <a:close/>
                <a:moveTo>
                  <a:pt x="13" y="124"/>
                </a:moveTo>
                <a:cubicBezTo>
                  <a:pt x="4" y="112"/>
                  <a:pt x="0" y="94"/>
                  <a:pt x="0" y="71"/>
                </a:cubicBezTo>
                <a:cubicBezTo>
                  <a:pt x="0" y="48"/>
                  <a:pt x="4" y="30"/>
                  <a:pt x="13" y="18"/>
                </a:cubicBezTo>
                <a:cubicBezTo>
                  <a:pt x="21" y="6"/>
                  <a:pt x="34" y="0"/>
                  <a:pt x="51" y="0"/>
                </a:cubicBezTo>
                <a:cubicBezTo>
                  <a:pt x="67" y="0"/>
                  <a:pt x="80" y="6"/>
                  <a:pt x="88" y="18"/>
                </a:cubicBezTo>
                <a:cubicBezTo>
                  <a:pt x="97" y="30"/>
                  <a:pt x="101" y="48"/>
                  <a:pt x="101" y="71"/>
                </a:cubicBezTo>
                <a:cubicBezTo>
                  <a:pt x="101" y="94"/>
                  <a:pt x="97" y="112"/>
                  <a:pt x="88" y="124"/>
                </a:cubicBezTo>
                <a:cubicBezTo>
                  <a:pt x="80" y="136"/>
                  <a:pt x="67" y="142"/>
                  <a:pt x="51" y="142"/>
                </a:cubicBezTo>
                <a:cubicBezTo>
                  <a:pt x="34" y="142"/>
                  <a:pt x="21" y="136"/>
                  <a:pt x="13" y="1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62" name="Freeform 42">
            <a:extLst>
              <a:ext uri="{FF2B5EF4-FFF2-40B4-BE49-F238E27FC236}">
                <a16:creationId xmlns:a16="http://schemas.microsoft.com/office/drawing/2014/main" id="{84ADEAFF-2189-4E78-AE3E-7CE8A76C0164}"/>
              </a:ext>
            </a:extLst>
          </p:cNvPr>
          <p:cNvSpPr>
            <a:spLocks/>
          </p:cNvSpPr>
          <p:nvPr/>
        </p:nvSpPr>
        <p:spPr bwMode="auto">
          <a:xfrm>
            <a:off x="3525158" y="2395477"/>
            <a:ext cx="26988" cy="39688"/>
          </a:xfrm>
          <a:custGeom>
            <a:avLst/>
            <a:gdLst>
              <a:gd name="T0" fmla="*/ 97 w 97"/>
              <a:gd name="T1" fmla="*/ 120 h 141"/>
              <a:gd name="T2" fmla="*/ 97 w 97"/>
              <a:gd name="T3" fmla="*/ 141 h 141"/>
              <a:gd name="T4" fmla="*/ 4 w 97"/>
              <a:gd name="T5" fmla="*/ 141 h 141"/>
              <a:gd name="T6" fmla="*/ 4 w 97"/>
              <a:gd name="T7" fmla="*/ 122 h 141"/>
              <a:gd name="T8" fmla="*/ 51 w 97"/>
              <a:gd name="T9" fmla="*/ 71 h 141"/>
              <a:gd name="T10" fmla="*/ 63 w 97"/>
              <a:gd name="T11" fmla="*/ 55 h 141"/>
              <a:gd name="T12" fmla="*/ 67 w 97"/>
              <a:gd name="T13" fmla="*/ 40 h 141"/>
              <a:gd name="T14" fmla="*/ 62 w 97"/>
              <a:gd name="T15" fmla="*/ 25 h 141"/>
              <a:gd name="T16" fmla="*/ 46 w 97"/>
              <a:gd name="T17" fmla="*/ 20 h 141"/>
              <a:gd name="T18" fmla="*/ 8 w 97"/>
              <a:gd name="T19" fmla="*/ 35 h 141"/>
              <a:gd name="T20" fmla="*/ 0 w 97"/>
              <a:gd name="T21" fmla="*/ 16 h 141"/>
              <a:gd name="T22" fmla="*/ 21 w 97"/>
              <a:gd name="T23" fmla="*/ 5 h 141"/>
              <a:gd name="T24" fmla="*/ 47 w 97"/>
              <a:gd name="T25" fmla="*/ 0 h 141"/>
              <a:gd name="T26" fmla="*/ 80 w 97"/>
              <a:gd name="T27" fmla="*/ 10 h 141"/>
              <a:gd name="T28" fmla="*/ 92 w 97"/>
              <a:gd name="T29" fmla="*/ 38 h 141"/>
              <a:gd name="T30" fmla="*/ 87 w 97"/>
              <a:gd name="T31" fmla="*/ 60 h 141"/>
              <a:gd name="T32" fmla="*/ 69 w 97"/>
              <a:gd name="T33" fmla="*/ 84 h 141"/>
              <a:gd name="T34" fmla="*/ 35 w 97"/>
              <a:gd name="T35" fmla="*/ 120 h 141"/>
              <a:gd name="T36" fmla="*/ 97 w 97"/>
              <a:gd name="T37" fmla="*/ 12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 h="141">
                <a:moveTo>
                  <a:pt x="97" y="120"/>
                </a:moveTo>
                <a:lnTo>
                  <a:pt x="97" y="141"/>
                </a:lnTo>
                <a:lnTo>
                  <a:pt x="4" y="141"/>
                </a:lnTo>
                <a:lnTo>
                  <a:pt x="4" y="122"/>
                </a:lnTo>
                <a:lnTo>
                  <a:pt x="51" y="71"/>
                </a:lnTo>
                <a:cubicBezTo>
                  <a:pt x="56" y="65"/>
                  <a:pt x="61" y="60"/>
                  <a:pt x="63" y="55"/>
                </a:cubicBezTo>
                <a:cubicBezTo>
                  <a:pt x="66" y="50"/>
                  <a:pt x="67" y="45"/>
                  <a:pt x="67" y="40"/>
                </a:cubicBezTo>
                <a:cubicBezTo>
                  <a:pt x="67" y="33"/>
                  <a:pt x="65" y="28"/>
                  <a:pt x="62" y="25"/>
                </a:cubicBezTo>
                <a:cubicBezTo>
                  <a:pt x="58" y="22"/>
                  <a:pt x="52" y="20"/>
                  <a:pt x="46" y="20"/>
                </a:cubicBezTo>
                <a:cubicBezTo>
                  <a:pt x="33" y="20"/>
                  <a:pt x="21" y="25"/>
                  <a:pt x="8" y="35"/>
                </a:cubicBezTo>
                <a:lnTo>
                  <a:pt x="0" y="16"/>
                </a:lnTo>
                <a:cubicBezTo>
                  <a:pt x="5" y="11"/>
                  <a:pt x="12" y="7"/>
                  <a:pt x="21" y="5"/>
                </a:cubicBezTo>
                <a:cubicBezTo>
                  <a:pt x="29" y="2"/>
                  <a:pt x="38" y="0"/>
                  <a:pt x="47" y="0"/>
                </a:cubicBezTo>
                <a:cubicBezTo>
                  <a:pt x="60" y="0"/>
                  <a:pt x="72" y="4"/>
                  <a:pt x="80" y="10"/>
                </a:cubicBezTo>
                <a:cubicBezTo>
                  <a:pt x="88" y="17"/>
                  <a:pt x="92" y="26"/>
                  <a:pt x="92" y="38"/>
                </a:cubicBezTo>
                <a:cubicBezTo>
                  <a:pt x="92" y="46"/>
                  <a:pt x="90" y="53"/>
                  <a:pt x="87" y="60"/>
                </a:cubicBezTo>
                <a:cubicBezTo>
                  <a:pt x="83" y="67"/>
                  <a:pt x="77" y="75"/>
                  <a:pt x="69" y="84"/>
                </a:cubicBezTo>
                <a:lnTo>
                  <a:pt x="35" y="120"/>
                </a:lnTo>
                <a:lnTo>
                  <a:pt x="97" y="12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63" name="Freeform 43">
            <a:extLst>
              <a:ext uri="{FF2B5EF4-FFF2-40B4-BE49-F238E27FC236}">
                <a16:creationId xmlns:a16="http://schemas.microsoft.com/office/drawing/2014/main" id="{05EAFDC9-FC67-45FB-8094-B0DE1E39CEA5}"/>
              </a:ext>
            </a:extLst>
          </p:cNvPr>
          <p:cNvSpPr>
            <a:spLocks/>
          </p:cNvSpPr>
          <p:nvPr/>
        </p:nvSpPr>
        <p:spPr bwMode="auto">
          <a:xfrm>
            <a:off x="3558495" y="2395477"/>
            <a:ext cx="28575" cy="41275"/>
          </a:xfrm>
          <a:custGeom>
            <a:avLst/>
            <a:gdLst>
              <a:gd name="T0" fmla="*/ 77 w 98"/>
              <a:gd name="T1" fmla="*/ 56 h 140"/>
              <a:gd name="T2" fmla="*/ 93 w 98"/>
              <a:gd name="T3" fmla="*/ 71 h 140"/>
              <a:gd name="T4" fmla="*/ 98 w 98"/>
              <a:gd name="T5" fmla="*/ 94 h 140"/>
              <a:gd name="T6" fmla="*/ 92 w 98"/>
              <a:gd name="T7" fmla="*/ 118 h 140"/>
              <a:gd name="T8" fmla="*/ 74 w 98"/>
              <a:gd name="T9" fmla="*/ 135 h 140"/>
              <a:gd name="T10" fmla="*/ 47 w 98"/>
              <a:gd name="T11" fmla="*/ 140 h 140"/>
              <a:gd name="T12" fmla="*/ 21 w 98"/>
              <a:gd name="T13" fmla="*/ 136 h 140"/>
              <a:gd name="T14" fmla="*/ 0 w 98"/>
              <a:gd name="T15" fmla="*/ 124 h 140"/>
              <a:gd name="T16" fmla="*/ 8 w 98"/>
              <a:gd name="T17" fmla="*/ 106 h 140"/>
              <a:gd name="T18" fmla="*/ 47 w 98"/>
              <a:gd name="T19" fmla="*/ 120 h 140"/>
              <a:gd name="T20" fmla="*/ 67 w 98"/>
              <a:gd name="T21" fmla="*/ 114 h 140"/>
              <a:gd name="T22" fmla="*/ 74 w 98"/>
              <a:gd name="T23" fmla="*/ 95 h 140"/>
              <a:gd name="T24" fmla="*/ 67 w 98"/>
              <a:gd name="T25" fmla="*/ 77 h 140"/>
              <a:gd name="T26" fmla="*/ 48 w 98"/>
              <a:gd name="T27" fmla="*/ 70 h 140"/>
              <a:gd name="T28" fmla="*/ 32 w 98"/>
              <a:gd name="T29" fmla="*/ 73 h 140"/>
              <a:gd name="T30" fmla="*/ 20 w 98"/>
              <a:gd name="T31" fmla="*/ 82 h 140"/>
              <a:gd name="T32" fmla="*/ 4 w 98"/>
              <a:gd name="T33" fmla="*/ 82 h 140"/>
              <a:gd name="T34" fmla="*/ 4 w 98"/>
              <a:gd name="T35" fmla="*/ 0 h 140"/>
              <a:gd name="T36" fmla="*/ 92 w 98"/>
              <a:gd name="T37" fmla="*/ 0 h 140"/>
              <a:gd name="T38" fmla="*/ 92 w 98"/>
              <a:gd name="T39" fmla="*/ 19 h 140"/>
              <a:gd name="T40" fmla="*/ 29 w 98"/>
              <a:gd name="T41" fmla="*/ 19 h 140"/>
              <a:gd name="T42" fmla="*/ 29 w 98"/>
              <a:gd name="T43" fmla="*/ 57 h 140"/>
              <a:gd name="T44" fmla="*/ 54 w 98"/>
              <a:gd name="T45" fmla="*/ 50 h 140"/>
              <a:gd name="T46" fmla="*/ 77 w 98"/>
              <a:gd name="T47" fmla="*/ 5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8" h="140">
                <a:moveTo>
                  <a:pt x="77" y="56"/>
                </a:moveTo>
                <a:cubicBezTo>
                  <a:pt x="84" y="59"/>
                  <a:pt x="89" y="65"/>
                  <a:pt x="93" y="71"/>
                </a:cubicBezTo>
                <a:cubicBezTo>
                  <a:pt x="96" y="78"/>
                  <a:pt x="98" y="86"/>
                  <a:pt x="98" y="94"/>
                </a:cubicBezTo>
                <a:cubicBezTo>
                  <a:pt x="98" y="103"/>
                  <a:pt x="96" y="112"/>
                  <a:pt x="92" y="118"/>
                </a:cubicBezTo>
                <a:cubicBezTo>
                  <a:pt x="88" y="125"/>
                  <a:pt x="82" y="131"/>
                  <a:pt x="74" y="135"/>
                </a:cubicBezTo>
                <a:cubicBezTo>
                  <a:pt x="66" y="139"/>
                  <a:pt x="57" y="140"/>
                  <a:pt x="47" y="140"/>
                </a:cubicBezTo>
                <a:cubicBezTo>
                  <a:pt x="38" y="140"/>
                  <a:pt x="29" y="139"/>
                  <a:pt x="21" y="136"/>
                </a:cubicBezTo>
                <a:cubicBezTo>
                  <a:pt x="12" y="133"/>
                  <a:pt x="5" y="129"/>
                  <a:pt x="0" y="124"/>
                </a:cubicBezTo>
                <a:lnTo>
                  <a:pt x="8" y="106"/>
                </a:lnTo>
                <a:cubicBezTo>
                  <a:pt x="21" y="116"/>
                  <a:pt x="34" y="120"/>
                  <a:pt x="47" y="120"/>
                </a:cubicBezTo>
                <a:cubicBezTo>
                  <a:pt x="56" y="120"/>
                  <a:pt x="62" y="118"/>
                  <a:pt x="67" y="114"/>
                </a:cubicBezTo>
                <a:cubicBezTo>
                  <a:pt x="72" y="109"/>
                  <a:pt x="74" y="103"/>
                  <a:pt x="74" y="95"/>
                </a:cubicBezTo>
                <a:cubicBezTo>
                  <a:pt x="74" y="87"/>
                  <a:pt x="72" y="81"/>
                  <a:pt x="67" y="77"/>
                </a:cubicBezTo>
                <a:cubicBezTo>
                  <a:pt x="62" y="72"/>
                  <a:pt x="56" y="70"/>
                  <a:pt x="48" y="70"/>
                </a:cubicBezTo>
                <a:cubicBezTo>
                  <a:pt x="42" y="70"/>
                  <a:pt x="37" y="71"/>
                  <a:pt x="32" y="73"/>
                </a:cubicBezTo>
                <a:cubicBezTo>
                  <a:pt x="28" y="75"/>
                  <a:pt x="23" y="78"/>
                  <a:pt x="20" y="82"/>
                </a:cubicBezTo>
                <a:lnTo>
                  <a:pt x="4" y="82"/>
                </a:lnTo>
                <a:lnTo>
                  <a:pt x="4" y="0"/>
                </a:lnTo>
                <a:lnTo>
                  <a:pt x="92" y="0"/>
                </a:lnTo>
                <a:lnTo>
                  <a:pt x="92" y="19"/>
                </a:lnTo>
                <a:lnTo>
                  <a:pt x="29" y="19"/>
                </a:lnTo>
                <a:lnTo>
                  <a:pt x="29" y="57"/>
                </a:lnTo>
                <a:cubicBezTo>
                  <a:pt x="36" y="52"/>
                  <a:pt x="44" y="50"/>
                  <a:pt x="54" y="50"/>
                </a:cubicBezTo>
                <a:cubicBezTo>
                  <a:pt x="63" y="50"/>
                  <a:pt x="70" y="52"/>
                  <a:pt x="77" y="5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64" name="Freeform 44">
            <a:extLst>
              <a:ext uri="{FF2B5EF4-FFF2-40B4-BE49-F238E27FC236}">
                <a16:creationId xmlns:a16="http://schemas.microsoft.com/office/drawing/2014/main" id="{0827B49B-A55A-47A4-BA59-9C912EC17B63}"/>
              </a:ext>
            </a:extLst>
          </p:cNvPr>
          <p:cNvSpPr>
            <a:spLocks noEditPoints="1"/>
          </p:cNvSpPr>
          <p:nvPr/>
        </p:nvSpPr>
        <p:spPr bwMode="auto">
          <a:xfrm>
            <a:off x="3591833" y="2395477"/>
            <a:ext cx="49213" cy="41275"/>
          </a:xfrm>
          <a:custGeom>
            <a:avLst/>
            <a:gdLst>
              <a:gd name="T0" fmla="*/ 145 w 169"/>
              <a:gd name="T1" fmla="*/ 120 h 142"/>
              <a:gd name="T2" fmla="*/ 148 w 169"/>
              <a:gd name="T3" fmla="*/ 100 h 142"/>
              <a:gd name="T4" fmla="*/ 145 w 169"/>
              <a:gd name="T5" fmla="*/ 79 h 142"/>
              <a:gd name="T6" fmla="*/ 134 w 169"/>
              <a:gd name="T7" fmla="*/ 73 h 142"/>
              <a:gd name="T8" fmla="*/ 123 w 169"/>
              <a:gd name="T9" fmla="*/ 79 h 142"/>
              <a:gd name="T10" fmla="*/ 119 w 169"/>
              <a:gd name="T11" fmla="*/ 100 h 142"/>
              <a:gd name="T12" fmla="*/ 123 w 169"/>
              <a:gd name="T13" fmla="*/ 120 h 142"/>
              <a:gd name="T14" fmla="*/ 134 w 169"/>
              <a:gd name="T15" fmla="*/ 126 h 142"/>
              <a:gd name="T16" fmla="*/ 145 w 169"/>
              <a:gd name="T17" fmla="*/ 120 h 142"/>
              <a:gd name="T18" fmla="*/ 108 w 169"/>
              <a:gd name="T19" fmla="*/ 131 h 142"/>
              <a:gd name="T20" fmla="*/ 99 w 169"/>
              <a:gd name="T21" fmla="*/ 99 h 142"/>
              <a:gd name="T22" fmla="*/ 108 w 169"/>
              <a:gd name="T23" fmla="*/ 68 h 142"/>
              <a:gd name="T24" fmla="*/ 134 w 169"/>
              <a:gd name="T25" fmla="*/ 57 h 142"/>
              <a:gd name="T26" fmla="*/ 160 w 169"/>
              <a:gd name="T27" fmla="*/ 68 h 142"/>
              <a:gd name="T28" fmla="*/ 169 w 169"/>
              <a:gd name="T29" fmla="*/ 100 h 142"/>
              <a:gd name="T30" fmla="*/ 160 w 169"/>
              <a:gd name="T31" fmla="*/ 131 h 142"/>
              <a:gd name="T32" fmla="*/ 134 w 169"/>
              <a:gd name="T33" fmla="*/ 142 h 142"/>
              <a:gd name="T34" fmla="*/ 108 w 169"/>
              <a:gd name="T35" fmla="*/ 131 h 142"/>
              <a:gd name="T36" fmla="*/ 55 w 169"/>
              <a:gd name="T37" fmla="*/ 141 h 142"/>
              <a:gd name="T38" fmla="*/ 33 w 169"/>
              <a:gd name="T39" fmla="*/ 141 h 142"/>
              <a:gd name="T40" fmla="*/ 114 w 169"/>
              <a:gd name="T41" fmla="*/ 2 h 142"/>
              <a:gd name="T42" fmla="*/ 135 w 169"/>
              <a:gd name="T43" fmla="*/ 2 h 142"/>
              <a:gd name="T44" fmla="*/ 55 w 169"/>
              <a:gd name="T45" fmla="*/ 141 h 142"/>
              <a:gd name="T46" fmla="*/ 46 w 169"/>
              <a:gd name="T47" fmla="*/ 63 h 142"/>
              <a:gd name="T48" fmla="*/ 49 w 169"/>
              <a:gd name="T49" fmla="*/ 42 h 142"/>
              <a:gd name="T50" fmla="*/ 46 w 169"/>
              <a:gd name="T51" fmla="*/ 22 h 142"/>
              <a:gd name="T52" fmla="*/ 35 w 169"/>
              <a:gd name="T53" fmla="*/ 16 h 142"/>
              <a:gd name="T54" fmla="*/ 24 w 169"/>
              <a:gd name="T55" fmla="*/ 22 h 142"/>
              <a:gd name="T56" fmla="*/ 20 w 169"/>
              <a:gd name="T57" fmla="*/ 42 h 142"/>
              <a:gd name="T58" fmla="*/ 24 w 169"/>
              <a:gd name="T59" fmla="*/ 63 h 142"/>
              <a:gd name="T60" fmla="*/ 35 w 169"/>
              <a:gd name="T61" fmla="*/ 69 h 142"/>
              <a:gd name="T62" fmla="*/ 46 w 169"/>
              <a:gd name="T63" fmla="*/ 63 h 142"/>
              <a:gd name="T64" fmla="*/ 9 w 169"/>
              <a:gd name="T65" fmla="*/ 74 h 142"/>
              <a:gd name="T66" fmla="*/ 0 w 169"/>
              <a:gd name="T67" fmla="*/ 42 h 142"/>
              <a:gd name="T68" fmla="*/ 9 w 169"/>
              <a:gd name="T69" fmla="*/ 11 h 142"/>
              <a:gd name="T70" fmla="*/ 35 w 169"/>
              <a:gd name="T71" fmla="*/ 0 h 142"/>
              <a:gd name="T72" fmla="*/ 61 w 169"/>
              <a:gd name="T73" fmla="*/ 11 h 142"/>
              <a:gd name="T74" fmla="*/ 70 w 169"/>
              <a:gd name="T75" fmla="*/ 42 h 142"/>
              <a:gd name="T76" fmla="*/ 61 w 169"/>
              <a:gd name="T77" fmla="*/ 74 h 142"/>
              <a:gd name="T78" fmla="*/ 35 w 169"/>
              <a:gd name="T79" fmla="*/ 85 h 142"/>
              <a:gd name="T80" fmla="*/ 9 w 169"/>
              <a:gd name="T81" fmla="*/ 7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9" h="142">
                <a:moveTo>
                  <a:pt x="145" y="120"/>
                </a:moveTo>
                <a:cubicBezTo>
                  <a:pt x="147" y="116"/>
                  <a:pt x="148" y="109"/>
                  <a:pt x="148" y="100"/>
                </a:cubicBezTo>
                <a:cubicBezTo>
                  <a:pt x="148" y="90"/>
                  <a:pt x="147" y="84"/>
                  <a:pt x="145" y="79"/>
                </a:cubicBezTo>
                <a:cubicBezTo>
                  <a:pt x="142" y="75"/>
                  <a:pt x="139" y="73"/>
                  <a:pt x="134" y="73"/>
                </a:cubicBezTo>
                <a:cubicBezTo>
                  <a:pt x="129" y="73"/>
                  <a:pt x="125" y="75"/>
                  <a:pt x="123" y="79"/>
                </a:cubicBezTo>
                <a:cubicBezTo>
                  <a:pt x="121" y="84"/>
                  <a:pt x="119" y="90"/>
                  <a:pt x="119" y="100"/>
                </a:cubicBezTo>
                <a:cubicBezTo>
                  <a:pt x="119" y="109"/>
                  <a:pt x="121" y="116"/>
                  <a:pt x="123" y="120"/>
                </a:cubicBezTo>
                <a:cubicBezTo>
                  <a:pt x="125" y="124"/>
                  <a:pt x="129" y="126"/>
                  <a:pt x="134" y="126"/>
                </a:cubicBezTo>
                <a:cubicBezTo>
                  <a:pt x="139" y="126"/>
                  <a:pt x="142" y="124"/>
                  <a:pt x="145" y="120"/>
                </a:cubicBezTo>
                <a:close/>
                <a:moveTo>
                  <a:pt x="108" y="131"/>
                </a:moveTo>
                <a:cubicBezTo>
                  <a:pt x="102" y="124"/>
                  <a:pt x="99" y="114"/>
                  <a:pt x="99" y="99"/>
                </a:cubicBezTo>
                <a:cubicBezTo>
                  <a:pt x="99" y="86"/>
                  <a:pt x="102" y="75"/>
                  <a:pt x="108" y="68"/>
                </a:cubicBezTo>
                <a:cubicBezTo>
                  <a:pt x="114" y="61"/>
                  <a:pt x="123" y="57"/>
                  <a:pt x="134" y="57"/>
                </a:cubicBezTo>
                <a:cubicBezTo>
                  <a:pt x="145" y="57"/>
                  <a:pt x="154" y="61"/>
                  <a:pt x="160" y="68"/>
                </a:cubicBezTo>
                <a:cubicBezTo>
                  <a:pt x="166" y="75"/>
                  <a:pt x="169" y="86"/>
                  <a:pt x="169" y="100"/>
                </a:cubicBezTo>
                <a:cubicBezTo>
                  <a:pt x="169" y="114"/>
                  <a:pt x="166" y="124"/>
                  <a:pt x="160" y="131"/>
                </a:cubicBezTo>
                <a:cubicBezTo>
                  <a:pt x="154" y="139"/>
                  <a:pt x="145" y="142"/>
                  <a:pt x="134" y="142"/>
                </a:cubicBezTo>
                <a:cubicBezTo>
                  <a:pt x="123" y="142"/>
                  <a:pt x="114" y="139"/>
                  <a:pt x="108" y="131"/>
                </a:cubicBezTo>
                <a:close/>
                <a:moveTo>
                  <a:pt x="55" y="141"/>
                </a:moveTo>
                <a:lnTo>
                  <a:pt x="33" y="141"/>
                </a:lnTo>
                <a:lnTo>
                  <a:pt x="114" y="2"/>
                </a:lnTo>
                <a:lnTo>
                  <a:pt x="135" y="2"/>
                </a:lnTo>
                <a:lnTo>
                  <a:pt x="55" y="141"/>
                </a:lnTo>
                <a:close/>
                <a:moveTo>
                  <a:pt x="46" y="63"/>
                </a:moveTo>
                <a:cubicBezTo>
                  <a:pt x="48" y="59"/>
                  <a:pt x="49" y="52"/>
                  <a:pt x="49" y="42"/>
                </a:cubicBezTo>
                <a:cubicBezTo>
                  <a:pt x="49" y="33"/>
                  <a:pt x="48" y="26"/>
                  <a:pt x="46" y="22"/>
                </a:cubicBezTo>
                <a:cubicBezTo>
                  <a:pt x="43" y="18"/>
                  <a:pt x="40" y="16"/>
                  <a:pt x="35" y="16"/>
                </a:cubicBezTo>
                <a:cubicBezTo>
                  <a:pt x="30" y="16"/>
                  <a:pt x="26" y="18"/>
                  <a:pt x="24" y="22"/>
                </a:cubicBezTo>
                <a:cubicBezTo>
                  <a:pt x="22" y="26"/>
                  <a:pt x="20" y="33"/>
                  <a:pt x="20" y="42"/>
                </a:cubicBezTo>
                <a:cubicBezTo>
                  <a:pt x="20" y="52"/>
                  <a:pt x="22" y="58"/>
                  <a:pt x="24" y="63"/>
                </a:cubicBezTo>
                <a:cubicBezTo>
                  <a:pt x="26" y="67"/>
                  <a:pt x="30" y="69"/>
                  <a:pt x="35" y="69"/>
                </a:cubicBezTo>
                <a:cubicBezTo>
                  <a:pt x="40" y="69"/>
                  <a:pt x="44" y="67"/>
                  <a:pt x="46" y="63"/>
                </a:cubicBezTo>
                <a:close/>
                <a:moveTo>
                  <a:pt x="9" y="74"/>
                </a:moveTo>
                <a:cubicBezTo>
                  <a:pt x="3" y="67"/>
                  <a:pt x="0" y="56"/>
                  <a:pt x="0" y="42"/>
                </a:cubicBezTo>
                <a:cubicBezTo>
                  <a:pt x="0" y="29"/>
                  <a:pt x="3" y="18"/>
                  <a:pt x="9" y="11"/>
                </a:cubicBezTo>
                <a:cubicBezTo>
                  <a:pt x="15" y="4"/>
                  <a:pt x="24" y="0"/>
                  <a:pt x="35" y="0"/>
                </a:cubicBezTo>
                <a:cubicBezTo>
                  <a:pt x="46" y="0"/>
                  <a:pt x="54" y="4"/>
                  <a:pt x="61" y="11"/>
                </a:cubicBezTo>
                <a:cubicBezTo>
                  <a:pt x="67" y="18"/>
                  <a:pt x="70" y="29"/>
                  <a:pt x="70" y="42"/>
                </a:cubicBezTo>
                <a:cubicBezTo>
                  <a:pt x="70" y="56"/>
                  <a:pt x="67" y="67"/>
                  <a:pt x="61" y="74"/>
                </a:cubicBezTo>
                <a:cubicBezTo>
                  <a:pt x="54" y="81"/>
                  <a:pt x="46" y="85"/>
                  <a:pt x="35" y="85"/>
                </a:cubicBezTo>
                <a:cubicBezTo>
                  <a:pt x="24" y="85"/>
                  <a:pt x="15" y="81"/>
                  <a:pt x="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65" name="Freeform 45">
            <a:extLst>
              <a:ext uri="{FF2B5EF4-FFF2-40B4-BE49-F238E27FC236}">
                <a16:creationId xmlns:a16="http://schemas.microsoft.com/office/drawing/2014/main" id="{68D4680C-4491-43A4-8AA1-E655091E29CA}"/>
              </a:ext>
            </a:extLst>
          </p:cNvPr>
          <p:cNvSpPr>
            <a:spLocks/>
          </p:cNvSpPr>
          <p:nvPr/>
        </p:nvSpPr>
        <p:spPr bwMode="auto">
          <a:xfrm>
            <a:off x="3983945" y="2184340"/>
            <a:ext cx="26988" cy="39688"/>
          </a:xfrm>
          <a:custGeom>
            <a:avLst/>
            <a:gdLst>
              <a:gd name="T0" fmla="*/ 0 w 17"/>
              <a:gd name="T1" fmla="*/ 0 h 25"/>
              <a:gd name="T2" fmla="*/ 17 w 17"/>
              <a:gd name="T3" fmla="*/ 0 h 25"/>
              <a:gd name="T4" fmla="*/ 17 w 17"/>
              <a:gd name="T5" fmla="*/ 3 h 25"/>
              <a:gd name="T6" fmla="*/ 6 w 17"/>
              <a:gd name="T7" fmla="*/ 25 h 25"/>
              <a:gd name="T8" fmla="*/ 1 w 17"/>
              <a:gd name="T9" fmla="*/ 25 h 25"/>
              <a:gd name="T10" fmla="*/ 13 w 17"/>
              <a:gd name="T11" fmla="*/ 4 h 25"/>
              <a:gd name="T12" fmla="*/ 0 w 17"/>
              <a:gd name="T13" fmla="*/ 4 h 25"/>
              <a:gd name="T14" fmla="*/ 0 w 17"/>
              <a:gd name="T15" fmla="*/ 0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5">
                <a:moveTo>
                  <a:pt x="0" y="0"/>
                </a:moveTo>
                <a:lnTo>
                  <a:pt x="17" y="0"/>
                </a:lnTo>
                <a:lnTo>
                  <a:pt x="17" y="3"/>
                </a:lnTo>
                <a:lnTo>
                  <a:pt x="6" y="25"/>
                </a:lnTo>
                <a:lnTo>
                  <a:pt x="1" y="25"/>
                </a:lnTo>
                <a:lnTo>
                  <a:pt x="13" y="4"/>
                </a:lnTo>
                <a:lnTo>
                  <a:pt x="0" y="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66" name="Freeform 46">
            <a:extLst>
              <a:ext uri="{FF2B5EF4-FFF2-40B4-BE49-F238E27FC236}">
                <a16:creationId xmlns:a16="http://schemas.microsoft.com/office/drawing/2014/main" id="{111A53C5-0D88-444B-9E63-1B691DCDACB2}"/>
              </a:ext>
            </a:extLst>
          </p:cNvPr>
          <p:cNvSpPr>
            <a:spLocks noEditPoints="1"/>
          </p:cNvSpPr>
          <p:nvPr/>
        </p:nvSpPr>
        <p:spPr bwMode="auto">
          <a:xfrm>
            <a:off x="4017283" y="2184340"/>
            <a:ext cx="28575" cy="41275"/>
          </a:xfrm>
          <a:custGeom>
            <a:avLst/>
            <a:gdLst>
              <a:gd name="T0" fmla="*/ 70 w 101"/>
              <a:gd name="T1" fmla="*/ 110 h 142"/>
              <a:gd name="T2" fmla="*/ 76 w 101"/>
              <a:gd name="T3" fmla="*/ 71 h 142"/>
              <a:gd name="T4" fmla="*/ 70 w 101"/>
              <a:gd name="T5" fmla="*/ 32 h 142"/>
              <a:gd name="T6" fmla="*/ 51 w 101"/>
              <a:gd name="T7" fmla="*/ 20 h 142"/>
              <a:gd name="T8" fmla="*/ 31 w 101"/>
              <a:gd name="T9" fmla="*/ 32 h 142"/>
              <a:gd name="T10" fmla="*/ 25 w 101"/>
              <a:gd name="T11" fmla="*/ 71 h 142"/>
              <a:gd name="T12" fmla="*/ 31 w 101"/>
              <a:gd name="T13" fmla="*/ 110 h 142"/>
              <a:gd name="T14" fmla="*/ 51 w 101"/>
              <a:gd name="T15" fmla="*/ 122 h 142"/>
              <a:gd name="T16" fmla="*/ 70 w 101"/>
              <a:gd name="T17" fmla="*/ 110 h 142"/>
              <a:gd name="T18" fmla="*/ 13 w 101"/>
              <a:gd name="T19" fmla="*/ 124 h 142"/>
              <a:gd name="T20" fmla="*/ 0 w 101"/>
              <a:gd name="T21" fmla="*/ 71 h 142"/>
              <a:gd name="T22" fmla="*/ 13 w 101"/>
              <a:gd name="T23" fmla="*/ 18 h 142"/>
              <a:gd name="T24" fmla="*/ 51 w 101"/>
              <a:gd name="T25" fmla="*/ 0 h 142"/>
              <a:gd name="T26" fmla="*/ 88 w 101"/>
              <a:gd name="T27" fmla="*/ 18 h 142"/>
              <a:gd name="T28" fmla="*/ 101 w 101"/>
              <a:gd name="T29" fmla="*/ 71 h 142"/>
              <a:gd name="T30" fmla="*/ 88 w 101"/>
              <a:gd name="T31" fmla="*/ 124 h 142"/>
              <a:gd name="T32" fmla="*/ 51 w 101"/>
              <a:gd name="T33" fmla="*/ 142 h 142"/>
              <a:gd name="T34" fmla="*/ 13 w 101"/>
              <a:gd name="T35" fmla="*/ 124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142">
                <a:moveTo>
                  <a:pt x="70" y="110"/>
                </a:moveTo>
                <a:cubicBezTo>
                  <a:pt x="74" y="102"/>
                  <a:pt x="76" y="88"/>
                  <a:pt x="76" y="71"/>
                </a:cubicBezTo>
                <a:cubicBezTo>
                  <a:pt x="76" y="53"/>
                  <a:pt x="74" y="40"/>
                  <a:pt x="70" y="32"/>
                </a:cubicBezTo>
                <a:cubicBezTo>
                  <a:pt x="66" y="24"/>
                  <a:pt x="60" y="20"/>
                  <a:pt x="51" y="20"/>
                </a:cubicBezTo>
                <a:cubicBezTo>
                  <a:pt x="42" y="20"/>
                  <a:pt x="35" y="24"/>
                  <a:pt x="31" y="32"/>
                </a:cubicBezTo>
                <a:cubicBezTo>
                  <a:pt x="27" y="40"/>
                  <a:pt x="25" y="53"/>
                  <a:pt x="25" y="71"/>
                </a:cubicBezTo>
                <a:cubicBezTo>
                  <a:pt x="25" y="88"/>
                  <a:pt x="27" y="102"/>
                  <a:pt x="31" y="110"/>
                </a:cubicBezTo>
                <a:cubicBezTo>
                  <a:pt x="35" y="118"/>
                  <a:pt x="42" y="122"/>
                  <a:pt x="51" y="122"/>
                </a:cubicBezTo>
                <a:cubicBezTo>
                  <a:pt x="60" y="122"/>
                  <a:pt x="66" y="118"/>
                  <a:pt x="70" y="110"/>
                </a:cubicBezTo>
                <a:close/>
                <a:moveTo>
                  <a:pt x="13" y="124"/>
                </a:moveTo>
                <a:cubicBezTo>
                  <a:pt x="4" y="112"/>
                  <a:pt x="0" y="94"/>
                  <a:pt x="0" y="71"/>
                </a:cubicBezTo>
                <a:cubicBezTo>
                  <a:pt x="0" y="48"/>
                  <a:pt x="4" y="30"/>
                  <a:pt x="13" y="18"/>
                </a:cubicBezTo>
                <a:cubicBezTo>
                  <a:pt x="21" y="6"/>
                  <a:pt x="34" y="0"/>
                  <a:pt x="51" y="0"/>
                </a:cubicBezTo>
                <a:cubicBezTo>
                  <a:pt x="67" y="0"/>
                  <a:pt x="80" y="6"/>
                  <a:pt x="88" y="18"/>
                </a:cubicBezTo>
                <a:cubicBezTo>
                  <a:pt x="97" y="30"/>
                  <a:pt x="101" y="47"/>
                  <a:pt x="101" y="71"/>
                </a:cubicBezTo>
                <a:cubicBezTo>
                  <a:pt x="101" y="94"/>
                  <a:pt x="97" y="111"/>
                  <a:pt x="88" y="124"/>
                </a:cubicBezTo>
                <a:cubicBezTo>
                  <a:pt x="80" y="136"/>
                  <a:pt x="67" y="142"/>
                  <a:pt x="51" y="142"/>
                </a:cubicBezTo>
                <a:cubicBezTo>
                  <a:pt x="34" y="142"/>
                  <a:pt x="21" y="136"/>
                  <a:pt x="13" y="1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67" name="Freeform 47">
            <a:extLst>
              <a:ext uri="{FF2B5EF4-FFF2-40B4-BE49-F238E27FC236}">
                <a16:creationId xmlns:a16="http://schemas.microsoft.com/office/drawing/2014/main" id="{3ABC3DAE-5370-4EC8-A771-D6775061434A}"/>
              </a:ext>
            </a:extLst>
          </p:cNvPr>
          <p:cNvSpPr>
            <a:spLocks noEditPoints="1"/>
          </p:cNvSpPr>
          <p:nvPr/>
        </p:nvSpPr>
        <p:spPr bwMode="auto">
          <a:xfrm>
            <a:off x="4050620" y="2184340"/>
            <a:ext cx="49213" cy="41275"/>
          </a:xfrm>
          <a:custGeom>
            <a:avLst/>
            <a:gdLst>
              <a:gd name="T0" fmla="*/ 145 w 169"/>
              <a:gd name="T1" fmla="*/ 120 h 143"/>
              <a:gd name="T2" fmla="*/ 148 w 169"/>
              <a:gd name="T3" fmla="*/ 100 h 143"/>
              <a:gd name="T4" fmla="*/ 145 w 169"/>
              <a:gd name="T5" fmla="*/ 80 h 143"/>
              <a:gd name="T6" fmla="*/ 134 w 169"/>
              <a:gd name="T7" fmla="*/ 73 h 143"/>
              <a:gd name="T8" fmla="*/ 123 w 169"/>
              <a:gd name="T9" fmla="*/ 80 h 143"/>
              <a:gd name="T10" fmla="*/ 119 w 169"/>
              <a:gd name="T11" fmla="*/ 100 h 143"/>
              <a:gd name="T12" fmla="*/ 123 w 169"/>
              <a:gd name="T13" fmla="*/ 120 h 143"/>
              <a:gd name="T14" fmla="*/ 134 w 169"/>
              <a:gd name="T15" fmla="*/ 127 h 143"/>
              <a:gd name="T16" fmla="*/ 145 w 169"/>
              <a:gd name="T17" fmla="*/ 120 h 143"/>
              <a:gd name="T18" fmla="*/ 108 w 169"/>
              <a:gd name="T19" fmla="*/ 132 h 143"/>
              <a:gd name="T20" fmla="*/ 99 w 169"/>
              <a:gd name="T21" fmla="*/ 100 h 143"/>
              <a:gd name="T22" fmla="*/ 108 w 169"/>
              <a:gd name="T23" fmla="*/ 68 h 143"/>
              <a:gd name="T24" fmla="*/ 134 w 169"/>
              <a:gd name="T25" fmla="*/ 58 h 143"/>
              <a:gd name="T26" fmla="*/ 160 w 169"/>
              <a:gd name="T27" fmla="*/ 68 h 143"/>
              <a:gd name="T28" fmla="*/ 169 w 169"/>
              <a:gd name="T29" fmla="*/ 100 h 143"/>
              <a:gd name="T30" fmla="*/ 160 w 169"/>
              <a:gd name="T31" fmla="*/ 132 h 143"/>
              <a:gd name="T32" fmla="*/ 134 w 169"/>
              <a:gd name="T33" fmla="*/ 143 h 143"/>
              <a:gd name="T34" fmla="*/ 108 w 169"/>
              <a:gd name="T35" fmla="*/ 132 h 143"/>
              <a:gd name="T36" fmla="*/ 55 w 169"/>
              <a:gd name="T37" fmla="*/ 141 h 143"/>
              <a:gd name="T38" fmla="*/ 33 w 169"/>
              <a:gd name="T39" fmla="*/ 141 h 143"/>
              <a:gd name="T40" fmla="*/ 114 w 169"/>
              <a:gd name="T41" fmla="*/ 2 h 143"/>
              <a:gd name="T42" fmla="*/ 135 w 169"/>
              <a:gd name="T43" fmla="*/ 2 h 143"/>
              <a:gd name="T44" fmla="*/ 55 w 169"/>
              <a:gd name="T45" fmla="*/ 141 h 143"/>
              <a:gd name="T46" fmla="*/ 46 w 169"/>
              <a:gd name="T47" fmla="*/ 63 h 143"/>
              <a:gd name="T48" fmla="*/ 49 w 169"/>
              <a:gd name="T49" fmla="*/ 43 h 143"/>
              <a:gd name="T50" fmla="*/ 46 w 169"/>
              <a:gd name="T51" fmla="*/ 22 h 143"/>
              <a:gd name="T52" fmla="*/ 35 w 169"/>
              <a:gd name="T53" fmla="*/ 16 h 143"/>
              <a:gd name="T54" fmla="*/ 24 w 169"/>
              <a:gd name="T55" fmla="*/ 22 h 143"/>
              <a:gd name="T56" fmla="*/ 20 w 169"/>
              <a:gd name="T57" fmla="*/ 43 h 143"/>
              <a:gd name="T58" fmla="*/ 24 w 169"/>
              <a:gd name="T59" fmla="*/ 63 h 143"/>
              <a:gd name="T60" fmla="*/ 35 w 169"/>
              <a:gd name="T61" fmla="*/ 69 h 143"/>
              <a:gd name="T62" fmla="*/ 46 w 169"/>
              <a:gd name="T63" fmla="*/ 63 h 143"/>
              <a:gd name="T64" fmla="*/ 9 w 169"/>
              <a:gd name="T65" fmla="*/ 74 h 143"/>
              <a:gd name="T66" fmla="*/ 0 w 169"/>
              <a:gd name="T67" fmla="*/ 43 h 143"/>
              <a:gd name="T68" fmla="*/ 9 w 169"/>
              <a:gd name="T69" fmla="*/ 11 h 143"/>
              <a:gd name="T70" fmla="*/ 35 w 169"/>
              <a:gd name="T71" fmla="*/ 0 h 143"/>
              <a:gd name="T72" fmla="*/ 61 w 169"/>
              <a:gd name="T73" fmla="*/ 11 h 143"/>
              <a:gd name="T74" fmla="*/ 70 w 169"/>
              <a:gd name="T75" fmla="*/ 43 h 143"/>
              <a:gd name="T76" fmla="*/ 61 w 169"/>
              <a:gd name="T77" fmla="*/ 74 h 143"/>
              <a:gd name="T78" fmla="*/ 35 w 169"/>
              <a:gd name="T79" fmla="*/ 85 h 143"/>
              <a:gd name="T80" fmla="*/ 9 w 169"/>
              <a:gd name="T81"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9" h="143">
                <a:moveTo>
                  <a:pt x="145" y="120"/>
                </a:moveTo>
                <a:cubicBezTo>
                  <a:pt x="147" y="116"/>
                  <a:pt x="148" y="109"/>
                  <a:pt x="148" y="100"/>
                </a:cubicBezTo>
                <a:cubicBezTo>
                  <a:pt x="148" y="91"/>
                  <a:pt x="147" y="84"/>
                  <a:pt x="145" y="80"/>
                </a:cubicBezTo>
                <a:cubicBezTo>
                  <a:pt x="142" y="76"/>
                  <a:pt x="139" y="73"/>
                  <a:pt x="134" y="73"/>
                </a:cubicBezTo>
                <a:cubicBezTo>
                  <a:pt x="129" y="73"/>
                  <a:pt x="125" y="76"/>
                  <a:pt x="123" y="80"/>
                </a:cubicBezTo>
                <a:cubicBezTo>
                  <a:pt x="121" y="84"/>
                  <a:pt x="119" y="91"/>
                  <a:pt x="119" y="100"/>
                </a:cubicBezTo>
                <a:cubicBezTo>
                  <a:pt x="119" y="109"/>
                  <a:pt x="121" y="116"/>
                  <a:pt x="123" y="120"/>
                </a:cubicBezTo>
                <a:cubicBezTo>
                  <a:pt x="125" y="125"/>
                  <a:pt x="129" y="127"/>
                  <a:pt x="134" y="127"/>
                </a:cubicBezTo>
                <a:cubicBezTo>
                  <a:pt x="139" y="127"/>
                  <a:pt x="142" y="125"/>
                  <a:pt x="145" y="120"/>
                </a:cubicBezTo>
                <a:close/>
                <a:moveTo>
                  <a:pt x="108" y="132"/>
                </a:moveTo>
                <a:cubicBezTo>
                  <a:pt x="102" y="124"/>
                  <a:pt x="99" y="114"/>
                  <a:pt x="99" y="100"/>
                </a:cubicBezTo>
                <a:cubicBezTo>
                  <a:pt x="99" y="86"/>
                  <a:pt x="102" y="76"/>
                  <a:pt x="108" y="68"/>
                </a:cubicBezTo>
                <a:cubicBezTo>
                  <a:pt x="114" y="61"/>
                  <a:pt x="123" y="58"/>
                  <a:pt x="134" y="58"/>
                </a:cubicBezTo>
                <a:cubicBezTo>
                  <a:pt x="145" y="58"/>
                  <a:pt x="153" y="61"/>
                  <a:pt x="160" y="68"/>
                </a:cubicBezTo>
                <a:cubicBezTo>
                  <a:pt x="166" y="76"/>
                  <a:pt x="169" y="86"/>
                  <a:pt x="169" y="100"/>
                </a:cubicBezTo>
                <a:cubicBezTo>
                  <a:pt x="169" y="114"/>
                  <a:pt x="166" y="124"/>
                  <a:pt x="160" y="132"/>
                </a:cubicBezTo>
                <a:cubicBezTo>
                  <a:pt x="153" y="139"/>
                  <a:pt x="145" y="143"/>
                  <a:pt x="134" y="143"/>
                </a:cubicBezTo>
                <a:cubicBezTo>
                  <a:pt x="123" y="143"/>
                  <a:pt x="114" y="139"/>
                  <a:pt x="108" y="132"/>
                </a:cubicBezTo>
                <a:close/>
                <a:moveTo>
                  <a:pt x="55" y="141"/>
                </a:moveTo>
                <a:lnTo>
                  <a:pt x="33" y="141"/>
                </a:lnTo>
                <a:lnTo>
                  <a:pt x="114" y="2"/>
                </a:lnTo>
                <a:lnTo>
                  <a:pt x="135" y="2"/>
                </a:lnTo>
                <a:lnTo>
                  <a:pt x="55" y="141"/>
                </a:lnTo>
                <a:close/>
                <a:moveTo>
                  <a:pt x="46" y="63"/>
                </a:moveTo>
                <a:cubicBezTo>
                  <a:pt x="48" y="59"/>
                  <a:pt x="49" y="52"/>
                  <a:pt x="49" y="43"/>
                </a:cubicBezTo>
                <a:cubicBezTo>
                  <a:pt x="49" y="33"/>
                  <a:pt x="48" y="27"/>
                  <a:pt x="46" y="22"/>
                </a:cubicBezTo>
                <a:cubicBezTo>
                  <a:pt x="43" y="18"/>
                  <a:pt x="40" y="16"/>
                  <a:pt x="35" y="16"/>
                </a:cubicBezTo>
                <a:cubicBezTo>
                  <a:pt x="30" y="16"/>
                  <a:pt x="26" y="18"/>
                  <a:pt x="24" y="22"/>
                </a:cubicBezTo>
                <a:cubicBezTo>
                  <a:pt x="22" y="27"/>
                  <a:pt x="20" y="33"/>
                  <a:pt x="20" y="43"/>
                </a:cubicBezTo>
                <a:cubicBezTo>
                  <a:pt x="20" y="52"/>
                  <a:pt x="22" y="59"/>
                  <a:pt x="24" y="63"/>
                </a:cubicBezTo>
                <a:cubicBezTo>
                  <a:pt x="26" y="67"/>
                  <a:pt x="30" y="69"/>
                  <a:pt x="35" y="69"/>
                </a:cubicBezTo>
                <a:cubicBezTo>
                  <a:pt x="40" y="69"/>
                  <a:pt x="43" y="67"/>
                  <a:pt x="46" y="63"/>
                </a:cubicBezTo>
                <a:close/>
                <a:moveTo>
                  <a:pt x="9" y="74"/>
                </a:moveTo>
                <a:cubicBezTo>
                  <a:pt x="3" y="67"/>
                  <a:pt x="0" y="57"/>
                  <a:pt x="0" y="43"/>
                </a:cubicBezTo>
                <a:cubicBezTo>
                  <a:pt x="0" y="29"/>
                  <a:pt x="3" y="18"/>
                  <a:pt x="9" y="11"/>
                </a:cubicBezTo>
                <a:cubicBezTo>
                  <a:pt x="15" y="4"/>
                  <a:pt x="24" y="0"/>
                  <a:pt x="35" y="0"/>
                </a:cubicBezTo>
                <a:cubicBezTo>
                  <a:pt x="46" y="0"/>
                  <a:pt x="54" y="4"/>
                  <a:pt x="61" y="11"/>
                </a:cubicBezTo>
                <a:cubicBezTo>
                  <a:pt x="67" y="18"/>
                  <a:pt x="70" y="29"/>
                  <a:pt x="70" y="43"/>
                </a:cubicBezTo>
                <a:cubicBezTo>
                  <a:pt x="70" y="57"/>
                  <a:pt x="67" y="67"/>
                  <a:pt x="61" y="74"/>
                </a:cubicBezTo>
                <a:cubicBezTo>
                  <a:pt x="54" y="82"/>
                  <a:pt x="46" y="85"/>
                  <a:pt x="35" y="85"/>
                </a:cubicBezTo>
                <a:cubicBezTo>
                  <a:pt x="24" y="85"/>
                  <a:pt x="15" y="82"/>
                  <a:pt x="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3" name="TextBox 222">
            <a:extLst>
              <a:ext uri="{FF2B5EF4-FFF2-40B4-BE49-F238E27FC236}">
                <a16:creationId xmlns:a16="http://schemas.microsoft.com/office/drawing/2014/main" id="{6FDE6B85-02D4-4DA1-A79A-108DD8D02F55}"/>
              </a:ext>
            </a:extLst>
          </p:cNvPr>
          <p:cNvSpPr txBox="1"/>
          <p:nvPr/>
        </p:nvSpPr>
        <p:spPr>
          <a:xfrm>
            <a:off x="2036083" y="1214377"/>
            <a:ext cx="1673904" cy="584775"/>
          </a:xfrm>
          <a:prstGeom prst="rect">
            <a:avLst/>
          </a:prstGeom>
          <a:noFill/>
        </p:spPr>
        <p:txBody>
          <a:bodyPr wrap="square" rtlCol="0">
            <a:spAutoFit/>
          </a:bodyPr>
          <a:lstStyle/>
          <a:p>
            <a:r>
              <a:rPr lang="en-US" sz="3200" dirty="0">
                <a:solidFill>
                  <a:srgbClr val="AFC0E0"/>
                </a:solidFill>
                <a:latin typeface="Agency FB" panose="020B0503020202020204" pitchFamily="34" charset="0"/>
              </a:rPr>
              <a:t>37% MALE</a:t>
            </a:r>
            <a:endParaRPr lang="en-IN" sz="3200" dirty="0">
              <a:solidFill>
                <a:srgbClr val="AFC0E0"/>
              </a:solidFill>
              <a:latin typeface="Agency FB" panose="020B0503020202020204" pitchFamily="34" charset="0"/>
            </a:endParaRPr>
          </a:p>
        </p:txBody>
      </p:sp>
      <p:sp>
        <p:nvSpPr>
          <p:cNvPr id="224" name="TextBox 223">
            <a:extLst>
              <a:ext uri="{FF2B5EF4-FFF2-40B4-BE49-F238E27FC236}">
                <a16:creationId xmlns:a16="http://schemas.microsoft.com/office/drawing/2014/main" id="{F04DC884-A25B-47CA-9C81-9909073D6C5C}"/>
              </a:ext>
            </a:extLst>
          </p:cNvPr>
          <p:cNvSpPr txBox="1"/>
          <p:nvPr/>
        </p:nvSpPr>
        <p:spPr>
          <a:xfrm>
            <a:off x="2036083" y="2224028"/>
            <a:ext cx="2063750" cy="584775"/>
          </a:xfrm>
          <a:prstGeom prst="rect">
            <a:avLst/>
          </a:prstGeom>
          <a:noFill/>
        </p:spPr>
        <p:txBody>
          <a:bodyPr wrap="square" rtlCol="0">
            <a:spAutoFit/>
          </a:bodyPr>
          <a:lstStyle/>
          <a:p>
            <a:r>
              <a:rPr lang="en-US" sz="3200" dirty="0">
                <a:solidFill>
                  <a:srgbClr val="92D050"/>
                </a:solidFill>
                <a:latin typeface="Agency FB" panose="020B0503020202020204" pitchFamily="34" charset="0"/>
              </a:rPr>
              <a:t>63% FEMALE</a:t>
            </a:r>
            <a:endParaRPr lang="en-IN" sz="3200" dirty="0">
              <a:solidFill>
                <a:srgbClr val="92D050"/>
              </a:solidFill>
              <a:latin typeface="Agency FB" panose="020B0503020202020204" pitchFamily="34" charset="0"/>
            </a:endParaRPr>
          </a:p>
        </p:txBody>
      </p:sp>
      <p:graphicFrame>
        <p:nvGraphicFramePr>
          <p:cNvPr id="230" name="Table 230">
            <a:extLst>
              <a:ext uri="{FF2B5EF4-FFF2-40B4-BE49-F238E27FC236}">
                <a16:creationId xmlns:a16="http://schemas.microsoft.com/office/drawing/2014/main" id="{E1C55C76-52FB-4B82-841A-FE42A99320DA}"/>
              </a:ext>
            </a:extLst>
          </p:cNvPr>
          <p:cNvGraphicFramePr>
            <a:graphicFrameLocks noGrp="1"/>
          </p:cNvGraphicFramePr>
          <p:nvPr>
            <p:extLst>
              <p:ext uri="{D42A27DB-BD31-4B8C-83A1-F6EECF244321}">
                <p14:modId xmlns:p14="http://schemas.microsoft.com/office/powerpoint/2010/main" val="749045212"/>
              </p:ext>
            </p:extLst>
          </p:nvPr>
        </p:nvGraphicFramePr>
        <p:xfrm>
          <a:off x="407307" y="4046556"/>
          <a:ext cx="3035533" cy="1752600"/>
        </p:xfrm>
        <a:graphic>
          <a:graphicData uri="http://schemas.openxmlformats.org/drawingml/2006/table">
            <a:tbl>
              <a:tblPr>
                <a:tableStyleId>{073A0DAA-6AF3-43AB-8588-CEC1D06C72B9}</a:tableStyleId>
              </a:tblPr>
              <a:tblGrid>
                <a:gridCol w="730483">
                  <a:extLst>
                    <a:ext uri="{9D8B030D-6E8A-4147-A177-3AD203B41FA5}">
                      <a16:colId xmlns:a16="http://schemas.microsoft.com/office/drawing/2014/main" val="2466191429"/>
                    </a:ext>
                  </a:extLst>
                </a:gridCol>
                <a:gridCol w="1075085">
                  <a:extLst>
                    <a:ext uri="{9D8B030D-6E8A-4147-A177-3AD203B41FA5}">
                      <a16:colId xmlns:a16="http://schemas.microsoft.com/office/drawing/2014/main" val="1545836332"/>
                    </a:ext>
                  </a:extLst>
                </a:gridCol>
                <a:gridCol w="1229965">
                  <a:extLst>
                    <a:ext uri="{9D8B030D-6E8A-4147-A177-3AD203B41FA5}">
                      <a16:colId xmlns:a16="http://schemas.microsoft.com/office/drawing/2014/main" val="1204856162"/>
                    </a:ext>
                  </a:extLst>
                </a:gridCol>
              </a:tblGrid>
              <a:tr h="370840">
                <a:tc>
                  <a:txBody>
                    <a:bodyPr/>
                    <a:lstStyle/>
                    <a:p>
                      <a:r>
                        <a:rPr lang="en-US" sz="1800" kern="1200" dirty="0">
                          <a:solidFill>
                            <a:srgbClr val="FFFFFF"/>
                          </a:solidFill>
                        </a:rPr>
                        <a:t>Age group</a:t>
                      </a:r>
                      <a:endParaRPr lang="en-IN" sz="1800" kern="1200" dirty="0">
                        <a:solidFill>
                          <a:srgbClr val="FFFFFF"/>
                        </a:solidFill>
                        <a:latin typeface="Agency FB" panose="020B0503020202020204" pitchFamily="34" charset="0"/>
                        <a:ea typeface="+mn-ea"/>
                        <a:cs typeface="+mn-cs"/>
                      </a:endParaRPr>
                    </a:p>
                  </a:txBody>
                  <a:tcPr>
                    <a:solidFill>
                      <a:srgbClr val="92D050"/>
                    </a:solidFill>
                  </a:tcPr>
                </a:tc>
                <a:tc>
                  <a:txBody>
                    <a:bodyPr/>
                    <a:lstStyle/>
                    <a:p>
                      <a:r>
                        <a:rPr lang="en-US" sz="1800" kern="1200" dirty="0">
                          <a:solidFill>
                            <a:srgbClr val="FFFFFF"/>
                          </a:solidFill>
                        </a:rPr>
                        <a:t>Returned</a:t>
                      </a:r>
                      <a:endParaRPr lang="en-IN" sz="1800" kern="1200" dirty="0">
                        <a:solidFill>
                          <a:srgbClr val="FFFFFF"/>
                        </a:solidFill>
                        <a:latin typeface="Agency FB" panose="020B0503020202020204" pitchFamily="34" charset="0"/>
                        <a:ea typeface="+mn-ea"/>
                        <a:cs typeface="+mn-cs"/>
                      </a:endParaRPr>
                    </a:p>
                  </a:txBody>
                  <a:tcPr>
                    <a:solidFill>
                      <a:srgbClr val="92D050"/>
                    </a:solidFill>
                  </a:tcPr>
                </a:tc>
                <a:tc>
                  <a:txBody>
                    <a:bodyPr/>
                    <a:lstStyle/>
                    <a:p>
                      <a:r>
                        <a:rPr lang="en-US" sz="1800" kern="1200" dirty="0">
                          <a:solidFill>
                            <a:srgbClr val="FFFFFF"/>
                          </a:solidFill>
                        </a:rPr>
                        <a:t>Not Returned</a:t>
                      </a:r>
                      <a:endParaRPr lang="en-IN" sz="1800" kern="1200" dirty="0">
                        <a:solidFill>
                          <a:srgbClr val="FFFFFF"/>
                        </a:solidFill>
                        <a:latin typeface="Agency FB" panose="020B0503020202020204" pitchFamily="34" charset="0"/>
                        <a:ea typeface="+mn-ea"/>
                        <a:cs typeface="+mn-cs"/>
                      </a:endParaRPr>
                    </a:p>
                  </a:txBody>
                  <a:tcPr>
                    <a:solidFill>
                      <a:srgbClr val="92D050"/>
                    </a:solidFill>
                  </a:tcPr>
                </a:tc>
                <a:extLst>
                  <a:ext uri="{0D108BD9-81ED-4DB2-BD59-A6C34878D82A}">
                    <a16:rowId xmlns:a16="http://schemas.microsoft.com/office/drawing/2014/main" val="4264766640"/>
                  </a:ext>
                </a:extLst>
              </a:tr>
              <a:tr h="370840">
                <a:tc>
                  <a:txBody>
                    <a:bodyPr/>
                    <a:lstStyle/>
                    <a:p>
                      <a:pPr marL="0" algn="l" defTabSz="914400" rtl="0" eaLnBrk="1" latinLnBrk="0" hangingPunct="1"/>
                      <a:r>
                        <a:rPr lang="en-US" sz="1800" kern="1200" dirty="0">
                          <a:solidFill>
                            <a:srgbClr val="FFFFFF"/>
                          </a:solidFill>
                        </a:rPr>
                        <a:t>16-18</a:t>
                      </a:r>
                      <a:endParaRPr lang="en-US" sz="1800" b="1" kern="1200" dirty="0">
                        <a:solidFill>
                          <a:srgbClr val="FFFFFF"/>
                        </a:solidFill>
                        <a:latin typeface="Agency FB" panose="020B0503020202020204" pitchFamily="34" charset="0"/>
                        <a:ea typeface="+mn-ea"/>
                        <a:cs typeface="+mn-cs"/>
                      </a:endParaRPr>
                    </a:p>
                  </a:txBody>
                  <a:tcPr>
                    <a:solidFill>
                      <a:srgbClr val="92D050"/>
                    </a:solidFill>
                  </a:tcPr>
                </a:tc>
                <a:tc>
                  <a:txBody>
                    <a:bodyPr/>
                    <a:lstStyle/>
                    <a:p>
                      <a:pPr marL="0" algn="ctr" defTabSz="914400" rtl="0" eaLnBrk="1" fontAlgn="b" latinLnBrk="0" hangingPunct="1"/>
                      <a:r>
                        <a:rPr lang="en-IN" sz="1800" kern="1200" dirty="0">
                          <a:solidFill>
                            <a:srgbClr val="FFFFFF"/>
                          </a:solidFill>
                        </a:rPr>
                        <a:t> 47.0%</a:t>
                      </a:r>
                      <a:endParaRPr lang="en-IN" sz="1800" b="1" kern="1200" dirty="0">
                        <a:solidFill>
                          <a:srgbClr val="FFFFFF"/>
                        </a:solidFill>
                        <a:latin typeface="Agency FB" panose="020B0503020202020204" pitchFamily="34" charset="0"/>
                        <a:ea typeface="+mn-ea"/>
                        <a:cs typeface="+mn-cs"/>
                      </a:endParaRPr>
                    </a:p>
                  </a:txBody>
                  <a:tcPr marL="9525" marR="9525" marT="9525" marB="0" anchor="b">
                    <a:solidFill>
                      <a:srgbClr val="92D050"/>
                    </a:solidFill>
                  </a:tcPr>
                </a:tc>
                <a:tc>
                  <a:txBody>
                    <a:bodyPr/>
                    <a:lstStyle/>
                    <a:p>
                      <a:pPr marL="0" algn="ctr" defTabSz="914400" rtl="0" eaLnBrk="1" fontAlgn="b" latinLnBrk="0" hangingPunct="1"/>
                      <a:r>
                        <a:rPr lang="en-IN" sz="1800" kern="1200" dirty="0">
                          <a:solidFill>
                            <a:srgbClr val="FFFFFF"/>
                          </a:solidFill>
                        </a:rPr>
                        <a:t> 13.1%</a:t>
                      </a:r>
                      <a:endParaRPr lang="en-IN" sz="1800" b="1" kern="1200" dirty="0">
                        <a:solidFill>
                          <a:srgbClr val="FFFFFF"/>
                        </a:solidFill>
                        <a:latin typeface="Agency FB" panose="020B0503020202020204" pitchFamily="34" charset="0"/>
                        <a:ea typeface="+mn-ea"/>
                        <a:cs typeface="+mn-cs"/>
                      </a:endParaRPr>
                    </a:p>
                  </a:txBody>
                  <a:tcPr marL="9525" marR="9525" marT="9525" marB="0" anchor="b">
                    <a:solidFill>
                      <a:srgbClr val="92D050"/>
                    </a:solidFill>
                  </a:tcPr>
                </a:tc>
                <a:extLst>
                  <a:ext uri="{0D108BD9-81ED-4DB2-BD59-A6C34878D82A}">
                    <a16:rowId xmlns:a16="http://schemas.microsoft.com/office/drawing/2014/main" val="1686350722"/>
                  </a:ext>
                </a:extLst>
              </a:tr>
              <a:tr h="370840">
                <a:tc>
                  <a:txBody>
                    <a:bodyPr/>
                    <a:lstStyle/>
                    <a:p>
                      <a:pPr marL="0" algn="l" defTabSz="914400" rtl="0" eaLnBrk="1" latinLnBrk="0" hangingPunct="1"/>
                      <a:r>
                        <a:rPr lang="en-US" sz="1800" kern="1200" dirty="0">
                          <a:solidFill>
                            <a:srgbClr val="FFFFFF"/>
                          </a:solidFill>
                        </a:rPr>
                        <a:t>19-20</a:t>
                      </a:r>
                      <a:endParaRPr lang="en-IN" sz="1800" b="1" kern="1200" dirty="0">
                        <a:solidFill>
                          <a:srgbClr val="FFFFFF"/>
                        </a:solidFill>
                        <a:latin typeface="Agency FB" panose="020B0503020202020204" pitchFamily="34" charset="0"/>
                        <a:ea typeface="+mn-ea"/>
                        <a:cs typeface="+mn-cs"/>
                      </a:endParaRPr>
                    </a:p>
                  </a:txBody>
                  <a:tcPr>
                    <a:solidFill>
                      <a:srgbClr val="92D050"/>
                    </a:solidFill>
                  </a:tcPr>
                </a:tc>
                <a:tc>
                  <a:txBody>
                    <a:bodyPr/>
                    <a:lstStyle/>
                    <a:p>
                      <a:pPr marL="0" algn="ctr" defTabSz="914400" rtl="0" eaLnBrk="1" fontAlgn="b" latinLnBrk="0" hangingPunct="1"/>
                      <a:r>
                        <a:rPr lang="en-IN" sz="1800" kern="1200" dirty="0">
                          <a:solidFill>
                            <a:srgbClr val="FFFFFF"/>
                          </a:solidFill>
                        </a:rPr>
                        <a:t> 1.9%</a:t>
                      </a:r>
                      <a:endParaRPr lang="en-IN" sz="1800" b="1" kern="1200" dirty="0">
                        <a:solidFill>
                          <a:srgbClr val="FFFFFF"/>
                        </a:solidFill>
                        <a:latin typeface="Agency FB" panose="020B0503020202020204" pitchFamily="34" charset="0"/>
                        <a:ea typeface="+mn-ea"/>
                        <a:cs typeface="+mn-cs"/>
                      </a:endParaRPr>
                    </a:p>
                  </a:txBody>
                  <a:tcPr marL="9525" marR="9525" marT="9525" marB="0" anchor="b">
                    <a:solidFill>
                      <a:srgbClr val="92D050"/>
                    </a:solidFill>
                  </a:tcPr>
                </a:tc>
                <a:tc>
                  <a:txBody>
                    <a:bodyPr/>
                    <a:lstStyle/>
                    <a:p>
                      <a:pPr marL="0" algn="ctr" defTabSz="914400" rtl="0" eaLnBrk="1" fontAlgn="b" latinLnBrk="0" hangingPunct="1"/>
                      <a:r>
                        <a:rPr lang="en-IN" sz="1800" kern="1200" dirty="0">
                          <a:solidFill>
                            <a:srgbClr val="FFFFFF"/>
                          </a:solidFill>
                        </a:rPr>
                        <a:t> 0.8%</a:t>
                      </a:r>
                      <a:endParaRPr lang="en-IN" sz="1800" b="1" kern="1200" dirty="0">
                        <a:solidFill>
                          <a:srgbClr val="FFFFFF"/>
                        </a:solidFill>
                        <a:latin typeface="Agency FB" panose="020B0503020202020204" pitchFamily="34" charset="0"/>
                        <a:ea typeface="+mn-ea"/>
                        <a:cs typeface="+mn-cs"/>
                      </a:endParaRPr>
                    </a:p>
                  </a:txBody>
                  <a:tcPr marL="9525" marR="9525" marT="9525" marB="0" anchor="b">
                    <a:solidFill>
                      <a:srgbClr val="92D050"/>
                    </a:solidFill>
                  </a:tcPr>
                </a:tc>
                <a:extLst>
                  <a:ext uri="{0D108BD9-81ED-4DB2-BD59-A6C34878D82A}">
                    <a16:rowId xmlns:a16="http://schemas.microsoft.com/office/drawing/2014/main" val="2943865013"/>
                  </a:ext>
                </a:extLst>
              </a:tr>
              <a:tr h="370840">
                <a:tc>
                  <a:txBody>
                    <a:bodyPr/>
                    <a:lstStyle/>
                    <a:p>
                      <a:pPr marL="0" algn="l" defTabSz="914400" rtl="0" eaLnBrk="1" latinLnBrk="0" hangingPunct="1"/>
                      <a:r>
                        <a:rPr lang="en-US" sz="1800" kern="1200" dirty="0">
                          <a:solidFill>
                            <a:srgbClr val="FFFFFF"/>
                          </a:solidFill>
                        </a:rPr>
                        <a:t>21-26</a:t>
                      </a:r>
                      <a:endParaRPr lang="en-IN" sz="1800" b="1" kern="1200" dirty="0">
                        <a:solidFill>
                          <a:srgbClr val="FFFFFF"/>
                        </a:solidFill>
                        <a:latin typeface="Agency FB" panose="020B0503020202020204" pitchFamily="34" charset="0"/>
                        <a:ea typeface="+mn-ea"/>
                        <a:cs typeface="+mn-cs"/>
                      </a:endParaRPr>
                    </a:p>
                  </a:txBody>
                  <a:tcPr>
                    <a:solidFill>
                      <a:srgbClr val="92D050"/>
                    </a:solidFill>
                  </a:tcPr>
                </a:tc>
                <a:tc>
                  <a:txBody>
                    <a:bodyPr/>
                    <a:lstStyle/>
                    <a:p>
                      <a:pPr marL="0" algn="ctr" defTabSz="914400" rtl="0" eaLnBrk="1" fontAlgn="b" latinLnBrk="0" hangingPunct="1"/>
                      <a:r>
                        <a:rPr lang="en-IN" sz="1800" kern="1200" dirty="0">
                          <a:solidFill>
                            <a:srgbClr val="FFFFFF"/>
                          </a:solidFill>
                        </a:rPr>
                        <a:t> 0.1%</a:t>
                      </a:r>
                      <a:endParaRPr lang="en-IN" sz="1800" b="1" kern="1200" dirty="0">
                        <a:solidFill>
                          <a:srgbClr val="FFFFFF"/>
                        </a:solidFill>
                        <a:latin typeface="Agency FB" panose="020B0503020202020204" pitchFamily="34" charset="0"/>
                        <a:ea typeface="+mn-ea"/>
                        <a:cs typeface="+mn-cs"/>
                      </a:endParaRPr>
                    </a:p>
                  </a:txBody>
                  <a:tcPr marL="9525" marR="9525" marT="9525" marB="0" anchor="b">
                    <a:solidFill>
                      <a:srgbClr val="92D050"/>
                    </a:solidFill>
                  </a:tcPr>
                </a:tc>
                <a:tc>
                  <a:txBody>
                    <a:bodyPr/>
                    <a:lstStyle/>
                    <a:p>
                      <a:pPr marL="0" algn="ctr" defTabSz="914400" rtl="0" eaLnBrk="1" fontAlgn="b" latinLnBrk="0" hangingPunct="1"/>
                      <a:r>
                        <a:rPr lang="en-IN" sz="1800" kern="1200" dirty="0">
                          <a:solidFill>
                            <a:srgbClr val="FFFFFF"/>
                          </a:solidFill>
                        </a:rPr>
                        <a:t> 0.1%</a:t>
                      </a:r>
                      <a:endParaRPr lang="en-IN" sz="1800" b="1" kern="1200" dirty="0">
                        <a:solidFill>
                          <a:srgbClr val="FFFFFF"/>
                        </a:solidFill>
                        <a:latin typeface="Agency FB" panose="020B0503020202020204" pitchFamily="34" charset="0"/>
                        <a:ea typeface="+mn-ea"/>
                        <a:cs typeface="+mn-cs"/>
                      </a:endParaRPr>
                    </a:p>
                  </a:txBody>
                  <a:tcPr marL="9525" marR="9525" marT="9525" marB="0" anchor="b">
                    <a:solidFill>
                      <a:srgbClr val="92D050"/>
                    </a:solidFill>
                  </a:tcPr>
                </a:tc>
                <a:extLst>
                  <a:ext uri="{0D108BD9-81ED-4DB2-BD59-A6C34878D82A}">
                    <a16:rowId xmlns:a16="http://schemas.microsoft.com/office/drawing/2014/main" val="523376331"/>
                  </a:ext>
                </a:extLst>
              </a:tr>
            </a:tbl>
          </a:graphicData>
        </a:graphic>
      </p:graphicFrame>
      <p:graphicFrame>
        <p:nvGraphicFramePr>
          <p:cNvPr id="232" name="Table 230">
            <a:extLst>
              <a:ext uri="{FF2B5EF4-FFF2-40B4-BE49-F238E27FC236}">
                <a16:creationId xmlns:a16="http://schemas.microsoft.com/office/drawing/2014/main" id="{3E4A41EB-3C73-4B94-B5AA-99C210319DE0}"/>
              </a:ext>
            </a:extLst>
          </p:cNvPr>
          <p:cNvGraphicFramePr>
            <a:graphicFrameLocks noGrp="1"/>
          </p:cNvGraphicFramePr>
          <p:nvPr>
            <p:extLst>
              <p:ext uri="{D42A27DB-BD31-4B8C-83A1-F6EECF244321}">
                <p14:modId xmlns:p14="http://schemas.microsoft.com/office/powerpoint/2010/main" val="253079832"/>
              </p:ext>
            </p:extLst>
          </p:nvPr>
        </p:nvGraphicFramePr>
        <p:xfrm>
          <a:off x="4099833" y="4065845"/>
          <a:ext cx="3035533" cy="1752600"/>
        </p:xfrm>
        <a:graphic>
          <a:graphicData uri="http://schemas.openxmlformats.org/drawingml/2006/table">
            <a:tbl>
              <a:tblPr>
                <a:tableStyleId>{073A0DAA-6AF3-43AB-8588-CEC1D06C72B9}</a:tableStyleId>
              </a:tblPr>
              <a:tblGrid>
                <a:gridCol w="730483">
                  <a:extLst>
                    <a:ext uri="{9D8B030D-6E8A-4147-A177-3AD203B41FA5}">
                      <a16:colId xmlns:a16="http://schemas.microsoft.com/office/drawing/2014/main" val="2466191429"/>
                    </a:ext>
                  </a:extLst>
                </a:gridCol>
                <a:gridCol w="1075085">
                  <a:extLst>
                    <a:ext uri="{9D8B030D-6E8A-4147-A177-3AD203B41FA5}">
                      <a16:colId xmlns:a16="http://schemas.microsoft.com/office/drawing/2014/main" val="1545836332"/>
                    </a:ext>
                  </a:extLst>
                </a:gridCol>
                <a:gridCol w="1229965">
                  <a:extLst>
                    <a:ext uri="{9D8B030D-6E8A-4147-A177-3AD203B41FA5}">
                      <a16:colId xmlns:a16="http://schemas.microsoft.com/office/drawing/2014/main" val="1204856162"/>
                    </a:ext>
                  </a:extLst>
                </a:gridCol>
              </a:tblGrid>
              <a:tr h="370840">
                <a:tc>
                  <a:txBody>
                    <a:bodyPr/>
                    <a:lstStyle/>
                    <a:p>
                      <a:r>
                        <a:rPr lang="en-US" sz="1800" kern="1200" dirty="0">
                          <a:solidFill>
                            <a:srgbClr val="FFFFFF"/>
                          </a:solidFill>
                        </a:rPr>
                        <a:t>Age group</a:t>
                      </a:r>
                      <a:endParaRPr lang="en-IN" sz="1800" kern="1200" dirty="0">
                        <a:solidFill>
                          <a:srgbClr val="FFFFFF"/>
                        </a:solidFill>
                        <a:latin typeface="Agency FB" panose="020B0503020202020204" pitchFamily="34" charset="0"/>
                        <a:ea typeface="+mn-ea"/>
                        <a:cs typeface="+mn-cs"/>
                      </a:endParaRPr>
                    </a:p>
                  </a:txBody>
                  <a:tcPr>
                    <a:solidFill>
                      <a:srgbClr val="AFC0E0"/>
                    </a:solidFill>
                  </a:tcPr>
                </a:tc>
                <a:tc>
                  <a:txBody>
                    <a:bodyPr/>
                    <a:lstStyle/>
                    <a:p>
                      <a:r>
                        <a:rPr lang="en-US" sz="1800" kern="1200" dirty="0">
                          <a:solidFill>
                            <a:srgbClr val="FFFFFF"/>
                          </a:solidFill>
                        </a:rPr>
                        <a:t>Returned</a:t>
                      </a:r>
                      <a:endParaRPr lang="en-IN" sz="1800" kern="1200" dirty="0">
                        <a:solidFill>
                          <a:srgbClr val="FFFFFF"/>
                        </a:solidFill>
                        <a:latin typeface="Agency FB" panose="020B0503020202020204" pitchFamily="34" charset="0"/>
                        <a:ea typeface="+mn-ea"/>
                        <a:cs typeface="+mn-cs"/>
                      </a:endParaRPr>
                    </a:p>
                  </a:txBody>
                  <a:tcPr>
                    <a:solidFill>
                      <a:srgbClr val="AFC0E0"/>
                    </a:solidFill>
                  </a:tcPr>
                </a:tc>
                <a:tc>
                  <a:txBody>
                    <a:bodyPr/>
                    <a:lstStyle/>
                    <a:p>
                      <a:r>
                        <a:rPr lang="en-US" sz="1800" kern="1200" dirty="0">
                          <a:solidFill>
                            <a:srgbClr val="FFFFFF"/>
                          </a:solidFill>
                        </a:rPr>
                        <a:t>Not Returned</a:t>
                      </a:r>
                      <a:endParaRPr lang="en-IN" sz="1800" kern="1200" dirty="0">
                        <a:solidFill>
                          <a:srgbClr val="FFFFFF"/>
                        </a:solidFill>
                        <a:latin typeface="Agency FB" panose="020B0503020202020204" pitchFamily="34" charset="0"/>
                        <a:ea typeface="+mn-ea"/>
                        <a:cs typeface="+mn-cs"/>
                      </a:endParaRPr>
                    </a:p>
                  </a:txBody>
                  <a:tcPr>
                    <a:solidFill>
                      <a:srgbClr val="AFC0E0"/>
                    </a:solidFill>
                  </a:tcPr>
                </a:tc>
                <a:extLst>
                  <a:ext uri="{0D108BD9-81ED-4DB2-BD59-A6C34878D82A}">
                    <a16:rowId xmlns:a16="http://schemas.microsoft.com/office/drawing/2014/main" val="4264766640"/>
                  </a:ext>
                </a:extLst>
              </a:tr>
              <a:tr h="370840">
                <a:tc>
                  <a:txBody>
                    <a:bodyPr/>
                    <a:lstStyle/>
                    <a:p>
                      <a:pPr marL="0" algn="l" defTabSz="914400" rtl="0" eaLnBrk="1" latinLnBrk="0" hangingPunct="1"/>
                      <a:r>
                        <a:rPr lang="en-US" sz="1800" kern="1200" dirty="0">
                          <a:solidFill>
                            <a:srgbClr val="FFFFFF"/>
                          </a:solidFill>
                        </a:rPr>
                        <a:t>16-18</a:t>
                      </a:r>
                      <a:endParaRPr lang="en-US" sz="1800" b="1" kern="1200" dirty="0">
                        <a:solidFill>
                          <a:srgbClr val="FFFFFF"/>
                        </a:solidFill>
                        <a:latin typeface="Agency FB" panose="020B0503020202020204" pitchFamily="34" charset="0"/>
                        <a:ea typeface="+mn-ea"/>
                        <a:cs typeface="+mn-cs"/>
                      </a:endParaRPr>
                    </a:p>
                  </a:txBody>
                  <a:tcPr>
                    <a:solidFill>
                      <a:srgbClr val="AFC0E0"/>
                    </a:solidFill>
                  </a:tcPr>
                </a:tc>
                <a:tc>
                  <a:txBody>
                    <a:bodyPr/>
                    <a:lstStyle/>
                    <a:p>
                      <a:pPr algn="ctr" fontAlgn="b"/>
                      <a:r>
                        <a:rPr lang="en-IN" sz="1800" kern="1200" dirty="0">
                          <a:solidFill>
                            <a:srgbClr val="FFFFFF"/>
                          </a:solidFill>
                          <a:latin typeface="+mn-lt"/>
                          <a:ea typeface="+mn-ea"/>
                          <a:cs typeface="+mn-cs"/>
                        </a:rPr>
                        <a:t>27.1%</a:t>
                      </a:r>
                    </a:p>
                  </a:txBody>
                  <a:tcPr marL="9525" marR="9525" marT="9525" marB="0" anchor="b">
                    <a:solidFill>
                      <a:srgbClr val="AFC0E0"/>
                    </a:solidFill>
                  </a:tcPr>
                </a:tc>
                <a:tc>
                  <a:txBody>
                    <a:bodyPr/>
                    <a:lstStyle/>
                    <a:p>
                      <a:pPr algn="ctr" fontAlgn="b"/>
                      <a:r>
                        <a:rPr lang="en-IN" sz="1800" kern="1200" dirty="0">
                          <a:solidFill>
                            <a:srgbClr val="FFFFFF"/>
                          </a:solidFill>
                          <a:latin typeface="+mn-lt"/>
                          <a:ea typeface="+mn-ea"/>
                          <a:cs typeface="+mn-cs"/>
                        </a:rPr>
                        <a:t>6.4%</a:t>
                      </a:r>
                    </a:p>
                  </a:txBody>
                  <a:tcPr marL="9525" marR="9525" marT="9525" marB="0" anchor="b">
                    <a:solidFill>
                      <a:srgbClr val="AFC0E0"/>
                    </a:solidFill>
                  </a:tcPr>
                </a:tc>
                <a:extLst>
                  <a:ext uri="{0D108BD9-81ED-4DB2-BD59-A6C34878D82A}">
                    <a16:rowId xmlns:a16="http://schemas.microsoft.com/office/drawing/2014/main" val="1686350722"/>
                  </a:ext>
                </a:extLst>
              </a:tr>
              <a:tr h="370840">
                <a:tc>
                  <a:txBody>
                    <a:bodyPr/>
                    <a:lstStyle/>
                    <a:p>
                      <a:pPr marL="0" algn="l" defTabSz="914400" rtl="0" eaLnBrk="1" latinLnBrk="0" hangingPunct="1"/>
                      <a:r>
                        <a:rPr lang="en-US" sz="1800" kern="1200" dirty="0">
                          <a:solidFill>
                            <a:srgbClr val="FFFFFF"/>
                          </a:solidFill>
                        </a:rPr>
                        <a:t>19-20</a:t>
                      </a:r>
                      <a:endParaRPr lang="en-IN" sz="1800" b="1" kern="1200" dirty="0">
                        <a:solidFill>
                          <a:srgbClr val="FFFFFF"/>
                        </a:solidFill>
                        <a:latin typeface="Agency FB" panose="020B0503020202020204" pitchFamily="34" charset="0"/>
                        <a:ea typeface="+mn-ea"/>
                        <a:cs typeface="+mn-cs"/>
                      </a:endParaRPr>
                    </a:p>
                  </a:txBody>
                  <a:tcPr>
                    <a:solidFill>
                      <a:srgbClr val="AFC0E0"/>
                    </a:solidFill>
                  </a:tcPr>
                </a:tc>
                <a:tc>
                  <a:txBody>
                    <a:bodyPr/>
                    <a:lstStyle/>
                    <a:p>
                      <a:pPr algn="ctr" fontAlgn="b"/>
                      <a:r>
                        <a:rPr lang="en-IN" sz="1800" kern="1200" dirty="0">
                          <a:solidFill>
                            <a:srgbClr val="FFFFFF"/>
                          </a:solidFill>
                          <a:latin typeface="+mn-lt"/>
                          <a:ea typeface="+mn-ea"/>
                          <a:cs typeface="+mn-cs"/>
                        </a:rPr>
                        <a:t>2.4%</a:t>
                      </a:r>
                    </a:p>
                  </a:txBody>
                  <a:tcPr marL="9525" marR="9525" marT="9525" marB="0" anchor="b">
                    <a:solidFill>
                      <a:srgbClr val="AFC0E0"/>
                    </a:solidFill>
                  </a:tcPr>
                </a:tc>
                <a:tc>
                  <a:txBody>
                    <a:bodyPr/>
                    <a:lstStyle/>
                    <a:p>
                      <a:pPr algn="ctr" fontAlgn="b"/>
                      <a:r>
                        <a:rPr lang="en-IN" sz="1800" kern="1200" dirty="0">
                          <a:solidFill>
                            <a:srgbClr val="FFFFFF"/>
                          </a:solidFill>
                          <a:latin typeface="+mn-lt"/>
                          <a:ea typeface="+mn-ea"/>
                          <a:cs typeface="+mn-cs"/>
                        </a:rPr>
                        <a:t>0.9%</a:t>
                      </a:r>
                    </a:p>
                  </a:txBody>
                  <a:tcPr marL="9525" marR="9525" marT="9525" marB="0" anchor="b">
                    <a:solidFill>
                      <a:srgbClr val="AFC0E0"/>
                    </a:solidFill>
                  </a:tcPr>
                </a:tc>
                <a:extLst>
                  <a:ext uri="{0D108BD9-81ED-4DB2-BD59-A6C34878D82A}">
                    <a16:rowId xmlns:a16="http://schemas.microsoft.com/office/drawing/2014/main" val="2943865013"/>
                  </a:ext>
                </a:extLst>
              </a:tr>
              <a:tr h="370840">
                <a:tc>
                  <a:txBody>
                    <a:bodyPr/>
                    <a:lstStyle/>
                    <a:p>
                      <a:pPr marL="0" algn="l" defTabSz="914400" rtl="0" eaLnBrk="1" latinLnBrk="0" hangingPunct="1"/>
                      <a:r>
                        <a:rPr lang="en-US" sz="1800" kern="1200" dirty="0">
                          <a:solidFill>
                            <a:srgbClr val="FFFFFF"/>
                          </a:solidFill>
                        </a:rPr>
                        <a:t>21-26</a:t>
                      </a:r>
                      <a:endParaRPr lang="en-IN" sz="1800" b="1" kern="1200" dirty="0">
                        <a:solidFill>
                          <a:srgbClr val="FFFFFF"/>
                        </a:solidFill>
                        <a:latin typeface="Agency FB" panose="020B0503020202020204" pitchFamily="34" charset="0"/>
                        <a:ea typeface="+mn-ea"/>
                        <a:cs typeface="+mn-cs"/>
                      </a:endParaRPr>
                    </a:p>
                  </a:txBody>
                  <a:tcPr>
                    <a:solidFill>
                      <a:srgbClr val="AFC0E0"/>
                    </a:solidFill>
                  </a:tcPr>
                </a:tc>
                <a:tc>
                  <a:txBody>
                    <a:bodyPr/>
                    <a:lstStyle/>
                    <a:p>
                      <a:pPr algn="ctr" fontAlgn="b"/>
                      <a:r>
                        <a:rPr lang="en-IN" sz="1800" kern="1200" dirty="0">
                          <a:solidFill>
                            <a:srgbClr val="FFFFFF"/>
                          </a:solidFill>
                          <a:latin typeface="+mn-lt"/>
                          <a:ea typeface="+mn-ea"/>
                          <a:cs typeface="+mn-cs"/>
                        </a:rPr>
                        <a:t>0.3%</a:t>
                      </a:r>
                    </a:p>
                  </a:txBody>
                  <a:tcPr marL="9525" marR="9525" marT="9525" marB="0" anchor="b">
                    <a:solidFill>
                      <a:srgbClr val="AFC0E0"/>
                    </a:solidFill>
                  </a:tcPr>
                </a:tc>
                <a:tc>
                  <a:txBody>
                    <a:bodyPr/>
                    <a:lstStyle/>
                    <a:p>
                      <a:pPr algn="ctr" fontAlgn="b"/>
                      <a:r>
                        <a:rPr lang="en-IN" sz="1800" kern="1200" dirty="0">
                          <a:solidFill>
                            <a:srgbClr val="FFFFFF"/>
                          </a:solidFill>
                          <a:latin typeface="+mn-lt"/>
                          <a:ea typeface="+mn-ea"/>
                          <a:cs typeface="+mn-cs"/>
                        </a:rPr>
                        <a:t>0.1%</a:t>
                      </a:r>
                    </a:p>
                  </a:txBody>
                  <a:tcPr marL="9525" marR="9525" marT="9525" marB="0" anchor="b">
                    <a:solidFill>
                      <a:srgbClr val="AFC0E0"/>
                    </a:solidFill>
                  </a:tcPr>
                </a:tc>
                <a:extLst>
                  <a:ext uri="{0D108BD9-81ED-4DB2-BD59-A6C34878D82A}">
                    <a16:rowId xmlns:a16="http://schemas.microsoft.com/office/drawing/2014/main" val="523376331"/>
                  </a:ext>
                </a:extLst>
              </a:tr>
            </a:tbl>
          </a:graphicData>
        </a:graphic>
      </p:graphicFrame>
      <p:sp>
        <p:nvSpPr>
          <p:cNvPr id="233" name="TextBox 232">
            <a:extLst>
              <a:ext uri="{FF2B5EF4-FFF2-40B4-BE49-F238E27FC236}">
                <a16:creationId xmlns:a16="http://schemas.microsoft.com/office/drawing/2014/main" id="{FD8EABD3-EB44-49A4-9CC0-1893B983A235}"/>
              </a:ext>
            </a:extLst>
          </p:cNvPr>
          <p:cNvSpPr txBox="1"/>
          <p:nvPr/>
        </p:nvSpPr>
        <p:spPr>
          <a:xfrm>
            <a:off x="2143814" y="5843845"/>
            <a:ext cx="1355265" cy="646331"/>
          </a:xfrm>
          <a:prstGeom prst="rect">
            <a:avLst/>
          </a:prstGeom>
          <a:noFill/>
        </p:spPr>
        <p:txBody>
          <a:bodyPr wrap="square" rtlCol="0">
            <a:spAutoFit/>
          </a:bodyPr>
          <a:lstStyle/>
          <a:p>
            <a:pPr algn="ctr"/>
            <a:r>
              <a:rPr lang="en-US" b="1" dirty="0">
                <a:solidFill>
                  <a:srgbClr val="92D050"/>
                </a:solidFill>
                <a:latin typeface="Agency FB" panose="020B0503020202020204" pitchFamily="34" charset="0"/>
              </a:rPr>
              <a:t>14% </a:t>
            </a:r>
          </a:p>
          <a:p>
            <a:pPr algn="ctr"/>
            <a:r>
              <a:rPr lang="en-US" b="1" dirty="0">
                <a:solidFill>
                  <a:srgbClr val="92D050"/>
                </a:solidFill>
                <a:latin typeface="Agency FB" panose="020B0503020202020204" pitchFamily="34" charset="0"/>
              </a:rPr>
              <a:t>Not Returned</a:t>
            </a:r>
            <a:endParaRPr lang="en-IN" b="1" dirty="0">
              <a:solidFill>
                <a:srgbClr val="92D050"/>
              </a:solidFill>
              <a:latin typeface="Agency FB" panose="020B0503020202020204" pitchFamily="34" charset="0"/>
            </a:endParaRPr>
          </a:p>
        </p:txBody>
      </p:sp>
      <p:sp>
        <p:nvSpPr>
          <p:cNvPr id="234" name="TextBox 233">
            <a:extLst>
              <a:ext uri="{FF2B5EF4-FFF2-40B4-BE49-F238E27FC236}">
                <a16:creationId xmlns:a16="http://schemas.microsoft.com/office/drawing/2014/main" id="{E400A40E-ECC2-4820-977C-C73BED214060}"/>
              </a:ext>
            </a:extLst>
          </p:cNvPr>
          <p:cNvSpPr txBox="1"/>
          <p:nvPr/>
        </p:nvSpPr>
        <p:spPr>
          <a:xfrm>
            <a:off x="5780101" y="5831333"/>
            <a:ext cx="1355265" cy="646331"/>
          </a:xfrm>
          <a:prstGeom prst="rect">
            <a:avLst/>
          </a:prstGeom>
          <a:noFill/>
        </p:spPr>
        <p:txBody>
          <a:bodyPr wrap="square" rtlCol="0">
            <a:spAutoFit/>
          </a:bodyPr>
          <a:lstStyle/>
          <a:p>
            <a:pPr algn="ctr"/>
            <a:r>
              <a:rPr lang="en-US" b="1" dirty="0">
                <a:solidFill>
                  <a:srgbClr val="AFC0E0"/>
                </a:solidFill>
                <a:latin typeface="Agency FB" panose="020B0503020202020204" pitchFamily="34" charset="0"/>
              </a:rPr>
              <a:t>7.4% </a:t>
            </a:r>
          </a:p>
          <a:p>
            <a:pPr algn="ctr"/>
            <a:r>
              <a:rPr lang="en-US" b="1" dirty="0">
                <a:solidFill>
                  <a:srgbClr val="AFC0E0"/>
                </a:solidFill>
                <a:latin typeface="Agency FB" panose="020B0503020202020204" pitchFamily="34" charset="0"/>
              </a:rPr>
              <a:t>Not Returned</a:t>
            </a:r>
            <a:endParaRPr lang="en-IN" b="1" dirty="0">
              <a:solidFill>
                <a:srgbClr val="AFC0E0"/>
              </a:solidFill>
              <a:latin typeface="Agency FB" panose="020B0503020202020204" pitchFamily="34" charset="0"/>
            </a:endParaRPr>
          </a:p>
        </p:txBody>
      </p:sp>
      <p:sp>
        <p:nvSpPr>
          <p:cNvPr id="239" name="TextBox 238">
            <a:extLst>
              <a:ext uri="{FF2B5EF4-FFF2-40B4-BE49-F238E27FC236}">
                <a16:creationId xmlns:a16="http://schemas.microsoft.com/office/drawing/2014/main" id="{E4A23FA0-C975-4DD2-BFB3-9D5AEA4C85B9}"/>
              </a:ext>
            </a:extLst>
          </p:cNvPr>
          <p:cNvSpPr txBox="1"/>
          <p:nvPr/>
        </p:nvSpPr>
        <p:spPr>
          <a:xfrm>
            <a:off x="7878667" y="2480458"/>
            <a:ext cx="2952749" cy="3662541"/>
          </a:xfrm>
          <a:prstGeom prst="rect">
            <a:avLst/>
          </a:prstGeom>
          <a:noFill/>
        </p:spPr>
        <p:txBody>
          <a:bodyPr wrap="square" rtlCol="0">
            <a:spAutoFit/>
          </a:bodyPr>
          <a:lstStyle/>
          <a:p>
            <a:r>
              <a:rPr lang="en-US" sz="1600" dirty="0">
                <a:solidFill>
                  <a:srgbClr val="3D3D3D"/>
                </a:solidFill>
                <a:latin typeface="Agency FB" panose="020B0503020202020204" pitchFamily="34" charset="0"/>
              </a:rPr>
              <a:t>Out of 3400, 2140 students are female, out of that </a:t>
            </a:r>
            <a:r>
              <a:rPr lang="en-US" sz="1600" b="1" dirty="0">
                <a:solidFill>
                  <a:srgbClr val="3D3D3D"/>
                </a:solidFill>
                <a:latin typeface="Agency FB" panose="020B0503020202020204" pitchFamily="34" charset="0"/>
              </a:rPr>
              <a:t>1597</a:t>
            </a:r>
            <a:r>
              <a:rPr lang="en-US" sz="1600" dirty="0">
                <a:solidFill>
                  <a:srgbClr val="3D3D3D"/>
                </a:solidFill>
                <a:latin typeface="Agency FB" panose="020B0503020202020204" pitchFamily="34" charset="0"/>
              </a:rPr>
              <a:t> students are of age group between 16 to 18 years who returned for second year and </a:t>
            </a:r>
            <a:r>
              <a:rPr lang="en-US" sz="1600" b="1" dirty="0">
                <a:solidFill>
                  <a:srgbClr val="3D3D3D"/>
                </a:solidFill>
                <a:latin typeface="Agency FB" panose="020B0503020202020204" pitchFamily="34" charset="0"/>
              </a:rPr>
              <a:t>444</a:t>
            </a:r>
            <a:r>
              <a:rPr lang="en-US" sz="1600" dirty="0">
                <a:solidFill>
                  <a:srgbClr val="3D3D3D"/>
                </a:solidFill>
                <a:latin typeface="Agency FB" panose="020B0503020202020204" pitchFamily="34" charset="0"/>
              </a:rPr>
              <a:t> female student did not show up</a:t>
            </a:r>
          </a:p>
          <a:p>
            <a:endParaRPr lang="en-US" sz="800" dirty="0">
              <a:solidFill>
                <a:srgbClr val="3D3D3D"/>
              </a:solidFill>
              <a:latin typeface="Agency FB" panose="020B0503020202020204" pitchFamily="34" charset="0"/>
            </a:endParaRPr>
          </a:p>
          <a:p>
            <a:r>
              <a:rPr lang="en-US" sz="1600" b="1" dirty="0">
                <a:solidFill>
                  <a:srgbClr val="3D3D3D"/>
                </a:solidFill>
                <a:latin typeface="Agency FB" panose="020B0503020202020204" pitchFamily="34" charset="0"/>
              </a:rPr>
              <a:t>14% of the female student did not came for second year </a:t>
            </a:r>
          </a:p>
          <a:p>
            <a:endParaRPr lang="en-US" sz="800" dirty="0">
              <a:solidFill>
                <a:srgbClr val="3D3D3D"/>
              </a:solidFill>
              <a:latin typeface="Agency FB" panose="020B0503020202020204" pitchFamily="34" charset="0"/>
            </a:endParaRPr>
          </a:p>
          <a:p>
            <a:r>
              <a:rPr lang="en-US" sz="1600" dirty="0">
                <a:solidFill>
                  <a:srgbClr val="3D3D3D"/>
                </a:solidFill>
                <a:latin typeface="Agency FB" panose="020B0503020202020204" pitchFamily="34" charset="0"/>
              </a:rPr>
              <a:t>Out of 1260 male student, </a:t>
            </a:r>
            <a:r>
              <a:rPr lang="en-US" sz="1600" b="1" dirty="0">
                <a:solidFill>
                  <a:srgbClr val="3D3D3D"/>
                </a:solidFill>
                <a:latin typeface="Agency FB" panose="020B0503020202020204" pitchFamily="34" charset="0"/>
              </a:rPr>
              <a:t>920</a:t>
            </a:r>
            <a:r>
              <a:rPr lang="en-US" sz="1600" dirty="0">
                <a:solidFill>
                  <a:srgbClr val="3D3D3D"/>
                </a:solidFill>
                <a:latin typeface="Agency FB" panose="020B0503020202020204" pitchFamily="34" charset="0"/>
              </a:rPr>
              <a:t> student are of age 16 to 18 years who returned for second year and </a:t>
            </a:r>
            <a:r>
              <a:rPr lang="en-US" sz="1600" b="1" dirty="0">
                <a:solidFill>
                  <a:srgbClr val="3D3D3D"/>
                </a:solidFill>
                <a:latin typeface="Agency FB" panose="020B0503020202020204" pitchFamily="34" charset="0"/>
              </a:rPr>
              <a:t>216</a:t>
            </a:r>
            <a:r>
              <a:rPr lang="en-US" sz="1600" dirty="0">
                <a:solidFill>
                  <a:srgbClr val="3D3D3D"/>
                </a:solidFill>
                <a:latin typeface="Agency FB" panose="020B0503020202020204" pitchFamily="34" charset="0"/>
              </a:rPr>
              <a:t> male student did not show up</a:t>
            </a:r>
          </a:p>
          <a:p>
            <a:endParaRPr lang="en-US" sz="800" b="1" dirty="0">
              <a:solidFill>
                <a:srgbClr val="3D3D3D"/>
              </a:solidFill>
              <a:latin typeface="Agency FB" panose="020B0503020202020204" pitchFamily="34" charset="0"/>
            </a:endParaRPr>
          </a:p>
          <a:p>
            <a:r>
              <a:rPr lang="en-US" sz="1600" b="1" dirty="0">
                <a:solidFill>
                  <a:srgbClr val="3D3D3D"/>
                </a:solidFill>
                <a:latin typeface="Agency FB" panose="020B0503020202020204" pitchFamily="34" charset="0"/>
              </a:rPr>
              <a:t> 7.4% of the male student did not came for second year </a:t>
            </a:r>
            <a:endParaRPr lang="en-US" sz="1600" dirty="0">
              <a:solidFill>
                <a:srgbClr val="3D3D3D"/>
              </a:solidFill>
              <a:latin typeface="Agency FB" panose="020B0503020202020204" pitchFamily="34" charset="0"/>
            </a:endParaRPr>
          </a:p>
        </p:txBody>
      </p:sp>
      <p:cxnSp>
        <p:nvCxnSpPr>
          <p:cNvPr id="6" name="Straight Connector 5">
            <a:extLst>
              <a:ext uri="{FF2B5EF4-FFF2-40B4-BE49-F238E27FC236}">
                <a16:creationId xmlns:a16="http://schemas.microsoft.com/office/drawing/2014/main" id="{1A4CE762-C129-4313-B9CA-D694AF70B2D8}"/>
              </a:ext>
            </a:extLst>
          </p:cNvPr>
          <p:cNvCxnSpPr/>
          <p:nvPr/>
        </p:nvCxnSpPr>
        <p:spPr>
          <a:xfrm>
            <a:off x="1937658" y="1860708"/>
            <a:ext cx="2955184" cy="0"/>
          </a:xfrm>
          <a:prstGeom prst="line">
            <a:avLst/>
          </a:prstGeom>
          <a:ln w="53975">
            <a:solidFill>
              <a:srgbClr val="AFC0E0"/>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B86938B-E135-45F0-B6CA-FA45C6BC9B9A}"/>
              </a:ext>
            </a:extLst>
          </p:cNvPr>
          <p:cNvCxnSpPr/>
          <p:nvPr/>
        </p:nvCxnSpPr>
        <p:spPr>
          <a:xfrm>
            <a:off x="4908884" y="1844666"/>
            <a:ext cx="0" cy="2185848"/>
          </a:xfrm>
          <a:prstGeom prst="line">
            <a:avLst/>
          </a:prstGeom>
          <a:ln w="53975">
            <a:solidFill>
              <a:srgbClr val="AFC0E0"/>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250FEE7-F27A-42AE-A011-1254BC37C742}"/>
              </a:ext>
            </a:extLst>
          </p:cNvPr>
          <p:cNvCxnSpPr>
            <a:cxnSpLocks/>
          </p:cNvCxnSpPr>
          <p:nvPr/>
        </p:nvCxnSpPr>
        <p:spPr>
          <a:xfrm>
            <a:off x="777423" y="2971663"/>
            <a:ext cx="25005" cy="1142308"/>
          </a:xfrm>
          <a:prstGeom prst="line">
            <a:avLst/>
          </a:prstGeom>
          <a:ln w="53975">
            <a:solidFill>
              <a:srgbClr val="92D05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2733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Connector 50">
            <a:extLst>
              <a:ext uri="{FF2B5EF4-FFF2-40B4-BE49-F238E27FC236}">
                <a16:creationId xmlns:a16="http://schemas.microsoft.com/office/drawing/2014/main" id="{054CEE75-C0E1-44BC-97B6-DEF71E859960}"/>
              </a:ext>
            </a:extLst>
          </p:cNvPr>
          <p:cNvCxnSpPr>
            <a:cxnSpLocks/>
          </p:cNvCxnSpPr>
          <p:nvPr/>
        </p:nvCxnSpPr>
        <p:spPr>
          <a:xfrm flipH="1">
            <a:off x="6557055" y="3098428"/>
            <a:ext cx="1" cy="1877637"/>
          </a:xfrm>
          <a:prstGeom prst="line">
            <a:avLst/>
          </a:prstGeom>
          <a:ln w="25400">
            <a:solidFill>
              <a:srgbClr val="565656">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D396B94-F06F-4807-87B9-A021F43B13FF}"/>
              </a:ext>
            </a:extLst>
          </p:cNvPr>
          <p:cNvCxnSpPr>
            <a:cxnSpLocks/>
          </p:cNvCxnSpPr>
          <p:nvPr/>
        </p:nvCxnSpPr>
        <p:spPr>
          <a:xfrm flipH="1">
            <a:off x="3780630" y="3064337"/>
            <a:ext cx="1" cy="1220087"/>
          </a:xfrm>
          <a:prstGeom prst="line">
            <a:avLst/>
          </a:prstGeom>
          <a:ln w="25400">
            <a:solidFill>
              <a:srgbClr val="565656">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33F412B-C11D-4E8A-9036-34872284158D}"/>
              </a:ext>
            </a:extLst>
          </p:cNvPr>
          <p:cNvCxnSpPr>
            <a:cxnSpLocks/>
          </p:cNvCxnSpPr>
          <p:nvPr/>
        </p:nvCxnSpPr>
        <p:spPr>
          <a:xfrm flipH="1">
            <a:off x="5204647" y="3098428"/>
            <a:ext cx="1" cy="1185996"/>
          </a:xfrm>
          <a:prstGeom prst="line">
            <a:avLst/>
          </a:prstGeom>
          <a:ln w="25400">
            <a:solidFill>
              <a:srgbClr val="565656">
                <a:alpha val="50000"/>
              </a:srgbClr>
            </a:solidFill>
            <a:prstDash val="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A2422CE-F7C8-4A0D-91EB-E8FBA8E6861A}"/>
              </a:ext>
            </a:extLst>
          </p:cNvPr>
          <p:cNvSpPr/>
          <p:nvPr/>
        </p:nvSpPr>
        <p:spPr>
          <a:xfrm>
            <a:off x="9963138" y="1433117"/>
            <a:ext cx="1534882" cy="754911"/>
          </a:xfrm>
          <a:prstGeom prst="rect">
            <a:avLst/>
          </a:prstGeom>
          <a:solidFill>
            <a:srgbClr val="C5D8FF"/>
          </a:solidFill>
          <a:ln>
            <a:noFill/>
          </a:ln>
          <a:effectLst>
            <a:outerShdw blurRad="127000" dist="101600" dir="30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Agency FB" panose="020B0503020202020204" pitchFamily="34" charset="0"/>
              </a:rPr>
              <a:t>BGD 8 </a:t>
            </a:r>
            <a:endParaRPr lang="en-IN" sz="4800" dirty="0">
              <a:solidFill>
                <a:schemeClr val="bg1"/>
              </a:solidFill>
              <a:latin typeface="Agency FB" panose="020B0503020202020204" pitchFamily="34" charset="0"/>
            </a:endParaRPr>
          </a:p>
        </p:txBody>
      </p:sp>
      <p:sp>
        <p:nvSpPr>
          <p:cNvPr id="13" name="Rectangle 12">
            <a:extLst>
              <a:ext uri="{FF2B5EF4-FFF2-40B4-BE49-F238E27FC236}">
                <a16:creationId xmlns:a16="http://schemas.microsoft.com/office/drawing/2014/main" id="{D1FECF3F-62E4-4203-82D7-262DFAA569D0}"/>
              </a:ext>
            </a:extLst>
          </p:cNvPr>
          <p:cNvSpPr/>
          <p:nvPr/>
        </p:nvSpPr>
        <p:spPr>
          <a:xfrm>
            <a:off x="8573657" y="1433118"/>
            <a:ext cx="1534882" cy="754911"/>
          </a:xfrm>
          <a:prstGeom prst="rect">
            <a:avLst/>
          </a:prstGeom>
          <a:solidFill>
            <a:srgbClr val="8BB2FF"/>
          </a:solidFill>
          <a:ln>
            <a:noFill/>
          </a:ln>
          <a:effectLst>
            <a:outerShdw blurRad="127000" dist="101600" dir="30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Agency FB" panose="020B0503020202020204" pitchFamily="34" charset="0"/>
              </a:rPr>
              <a:t>BGD 5 </a:t>
            </a:r>
            <a:endParaRPr lang="en-IN" sz="4800" dirty="0">
              <a:solidFill>
                <a:schemeClr val="bg1"/>
              </a:solidFill>
              <a:latin typeface="Agency FB" panose="020B0503020202020204" pitchFamily="34" charset="0"/>
            </a:endParaRPr>
          </a:p>
        </p:txBody>
      </p:sp>
      <p:sp>
        <p:nvSpPr>
          <p:cNvPr id="8" name="Rectangle 7">
            <a:extLst>
              <a:ext uri="{FF2B5EF4-FFF2-40B4-BE49-F238E27FC236}">
                <a16:creationId xmlns:a16="http://schemas.microsoft.com/office/drawing/2014/main" id="{7302E60E-8682-43A7-8400-EFE8D378F27A}"/>
              </a:ext>
            </a:extLst>
          </p:cNvPr>
          <p:cNvSpPr/>
          <p:nvPr/>
        </p:nvSpPr>
        <p:spPr>
          <a:xfrm>
            <a:off x="7184175" y="1433119"/>
            <a:ext cx="1534882" cy="754911"/>
          </a:xfrm>
          <a:prstGeom prst="rect">
            <a:avLst/>
          </a:prstGeom>
          <a:solidFill>
            <a:srgbClr val="6598FF"/>
          </a:solidFill>
          <a:ln>
            <a:noFill/>
          </a:ln>
          <a:effectLst>
            <a:outerShdw blurRad="127000" dist="101600" dir="30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Agency FB" panose="020B0503020202020204" pitchFamily="34" charset="0"/>
              </a:rPr>
              <a:t>BGD 7 </a:t>
            </a:r>
            <a:endParaRPr lang="en-IN" sz="4800" dirty="0">
              <a:solidFill>
                <a:schemeClr val="bg1"/>
              </a:solidFill>
              <a:latin typeface="Agency FB" panose="020B0503020202020204" pitchFamily="34" charset="0"/>
            </a:endParaRPr>
          </a:p>
        </p:txBody>
      </p:sp>
      <p:sp>
        <p:nvSpPr>
          <p:cNvPr id="15" name="Rectangle 14">
            <a:extLst>
              <a:ext uri="{FF2B5EF4-FFF2-40B4-BE49-F238E27FC236}">
                <a16:creationId xmlns:a16="http://schemas.microsoft.com/office/drawing/2014/main" id="{2FA1B0F2-65FE-430A-BB2F-03A6C775540C}"/>
              </a:ext>
            </a:extLst>
          </p:cNvPr>
          <p:cNvSpPr/>
          <p:nvPr/>
        </p:nvSpPr>
        <p:spPr>
          <a:xfrm>
            <a:off x="5794693" y="1433119"/>
            <a:ext cx="1534882" cy="754911"/>
          </a:xfrm>
          <a:prstGeom prst="rect">
            <a:avLst/>
          </a:prstGeom>
          <a:solidFill>
            <a:srgbClr val="3B7CFF"/>
          </a:solidFill>
          <a:ln>
            <a:noFill/>
          </a:ln>
          <a:effectLst>
            <a:outerShdw blurRad="127000" dist="101600" dir="30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Agency FB" panose="020B0503020202020204" pitchFamily="34" charset="0"/>
              </a:rPr>
              <a:t>BGD 6</a:t>
            </a:r>
            <a:endParaRPr lang="en-IN" sz="4800" dirty="0">
              <a:solidFill>
                <a:schemeClr val="bg1"/>
              </a:solidFill>
              <a:latin typeface="Agency FB" panose="020B0503020202020204" pitchFamily="34" charset="0"/>
            </a:endParaRPr>
          </a:p>
        </p:txBody>
      </p:sp>
      <p:sp>
        <p:nvSpPr>
          <p:cNvPr id="14" name="Rectangle 13">
            <a:extLst>
              <a:ext uri="{FF2B5EF4-FFF2-40B4-BE49-F238E27FC236}">
                <a16:creationId xmlns:a16="http://schemas.microsoft.com/office/drawing/2014/main" id="{22E6ED41-CE66-4A88-AE1C-38556E060F94}"/>
              </a:ext>
            </a:extLst>
          </p:cNvPr>
          <p:cNvSpPr/>
          <p:nvPr/>
        </p:nvSpPr>
        <p:spPr>
          <a:xfrm>
            <a:off x="4405211" y="1433120"/>
            <a:ext cx="1534882" cy="754911"/>
          </a:xfrm>
          <a:prstGeom prst="rect">
            <a:avLst/>
          </a:prstGeom>
          <a:solidFill>
            <a:srgbClr val="004FEE"/>
          </a:solidFill>
          <a:ln>
            <a:noFill/>
          </a:ln>
          <a:effectLst>
            <a:outerShdw blurRad="127000" dist="101600" dir="30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Agency FB" panose="020B0503020202020204" pitchFamily="34" charset="0"/>
              </a:rPr>
              <a:t>BGD 2 </a:t>
            </a:r>
            <a:endParaRPr lang="en-IN" sz="4800" dirty="0">
              <a:solidFill>
                <a:schemeClr val="bg1"/>
              </a:solidFill>
              <a:latin typeface="Agency FB" panose="020B0503020202020204" pitchFamily="34" charset="0"/>
            </a:endParaRPr>
          </a:p>
        </p:txBody>
      </p:sp>
      <p:sp>
        <p:nvSpPr>
          <p:cNvPr id="10" name="Rectangle 9">
            <a:extLst>
              <a:ext uri="{FF2B5EF4-FFF2-40B4-BE49-F238E27FC236}">
                <a16:creationId xmlns:a16="http://schemas.microsoft.com/office/drawing/2014/main" id="{BC011631-200F-45FD-94B7-0BBE33D2BC75}"/>
              </a:ext>
            </a:extLst>
          </p:cNvPr>
          <p:cNvSpPr/>
          <p:nvPr/>
        </p:nvSpPr>
        <p:spPr>
          <a:xfrm>
            <a:off x="3015729" y="1433121"/>
            <a:ext cx="1534882" cy="754911"/>
          </a:xfrm>
          <a:prstGeom prst="rect">
            <a:avLst/>
          </a:prstGeom>
          <a:solidFill>
            <a:srgbClr val="0040C0"/>
          </a:solidFill>
          <a:ln>
            <a:noFill/>
          </a:ln>
          <a:effectLst>
            <a:outerShdw blurRad="127000" dist="101600" dir="30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Agency FB" panose="020B0503020202020204" pitchFamily="34" charset="0"/>
              </a:rPr>
              <a:t>BGD 4 </a:t>
            </a:r>
            <a:endParaRPr lang="en-IN" sz="4800" dirty="0">
              <a:solidFill>
                <a:schemeClr val="bg1"/>
              </a:solidFill>
              <a:latin typeface="Agency FB" panose="020B0503020202020204" pitchFamily="34" charset="0"/>
            </a:endParaRPr>
          </a:p>
        </p:txBody>
      </p:sp>
      <p:sp>
        <p:nvSpPr>
          <p:cNvPr id="16" name="Rectangle 15">
            <a:extLst>
              <a:ext uri="{FF2B5EF4-FFF2-40B4-BE49-F238E27FC236}">
                <a16:creationId xmlns:a16="http://schemas.microsoft.com/office/drawing/2014/main" id="{235896D6-62B6-4725-92DB-1CB23FC5C1B5}"/>
              </a:ext>
            </a:extLst>
          </p:cNvPr>
          <p:cNvSpPr/>
          <p:nvPr/>
        </p:nvSpPr>
        <p:spPr>
          <a:xfrm>
            <a:off x="1626247" y="1433122"/>
            <a:ext cx="1534882" cy="754911"/>
          </a:xfrm>
          <a:prstGeom prst="rect">
            <a:avLst/>
          </a:prstGeom>
          <a:solidFill>
            <a:srgbClr val="003296"/>
          </a:solidFill>
          <a:ln>
            <a:noFill/>
          </a:ln>
          <a:effectLst>
            <a:outerShdw blurRad="127000" dist="101600" dir="30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Agency FB" panose="020B0503020202020204" pitchFamily="34" charset="0"/>
              </a:rPr>
              <a:t>BGD 3 </a:t>
            </a:r>
            <a:endParaRPr lang="en-IN" sz="4800" dirty="0">
              <a:solidFill>
                <a:schemeClr val="bg1"/>
              </a:solidFill>
              <a:latin typeface="Agency FB" panose="020B0503020202020204" pitchFamily="34" charset="0"/>
            </a:endParaRPr>
          </a:p>
        </p:txBody>
      </p:sp>
      <p:sp>
        <p:nvSpPr>
          <p:cNvPr id="2" name="TextBox 1">
            <a:extLst>
              <a:ext uri="{FF2B5EF4-FFF2-40B4-BE49-F238E27FC236}">
                <a16:creationId xmlns:a16="http://schemas.microsoft.com/office/drawing/2014/main" id="{9DBB8E3B-1D50-4101-83B3-C9001AC97B6C}"/>
              </a:ext>
            </a:extLst>
          </p:cNvPr>
          <p:cNvSpPr txBox="1"/>
          <p:nvPr/>
        </p:nvSpPr>
        <p:spPr>
          <a:xfrm>
            <a:off x="242207" y="209550"/>
            <a:ext cx="8953500" cy="1323439"/>
          </a:xfrm>
          <a:prstGeom prst="rect">
            <a:avLst/>
          </a:prstGeom>
          <a:noFill/>
        </p:spPr>
        <p:txBody>
          <a:bodyPr wrap="square" rtlCol="0">
            <a:spAutoFit/>
          </a:bodyPr>
          <a:lstStyle/>
          <a:p>
            <a:r>
              <a:rPr lang="en-US" sz="4000" dirty="0">
                <a:solidFill>
                  <a:srgbClr val="3D6DC3"/>
                </a:solidFill>
                <a:latin typeface="Agency FB" panose="020B0503020202020204" pitchFamily="34" charset="0"/>
                <a:cs typeface="Calibri" panose="020F0502020204030204" pitchFamily="34" charset="0"/>
              </a:rPr>
              <a:t>04 | </a:t>
            </a:r>
            <a:r>
              <a:rPr lang="en-IN" sz="4000" dirty="0">
                <a:solidFill>
                  <a:srgbClr val="979797"/>
                </a:solidFill>
                <a:latin typeface="Agency FB" panose="020B0503020202020204" pitchFamily="34" charset="0"/>
                <a:cs typeface="Calibri" panose="020F0502020204030204" pitchFamily="34" charset="0"/>
              </a:rPr>
              <a:t>Background of Student</a:t>
            </a:r>
          </a:p>
          <a:p>
            <a:endParaRPr lang="en-US" sz="4000" dirty="0">
              <a:solidFill>
                <a:srgbClr val="979797"/>
              </a:solidFill>
              <a:latin typeface="Agency FB" panose="020B050302020202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8EB749B4-0B4A-43A1-B1CF-899F9F63A26A}"/>
              </a:ext>
            </a:extLst>
          </p:cNvPr>
          <p:cNvSpPr txBox="1"/>
          <p:nvPr/>
        </p:nvSpPr>
        <p:spPr>
          <a:xfrm>
            <a:off x="5975510" y="5491103"/>
            <a:ext cx="2011523" cy="1077218"/>
          </a:xfrm>
          <a:prstGeom prst="rect">
            <a:avLst/>
          </a:prstGeom>
          <a:noFill/>
        </p:spPr>
        <p:txBody>
          <a:bodyPr wrap="square" rtlCol="0">
            <a:spAutoFit/>
          </a:bodyPr>
          <a:lstStyle/>
          <a:p>
            <a:pPr algn="ctr"/>
            <a:r>
              <a:rPr lang="en-US" sz="1600" dirty="0">
                <a:solidFill>
                  <a:srgbClr val="3D3D3D"/>
                </a:solidFill>
                <a:latin typeface="Agency FB" panose="020B0503020202020204" pitchFamily="34" charset="0"/>
                <a:cs typeface="Calibri" panose="020F0502020204030204" pitchFamily="34" charset="0"/>
              </a:rPr>
              <a:t>Some of the reasons could be due to poor financial status or lack of proper information</a:t>
            </a:r>
            <a:endParaRPr lang="en-IN" sz="1600" dirty="0">
              <a:latin typeface="Agency FB" panose="020B050302020202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70F62272-92D8-43C1-B91E-25C3D33F46B3}"/>
              </a:ext>
            </a:extLst>
          </p:cNvPr>
          <p:cNvSpPr/>
          <p:nvPr/>
        </p:nvSpPr>
        <p:spPr>
          <a:xfrm>
            <a:off x="236765" y="1433122"/>
            <a:ext cx="1534882" cy="754911"/>
          </a:xfrm>
          <a:prstGeom prst="rect">
            <a:avLst/>
          </a:prstGeom>
          <a:solidFill>
            <a:srgbClr val="002060"/>
          </a:solidFill>
          <a:ln>
            <a:noFill/>
          </a:ln>
          <a:effectLst>
            <a:outerShdw blurRad="127000" dist="101600" dir="30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bg1"/>
                </a:solidFill>
                <a:latin typeface="Agency FB" panose="020B0503020202020204" pitchFamily="34" charset="0"/>
              </a:rPr>
              <a:t>BGD 1 </a:t>
            </a:r>
            <a:endParaRPr lang="en-IN" sz="4800" dirty="0">
              <a:solidFill>
                <a:schemeClr val="bg1"/>
              </a:solidFill>
              <a:latin typeface="Agency FB" panose="020B0503020202020204" pitchFamily="34" charset="0"/>
            </a:endParaRPr>
          </a:p>
        </p:txBody>
      </p:sp>
      <p:sp>
        <p:nvSpPr>
          <p:cNvPr id="7" name="TextBox 6">
            <a:extLst>
              <a:ext uri="{FF2B5EF4-FFF2-40B4-BE49-F238E27FC236}">
                <a16:creationId xmlns:a16="http://schemas.microsoft.com/office/drawing/2014/main" id="{A502BDC0-26A7-4438-821C-06629D9EFC32}"/>
              </a:ext>
            </a:extLst>
          </p:cNvPr>
          <p:cNvSpPr txBox="1"/>
          <p:nvPr/>
        </p:nvSpPr>
        <p:spPr>
          <a:xfrm>
            <a:off x="600253" y="2356451"/>
            <a:ext cx="751032" cy="707886"/>
          </a:xfrm>
          <a:prstGeom prst="rect">
            <a:avLst/>
          </a:prstGeom>
          <a:noFill/>
        </p:spPr>
        <p:txBody>
          <a:bodyPr wrap="square" rtlCol="0">
            <a:spAutoFit/>
          </a:bodyPr>
          <a:lstStyle/>
          <a:p>
            <a:pPr algn="ctr"/>
            <a:r>
              <a:rPr lang="en-US" sz="2000" dirty="0">
                <a:solidFill>
                  <a:srgbClr val="3D3D3D"/>
                </a:solidFill>
                <a:latin typeface="Agency FB" panose="020B0503020202020204" pitchFamily="34" charset="0"/>
                <a:cs typeface="Calibri" panose="020F0502020204030204" pitchFamily="34" charset="0"/>
              </a:rPr>
              <a:t>2082</a:t>
            </a:r>
          </a:p>
          <a:p>
            <a:pPr algn="ctr"/>
            <a:r>
              <a:rPr lang="en-IN" sz="2000" dirty="0">
                <a:solidFill>
                  <a:srgbClr val="3D3D3D"/>
                </a:solidFill>
                <a:latin typeface="Agency FB" panose="020B0503020202020204" pitchFamily="34" charset="0"/>
                <a:cs typeface="Calibri" panose="020F0502020204030204" pitchFamily="34" charset="0"/>
              </a:rPr>
              <a:t>61.2%</a:t>
            </a:r>
          </a:p>
        </p:txBody>
      </p:sp>
      <p:sp>
        <p:nvSpPr>
          <p:cNvPr id="18" name="TextBox 17">
            <a:extLst>
              <a:ext uri="{FF2B5EF4-FFF2-40B4-BE49-F238E27FC236}">
                <a16:creationId xmlns:a16="http://schemas.microsoft.com/office/drawing/2014/main" id="{D7F9C24A-7D7B-497C-898E-801D6BA6EBD7}"/>
              </a:ext>
            </a:extLst>
          </p:cNvPr>
          <p:cNvSpPr txBox="1"/>
          <p:nvPr/>
        </p:nvSpPr>
        <p:spPr>
          <a:xfrm>
            <a:off x="4877222" y="2356451"/>
            <a:ext cx="686119" cy="707886"/>
          </a:xfrm>
          <a:prstGeom prst="rect">
            <a:avLst/>
          </a:prstGeom>
          <a:noFill/>
        </p:spPr>
        <p:txBody>
          <a:bodyPr wrap="square" rtlCol="0">
            <a:spAutoFit/>
          </a:bodyPr>
          <a:lstStyle/>
          <a:p>
            <a:pPr algn="ctr"/>
            <a:r>
              <a:rPr lang="en-US" sz="2000" dirty="0">
                <a:solidFill>
                  <a:srgbClr val="5C5C5C"/>
                </a:solidFill>
                <a:latin typeface="Agency FB" panose="020B0503020202020204" pitchFamily="34" charset="0"/>
                <a:cs typeface="Calibri" panose="020F0502020204030204" pitchFamily="34" charset="0"/>
              </a:rPr>
              <a:t>106</a:t>
            </a:r>
          </a:p>
          <a:p>
            <a:pPr algn="ctr"/>
            <a:r>
              <a:rPr lang="en-US" sz="2000" dirty="0">
                <a:solidFill>
                  <a:srgbClr val="5C5C5C"/>
                </a:solidFill>
                <a:latin typeface="Agency FB" panose="020B0503020202020204" pitchFamily="34" charset="0"/>
                <a:cs typeface="Calibri" panose="020F0502020204030204" pitchFamily="34" charset="0"/>
              </a:rPr>
              <a:t>3.1%</a:t>
            </a:r>
            <a:endParaRPr lang="en-IN" sz="2000" dirty="0">
              <a:solidFill>
                <a:srgbClr val="5C5C5C"/>
              </a:solidFill>
              <a:latin typeface="Agency FB" panose="020B050302020202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2422B3B3-90FB-4B42-837B-18451617BE94}"/>
              </a:ext>
            </a:extLst>
          </p:cNvPr>
          <p:cNvSpPr txBox="1"/>
          <p:nvPr/>
        </p:nvSpPr>
        <p:spPr>
          <a:xfrm>
            <a:off x="2106000" y="2356451"/>
            <a:ext cx="751032" cy="707886"/>
          </a:xfrm>
          <a:prstGeom prst="rect">
            <a:avLst/>
          </a:prstGeom>
          <a:noFill/>
        </p:spPr>
        <p:txBody>
          <a:bodyPr wrap="square" rtlCol="0">
            <a:spAutoFit/>
          </a:bodyPr>
          <a:lstStyle/>
          <a:p>
            <a:pPr algn="ctr"/>
            <a:r>
              <a:rPr lang="en-US" sz="2000" dirty="0">
                <a:solidFill>
                  <a:srgbClr val="565656"/>
                </a:solidFill>
                <a:latin typeface="Agency FB" panose="020B0503020202020204" pitchFamily="34" charset="0"/>
                <a:cs typeface="Calibri" panose="020F0502020204030204" pitchFamily="34" charset="0"/>
              </a:rPr>
              <a:t>947</a:t>
            </a:r>
          </a:p>
          <a:p>
            <a:pPr algn="ctr"/>
            <a:r>
              <a:rPr lang="en-US" sz="2000" dirty="0">
                <a:solidFill>
                  <a:srgbClr val="565656"/>
                </a:solidFill>
                <a:latin typeface="Agency FB" panose="020B0503020202020204" pitchFamily="34" charset="0"/>
                <a:cs typeface="Calibri" panose="020F0502020204030204" pitchFamily="34" charset="0"/>
              </a:rPr>
              <a:t>27.9%</a:t>
            </a:r>
            <a:endParaRPr lang="en-IN" sz="2000" dirty="0">
              <a:solidFill>
                <a:srgbClr val="565656"/>
              </a:solidFill>
              <a:latin typeface="Agency FB" panose="020B050302020202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F62BBF60-D1B3-46B6-9AD3-C86111D013B7}"/>
              </a:ext>
            </a:extLst>
          </p:cNvPr>
          <p:cNvSpPr txBox="1"/>
          <p:nvPr/>
        </p:nvSpPr>
        <p:spPr>
          <a:xfrm>
            <a:off x="7587253" y="2356451"/>
            <a:ext cx="686119" cy="707886"/>
          </a:xfrm>
          <a:prstGeom prst="rect">
            <a:avLst/>
          </a:prstGeom>
          <a:noFill/>
        </p:spPr>
        <p:txBody>
          <a:bodyPr wrap="square" rtlCol="0">
            <a:spAutoFit/>
          </a:bodyPr>
          <a:lstStyle/>
          <a:p>
            <a:pPr algn="ctr"/>
            <a:r>
              <a:rPr lang="en-US" sz="2000" dirty="0">
                <a:solidFill>
                  <a:srgbClr val="949494"/>
                </a:solidFill>
                <a:latin typeface="Agency FB" panose="020B0503020202020204" pitchFamily="34" charset="0"/>
                <a:cs typeface="Calibri" panose="020F0502020204030204" pitchFamily="34" charset="0"/>
              </a:rPr>
              <a:t>19</a:t>
            </a:r>
          </a:p>
          <a:p>
            <a:pPr algn="ctr"/>
            <a:r>
              <a:rPr lang="en-US" sz="2000" dirty="0">
                <a:solidFill>
                  <a:srgbClr val="949494"/>
                </a:solidFill>
                <a:latin typeface="Agency FB" panose="020B0503020202020204" pitchFamily="34" charset="0"/>
                <a:cs typeface="Calibri" panose="020F0502020204030204" pitchFamily="34" charset="0"/>
              </a:rPr>
              <a:t>0.6%</a:t>
            </a:r>
          </a:p>
        </p:txBody>
      </p:sp>
      <p:sp>
        <p:nvSpPr>
          <p:cNvPr id="21" name="TextBox 20">
            <a:extLst>
              <a:ext uri="{FF2B5EF4-FFF2-40B4-BE49-F238E27FC236}">
                <a16:creationId xmlns:a16="http://schemas.microsoft.com/office/drawing/2014/main" id="{0059B64E-1C1C-466A-A1F9-29A4A32BDEA5}"/>
              </a:ext>
            </a:extLst>
          </p:cNvPr>
          <p:cNvSpPr txBox="1"/>
          <p:nvPr/>
        </p:nvSpPr>
        <p:spPr>
          <a:xfrm>
            <a:off x="6259603" y="2356451"/>
            <a:ext cx="686119" cy="707886"/>
          </a:xfrm>
          <a:prstGeom prst="rect">
            <a:avLst/>
          </a:prstGeom>
          <a:noFill/>
        </p:spPr>
        <p:txBody>
          <a:bodyPr wrap="square" rtlCol="0">
            <a:spAutoFit/>
          </a:bodyPr>
          <a:lstStyle/>
          <a:p>
            <a:pPr algn="ctr"/>
            <a:r>
              <a:rPr lang="en-US" sz="2000" dirty="0">
                <a:solidFill>
                  <a:srgbClr val="757575"/>
                </a:solidFill>
                <a:latin typeface="Agency FB" panose="020B0503020202020204" pitchFamily="34" charset="0"/>
                <a:cs typeface="Calibri" panose="020F0502020204030204" pitchFamily="34" charset="0"/>
              </a:rPr>
              <a:t>94</a:t>
            </a:r>
          </a:p>
          <a:p>
            <a:pPr algn="ctr"/>
            <a:r>
              <a:rPr lang="en-US" sz="2000" dirty="0">
                <a:solidFill>
                  <a:srgbClr val="757575"/>
                </a:solidFill>
                <a:latin typeface="Agency FB" panose="020B0503020202020204" pitchFamily="34" charset="0"/>
                <a:cs typeface="Calibri" panose="020F0502020204030204" pitchFamily="34" charset="0"/>
              </a:rPr>
              <a:t>2.8%</a:t>
            </a:r>
          </a:p>
        </p:txBody>
      </p:sp>
      <p:sp>
        <p:nvSpPr>
          <p:cNvPr id="22" name="TextBox 21">
            <a:extLst>
              <a:ext uri="{FF2B5EF4-FFF2-40B4-BE49-F238E27FC236}">
                <a16:creationId xmlns:a16="http://schemas.microsoft.com/office/drawing/2014/main" id="{56D712AC-040D-4F1E-A5B7-8CD3A8265E52}"/>
              </a:ext>
            </a:extLst>
          </p:cNvPr>
          <p:cNvSpPr txBox="1"/>
          <p:nvPr/>
        </p:nvSpPr>
        <p:spPr>
          <a:xfrm>
            <a:off x="9079093" y="2356451"/>
            <a:ext cx="686119" cy="707886"/>
          </a:xfrm>
          <a:prstGeom prst="rect">
            <a:avLst/>
          </a:prstGeom>
          <a:noFill/>
        </p:spPr>
        <p:txBody>
          <a:bodyPr wrap="square" rtlCol="0">
            <a:spAutoFit/>
          </a:bodyPr>
          <a:lstStyle/>
          <a:p>
            <a:pPr algn="ctr"/>
            <a:r>
              <a:rPr lang="en-US" sz="2000" dirty="0">
                <a:solidFill>
                  <a:srgbClr val="A3A3A3"/>
                </a:solidFill>
                <a:latin typeface="Agency FB" panose="020B0503020202020204" pitchFamily="34" charset="0"/>
                <a:cs typeface="Calibri" panose="020F0502020204030204" pitchFamily="34" charset="0"/>
              </a:rPr>
              <a:t>8</a:t>
            </a:r>
          </a:p>
          <a:p>
            <a:pPr algn="ctr"/>
            <a:r>
              <a:rPr lang="en-US" sz="2000" dirty="0">
                <a:solidFill>
                  <a:srgbClr val="A3A3A3"/>
                </a:solidFill>
                <a:latin typeface="Agency FB" panose="020B0503020202020204" pitchFamily="34" charset="0"/>
                <a:cs typeface="Calibri" panose="020F0502020204030204" pitchFamily="34" charset="0"/>
              </a:rPr>
              <a:t>0.2%</a:t>
            </a:r>
          </a:p>
        </p:txBody>
      </p:sp>
      <p:sp>
        <p:nvSpPr>
          <p:cNvPr id="23" name="TextBox 22">
            <a:extLst>
              <a:ext uri="{FF2B5EF4-FFF2-40B4-BE49-F238E27FC236}">
                <a16:creationId xmlns:a16="http://schemas.microsoft.com/office/drawing/2014/main" id="{A544AB6B-63EA-464F-B382-8BCB7AA03681}"/>
              </a:ext>
            </a:extLst>
          </p:cNvPr>
          <p:cNvSpPr txBox="1"/>
          <p:nvPr/>
        </p:nvSpPr>
        <p:spPr>
          <a:xfrm>
            <a:off x="3440110" y="2356451"/>
            <a:ext cx="686119" cy="707886"/>
          </a:xfrm>
          <a:prstGeom prst="rect">
            <a:avLst/>
          </a:prstGeom>
          <a:noFill/>
        </p:spPr>
        <p:txBody>
          <a:bodyPr wrap="square" rtlCol="0">
            <a:spAutoFit/>
          </a:bodyPr>
          <a:lstStyle/>
          <a:p>
            <a:pPr algn="ctr"/>
            <a:r>
              <a:rPr lang="en-US" sz="2000" dirty="0">
                <a:solidFill>
                  <a:srgbClr val="585858"/>
                </a:solidFill>
                <a:latin typeface="Agency FB" panose="020B0503020202020204" pitchFamily="34" charset="0"/>
                <a:cs typeface="Calibri" panose="020F0502020204030204" pitchFamily="34" charset="0"/>
              </a:rPr>
              <a:t>139</a:t>
            </a:r>
          </a:p>
          <a:p>
            <a:pPr algn="ctr"/>
            <a:r>
              <a:rPr lang="en-US" sz="2000" dirty="0">
                <a:solidFill>
                  <a:srgbClr val="585858"/>
                </a:solidFill>
                <a:latin typeface="Agency FB" panose="020B0503020202020204" pitchFamily="34" charset="0"/>
                <a:cs typeface="Calibri" panose="020F0502020204030204" pitchFamily="34" charset="0"/>
              </a:rPr>
              <a:t>4.1%</a:t>
            </a:r>
            <a:endParaRPr lang="en-IN" sz="2000" dirty="0">
              <a:solidFill>
                <a:srgbClr val="585858"/>
              </a:solidFill>
              <a:latin typeface="Agency FB" panose="020B050302020202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7D59A960-17BE-4EE3-A13B-DB6F0EDD2EC8}"/>
              </a:ext>
            </a:extLst>
          </p:cNvPr>
          <p:cNvSpPr txBox="1"/>
          <p:nvPr/>
        </p:nvSpPr>
        <p:spPr>
          <a:xfrm>
            <a:off x="10387519" y="2358055"/>
            <a:ext cx="686120" cy="707886"/>
          </a:xfrm>
          <a:prstGeom prst="rect">
            <a:avLst/>
          </a:prstGeom>
          <a:noFill/>
        </p:spPr>
        <p:txBody>
          <a:bodyPr wrap="square" rtlCol="0">
            <a:spAutoFit/>
          </a:bodyPr>
          <a:lstStyle/>
          <a:p>
            <a:pPr algn="ctr"/>
            <a:r>
              <a:rPr lang="en-US" sz="2000" dirty="0">
                <a:solidFill>
                  <a:srgbClr val="BEBEBE"/>
                </a:solidFill>
                <a:latin typeface="Agency FB" panose="020B0503020202020204" pitchFamily="34" charset="0"/>
                <a:cs typeface="Calibri" panose="020F0502020204030204" pitchFamily="34" charset="0"/>
              </a:rPr>
              <a:t>5</a:t>
            </a:r>
          </a:p>
          <a:p>
            <a:pPr algn="ctr"/>
            <a:r>
              <a:rPr lang="en-US" sz="2000" dirty="0">
                <a:solidFill>
                  <a:srgbClr val="BEBEBE"/>
                </a:solidFill>
                <a:latin typeface="Agency FB" panose="020B0503020202020204" pitchFamily="34" charset="0"/>
                <a:cs typeface="Calibri" panose="020F0502020204030204" pitchFamily="34" charset="0"/>
              </a:rPr>
              <a:t>0.1%</a:t>
            </a:r>
            <a:endParaRPr lang="en-IN" sz="2000" dirty="0">
              <a:solidFill>
                <a:srgbClr val="BEBEBE"/>
              </a:solidFill>
              <a:latin typeface="Agency FB" panose="020B050302020202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F4B08C2C-BDE5-4E4D-B268-BD8A13F1EA54}"/>
              </a:ext>
            </a:extLst>
          </p:cNvPr>
          <p:cNvSpPr txBox="1"/>
          <p:nvPr/>
        </p:nvSpPr>
        <p:spPr>
          <a:xfrm>
            <a:off x="2701018" y="3443525"/>
            <a:ext cx="3990558" cy="338554"/>
          </a:xfrm>
          <a:prstGeom prst="rect">
            <a:avLst/>
          </a:prstGeom>
          <a:solidFill>
            <a:srgbClr val="F0F0F0"/>
          </a:solidFill>
          <a:effectLst>
            <a:outerShdw blurRad="76200" dist="38100" dir="2700000" algn="tl" rotWithShape="0">
              <a:prstClr val="black">
                <a:alpha val="40000"/>
              </a:prstClr>
            </a:outerShdw>
          </a:effectLst>
        </p:spPr>
        <p:txBody>
          <a:bodyPr wrap="square" rtlCol="0">
            <a:spAutoFit/>
          </a:bodyPr>
          <a:lstStyle/>
          <a:p>
            <a:r>
              <a:rPr lang="en-US" sz="1600" dirty="0">
                <a:solidFill>
                  <a:srgbClr val="3D3D3D"/>
                </a:solidFill>
                <a:latin typeface="Agency FB" panose="020B0503020202020204" pitchFamily="34" charset="0"/>
                <a:cs typeface="Calibri" panose="020F0502020204030204" pitchFamily="34" charset="0"/>
              </a:rPr>
              <a:t>89.1 percent of the student came from background 1 and 3</a:t>
            </a:r>
            <a:endParaRPr lang="en-IN" sz="1600" dirty="0">
              <a:solidFill>
                <a:srgbClr val="3D3D3D"/>
              </a:solidFill>
              <a:latin typeface="Agency FB" panose="020B0503020202020204" pitchFamily="34" charset="0"/>
              <a:cs typeface="Calibri" panose="020F0502020204030204" pitchFamily="34" charset="0"/>
            </a:endParaRPr>
          </a:p>
        </p:txBody>
      </p:sp>
      <p:cxnSp>
        <p:nvCxnSpPr>
          <p:cNvPr id="32" name="Straight Connector 31">
            <a:extLst>
              <a:ext uri="{FF2B5EF4-FFF2-40B4-BE49-F238E27FC236}">
                <a16:creationId xmlns:a16="http://schemas.microsoft.com/office/drawing/2014/main" id="{A5D934B9-972D-4BA7-BE75-790945C5D8BB}"/>
              </a:ext>
            </a:extLst>
          </p:cNvPr>
          <p:cNvCxnSpPr>
            <a:cxnSpLocks/>
          </p:cNvCxnSpPr>
          <p:nvPr/>
        </p:nvCxnSpPr>
        <p:spPr>
          <a:xfrm>
            <a:off x="975769" y="3630374"/>
            <a:ext cx="1637891" cy="0"/>
          </a:xfrm>
          <a:prstGeom prst="line">
            <a:avLst/>
          </a:prstGeom>
          <a:ln w="25400">
            <a:solidFill>
              <a:srgbClr val="565656">
                <a:alpha val="5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75C1D54-5081-4175-AC8E-41533052C52F}"/>
              </a:ext>
            </a:extLst>
          </p:cNvPr>
          <p:cNvCxnSpPr>
            <a:stCxn id="19" idx="2"/>
          </p:cNvCxnSpPr>
          <p:nvPr/>
        </p:nvCxnSpPr>
        <p:spPr>
          <a:xfrm flipH="1">
            <a:off x="2481515" y="3064337"/>
            <a:ext cx="1" cy="566037"/>
          </a:xfrm>
          <a:prstGeom prst="line">
            <a:avLst/>
          </a:prstGeom>
          <a:ln w="25400">
            <a:solidFill>
              <a:srgbClr val="565656">
                <a:alpha val="5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180242A-F96C-4D98-A261-BB6528C7F913}"/>
              </a:ext>
            </a:extLst>
          </p:cNvPr>
          <p:cNvCxnSpPr/>
          <p:nvPr/>
        </p:nvCxnSpPr>
        <p:spPr>
          <a:xfrm>
            <a:off x="2621280" y="3519328"/>
            <a:ext cx="0" cy="217726"/>
          </a:xfrm>
          <a:prstGeom prst="line">
            <a:avLst/>
          </a:prstGeom>
          <a:ln w="25400">
            <a:solidFill>
              <a:srgbClr val="565656">
                <a:alpha val="5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772564F-37C2-488E-ACC0-71DF1D82AA85}"/>
              </a:ext>
            </a:extLst>
          </p:cNvPr>
          <p:cNvCxnSpPr>
            <a:cxnSpLocks/>
          </p:cNvCxnSpPr>
          <p:nvPr/>
        </p:nvCxnSpPr>
        <p:spPr>
          <a:xfrm>
            <a:off x="1004206" y="4284424"/>
            <a:ext cx="4358369" cy="0"/>
          </a:xfrm>
          <a:prstGeom prst="line">
            <a:avLst/>
          </a:prstGeom>
          <a:ln w="25400">
            <a:solidFill>
              <a:srgbClr val="565656">
                <a:alpha val="5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F38189F-A58C-4904-9AED-BA1C98038954}"/>
              </a:ext>
            </a:extLst>
          </p:cNvPr>
          <p:cNvCxnSpPr/>
          <p:nvPr/>
        </p:nvCxnSpPr>
        <p:spPr>
          <a:xfrm>
            <a:off x="5362575" y="4175561"/>
            <a:ext cx="0" cy="217726"/>
          </a:xfrm>
          <a:prstGeom prst="line">
            <a:avLst/>
          </a:prstGeom>
          <a:ln w="25400">
            <a:solidFill>
              <a:srgbClr val="565656">
                <a:alpha val="50000"/>
              </a:srgbClr>
            </a:solidFill>
            <a:prstDash val="soli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3A866899-E2E3-4C7B-B14C-3C7CDCE9F00B}"/>
              </a:ext>
            </a:extLst>
          </p:cNvPr>
          <p:cNvSpPr txBox="1"/>
          <p:nvPr/>
        </p:nvSpPr>
        <p:spPr>
          <a:xfrm>
            <a:off x="5446745" y="4099758"/>
            <a:ext cx="4339292" cy="338554"/>
          </a:xfrm>
          <a:prstGeom prst="rect">
            <a:avLst/>
          </a:prstGeom>
          <a:solidFill>
            <a:srgbClr val="F0F0F0"/>
          </a:solidFill>
          <a:effectLst>
            <a:outerShdw blurRad="76200" dist="38100" dir="2700000" algn="tl" rotWithShape="0">
              <a:prstClr val="black">
                <a:alpha val="40000"/>
              </a:prstClr>
            </a:outerShdw>
          </a:effectLst>
        </p:spPr>
        <p:txBody>
          <a:bodyPr wrap="square" rtlCol="0">
            <a:spAutoFit/>
          </a:bodyPr>
          <a:lstStyle/>
          <a:p>
            <a:r>
              <a:rPr lang="en-US" sz="1600" dirty="0">
                <a:solidFill>
                  <a:srgbClr val="3D3D3D"/>
                </a:solidFill>
                <a:latin typeface="Agency FB" panose="020B0503020202020204" pitchFamily="34" charset="0"/>
                <a:cs typeface="Calibri" panose="020F0502020204030204" pitchFamily="34" charset="0"/>
              </a:rPr>
              <a:t>96.3 percent of the student came from background 1 , 3, 4 and 2</a:t>
            </a:r>
            <a:endParaRPr lang="en-IN" sz="1600" dirty="0">
              <a:solidFill>
                <a:srgbClr val="3D3D3D"/>
              </a:solidFill>
              <a:latin typeface="Agency FB" panose="020B0503020202020204" pitchFamily="34" charset="0"/>
              <a:cs typeface="Calibri" panose="020F0502020204030204" pitchFamily="34" charset="0"/>
            </a:endParaRPr>
          </a:p>
        </p:txBody>
      </p:sp>
      <p:cxnSp>
        <p:nvCxnSpPr>
          <p:cNvPr id="52" name="Straight Connector 51">
            <a:extLst>
              <a:ext uri="{FF2B5EF4-FFF2-40B4-BE49-F238E27FC236}">
                <a16:creationId xmlns:a16="http://schemas.microsoft.com/office/drawing/2014/main" id="{4DD7D945-02F6-4686-839E-EF30F88F3918}"/>
              </a:ext>
            </a:extLst>
          </p:cNvPr>
          <p:cNvCxnSpPr>
            <a:cxnSpLocks/>
          </p:cNvCxnSpPr>
          <p:nvPr/>
        </p:nvCxnSpPr>
        <p:spPr>
          <a:xfrm>
            <a:off x="1004206" y="4998799"/>
            <a:ext cx="5675994" cy="0"/>
          </a:xfrm>
          <a:prstGeom prst="line">
            <a:avLst/>
          </a:prstGeom>
          <a:ln w="25400">
            <a:solidFill>
              <a:srgbClr val="565656">
                <a:alpha val="5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184704F-6AB5-4023-A5C1-391C67108FEA}"/>
              </a:ext>
            </a:extLst>
          </p:cNvPr>
          <p:cNvCxnSpPr>
            <a:cxnSpLocks/>
          </p:cNvCxnSpPr>
          <p:nvPr/>
        </p:nvCxnSpPr>
        <p:spPr>
          <a:xfrm>
            <a:off x="6691576" y="4889936"/>
            <a:ext cx="0" cy="217726"/>
          </a:xfrm>
          <a:prstGeom prst="line">
            <a:avLst/>
          </a:prstGeom>
          <a:ln w="25400">
            <a:solidFill>
              <a:srgbClr val="565656">
                <a:alpha val="50000"/>
              </a:srgbClr>
            </a:solidFill>
            <a:prstDash val="solid"/>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F7EF2FFB-0C44-49AC-9902-E365FA293CE1}"/>
              </a:ext>
            </a:extLst>
          </p:cNvPr>
          <p:cNvSpPr txBox="1"/>
          <p:nvPr/>
        </p:nvSpPr>
        <p:spPr>
          <a:xfrm>
            <a:off x="6783713" y="4814133"/>
            <a:ext cx="4549379" cy="338554"/>
          </a:xfrm>
          <a:prstGeom prst="rect">
            <a:avLst/>
          </a:prstGeom>
          <a:solidFill>
            <a:srgbClr val="F0F0F0"/>
          </a:solidFill>
          <a:effectLst>
            <a:outerShdw blurRad="76200" dist="38100" dir="2700000" algn="tl" rotWithShape="0">
              <a:prstClr val="black">
                <a:alpha val="40000"/>
              </a:prstClr>
            </a:outerShdw>
          </a:effectLst>
        </p:spPr>
        <p:txBody>
          <a:bodyPr wrap="square" rtlCol="0">
            <a:spAutoFit/>
          </a:bodyPr>
          <a:lstStyle/>
          <a:p>
            <a:r>
              <a:rPr lang="en-US" sz="1600" dirty="0">
                <a:solidFill>
                  <a:srgbClr val="3D3D3D"/>
                </a:solidFill>
                <a:latin typeface="Agency FB" panose="020B0503020202020204" pitchFamily="34" charset="0"/>
                <a:cs typeface="Calibri" panose="020F0502020204030204" pitchFamily="34" charset="0"/>
              </a:rPr>
              <a:t>99.1 percent of the student came from background 1 , 3, 4, 2 and 6</a:t>
            </a:r>
            <a:endParaRPr lang="en-IN" sz="1600" dirty="0">
              <a:solidFill>
                <a:srgbClr val="3D3D3D"/>
              </a:solidFill>
              <a:latin typeface="Agency FB" panose="020B0503020202020204" pitchFamily="34" charset="0"/>
              <a:cs typeface="Calibri" panose="020F0502020204030204" pitchFamily="34" charset="0"/>
            </a:endParaRPr>
          </a:p>
        </p:txBody>
      </p:sp>
      <p:cxnSp>
        <p:nvCxnSpPr>
          <p:cNvPr id="63" name="Straight Connector 62">
            <a:extLst>
              <a:ext uri="{FF2B5EF4-FFF2-40B4-BE49-F238E27FC236}">
                <a16:creationId xmlns:a16="http://schemas.microsoft.com/office/drawing/2014/main" id="{CAFC8096-AD5F-4D58-B138-838B95912361}"/>
              </a:ext>
            </a:extLst>
          </p:cNvPr>
          <p:cNvCxnSpPr>
            <a:cxnSpLocks/>
          </p:cNvCxnSpPr>
          <p:nvPr/>
        </p:nvCxnSpPr>
        <p:spPr>
          <a:xfrm flipH="1">
            <a:off x="986425" y="3062154"/>
            <a:ext cx="1" cy="1936645"/>
          </a:xfrm>
          <a:prstGeom prst="line">
            <a:avLst/>
          </a:prstGeom>
          <a:ln w="25400">
            <a:solidFill>
              <a:srgbClr val="565656">
                <a:alpha val="50000"/>
              </a:srgbClr>
            </a:solidFill>
            <a:prstDash val="dash"/>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C9A7CEEE-71FD-4F88-8F48-87848C59E457}"/>
              </a:ext>
            </a:extLst>
          </p:cNvPr>
          <p:cNvSpPr txBox="1"/>
          <p:nvPr/>
        </p:nvSpPr>
        <p:spPr>
          <a:xfrm>
            <a:off x="4093958" y="5493769"/>
            <a:ext cx="1777095" cy="830997"/>
          </a:xfrm>
          <a:prstGeom prst="rect">
            <a:avLst/>
          </a:prstGeom>
          <a:noFill/>
        </p:spPr>
        <p:txBody>
          <a:bodyPr wrap="square" rtlCol="0">
            <a:spAutoFit/>
          </a:bodyPr>
          <a:lstStyle/>
          <a:p>
            <a:pPr algn="ctr"/>
            <a:r>
              <a:rPr lang="en-US" sz="1600" dirty="0">
                <a:solidFill>
                  <a:srgbClr val="3D3D3D"/>
                </a:solidFill>
                <a:latin typeface="Agency FB" panose="020B0503020202020204" pitchFamily="34" charset="0"/>
                <a:cs typeface="Calibri" panose="020F0502020204030204" pitchFamily="34" charset="0"/>
              </a:rPr>
              <a:t>It is clearly seen that student are less from background 5,7 and 8.</a:t>
            </a:r>
          </a:p>
        </p:txBody>
      </p:sp>
      <p:sp>
        <p:nvSpPr>
          <p:cNvPr id="67" name="TextBox 66">
            <a:extLst>
              <a:ext uri="{FF2B5EF4-FFF2-40B4-BE49-F238E27FC236}">
                <a16:creationId xmlns:a16="http://schemas.microsoft.com/office/drawing/2014/main" id="{87A2A9F2-F4E2-4AD4-8AB7-E3FE56EADA05}"/>
              </a:ext>
            </a:extLst>
          </p:cNvPr>
          <p:cNvSpPr txBox="1"/>
          <p:nvPr/>
        </p:nvSpPr>
        <p:spPr>
          <a:xfrm>
            <a:off x="8091492" y="5504151"/>
            <a:ext cx="2153838" cy="830997"/>
          </a:xfrm>
          <a:prstGeom prst="rect">
            <a:avLst/>
          </a:prstGeom>
          <a:noFill/>
        </p:spPr>
        <p:txBody>
          <a:bodyPr wrap="square" rtlCol="0">
            <a:spAutoFit/>
          </a:bodyPr>
          <a:lstStyle/>
          <a:p>
            <a:pPr algn="ctr"/>
            <a:r>
              <a:rPr lang="en-US" sz="1600" dirty="0">
                <a:solidFill>
                  <a:srgbClr val="3D3D3D"/>
                </a:solidFill>
                <a:latin typeface="Agency FB" panose="020B0503020202020204" pitchFamily="34" charset="0"/>
                <a:cs typeface="Calibri" panose="020F0502020204030204" pitchFamily="34" charset="0"/>
              </a:rPr>
              <a:t>Government and state university should act together to overcome this problem</a:t>
            </a:r>
            <a:endParaRPr lang="en-IN" sz="1600" dirty="0">
              <a:latin typeface="Agency FB" panose="020B0503020202020204" pitchFamily="34" charset="0"/>
              <a:cs typeface="Calibri" panose="020F0502020204030204" pitchFamily="34" charset="0"/>
            </a:endParaRPr>
          </a:p>
        </p:txBody>
      </p:sp>
    </p:spTree>
    <p:extLst>
      <p:ext uri="{BB962C8B-B14F-4D97-AF65-F5344CB8AC3E}">
        <p14:creationId xmlns:p14="http://schemas.microsoft.com/office/powerpoint/2010/main" val="3583556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BB8E3B-1D50-4101-83B3-C9001AC97B6C}"/>
              </a:ext>
            </a:extLst>
          </p:cNvPr>
          <p:cNvSpPr txBox="1"/>
          <p:nvPr/>
        </p:nvSpPr>
        <p:spPr>
          <a:xfrm>
            <a:off x="242207" y="209550"/>
            <a:ext cx="8953500" cy="1323439"/>
          </a:xfrm>
          <a:prstGeom prst="rect">
            <a:avLst/>
          </a:prstGeom>
          <a:noFill/>
        </p:spPr>
        <p:txBody>
          <a:bodyPr wrap="square" rtlCol="0">
            <a:spAutoFit/>
          </a:bodyPr>
          <a:lstStyle/>
          <a:p>
            <a:r>
              <a:rPr lang="en-US" sz="4000" dirty="0">
                <a:solidFill>
                  <a:srgbClr val="3D6DC3"/>
                </a:solidFill>
                <a:latin typeface="Agency FB" panose="020B0503020202020204" pitchFamily="34" charset="0"/>
                <a:cs typeface="Calibri" panose="020F0502020204030204" pitchFamily="34" charset="0"/>
              </a:rPr>
              <a:t>05 | </a:t>
            </a:r>
            <a:r>
              <a:rPr lang="en-US" sz="4000" dirty="0">
                <a:solidFill>
                  <a:srgbClr val="979797"/>
                </a:solidFill>
                <a:latin typeface="Agency FB" panose="020B0503020202020204" pitchFamily="34" charset="0"/>
                <a:cs typeface="Calibri" panose="020F0502020204030204" pitchFamily="34" charset="0"/>
              </a:rPr>
              <a:t>Student is in same state as university</a:t>
            </a:r>
          </a:p>
          <a:p>
            <a:endParaRPr lang="en-US" sz="4000" dirty="0">
              <a:solidFill>
                <a:srgbClr val="979797"/>
              </a:solidFill>
              <a:latin typeface="Agency FB" panose="020B0503020202020204" pitchFamily="34" charset="0"/>
              <a:cs typeface="Calibri" panose="020F0502020204030204" pitchFamily="34" charset="0"/>
            </a:endParaRPr>
          </a:p>
        </p:txBody>
      </p:sp>
      <p:grpSp>
        <p:nvGrpSpPr>
          <p:cNvPr id="10" name="Group 9">
            <a:extLst>
              <a:ext uri="{FF2B5EF4-FFF2-40B4-BE49-F238E27FC236}">
                <a16:creationId xmlns:a16="http://schemas.microsoft.com/office/drawing/2014/main" id="{A6DCD0E1-B79B-4170-9508-FD41B559D91A}"/>
              </a:ext>
            </a:extLst>
          </p:cNvPr>
          <p:cNvGrpSpPr/>
          <p:nvPr/>
        </p:nvGrpSpPr>
        <p:grpSpPr>
          <a:xfrm>
            <a:off x="2971346" y="1482189"/>
            <a:ext cx="6249308" cy="4558030"/>
            <a:chOff x="1536700" y="1482189"/>
            <a:chExt cx="6249308" cy="4558030"/>
          </a:xfrm>
        </p:grpSpPr>
        <p:sp>
          <p:nvSpPr>
            <p:cNvPr id="3" name="TextBox 2">
              <a:extLst>
                <a:ext uri="{FF2B5EF4-FFF2-40B4-BE49-F238E27FC236}">
                  <a16:creationId xmlns:a16="http://schemas.microsoft.com/office/drawing/2014/main" id="{85AB555C-AEDE-433E-ABE2-49EE8719FF83}"/>
                </a:ext>
              </a:extLst>
            </p:cNvPr>
            <p:cNvSpPr txBox="1"/>
            <p:nvPr/>
          </p:nvSpPr>
          <p:spPr>
            <a:xfrm>
              <a:off x="2275112" y="2157730"/>
              <a:ext cx="2182587" cy="1077218"/>
            </a:xfrm>
            <a:prstGeom prst="rect">
              <a:avLst/>
            </a:prstGeom>
            <a:noFill/>
          </p:spPr>
          <p:txBody>
            <a:bodyPr wrap="square" rtlCol="0">
              <a:spAutoFit/>
            </a:bodyPr>
            <a:lstStyle/>
            <a:p>
              <a:pPr algn="r"/>
              <a:r>
                <a:rPr lang="en-US" sz="3200" b="1" dirty="0">
                  <a:solidFill>
                    <a:srgbClr val="92D050"/>
                  </a:solidFill>
                  <a:latin typeface="Agency FB" panose="020B0503020202020204" pitchFamily="34" charset="0"/>
                </a:rPr>
                <a:t>90 % </a:t>
              </a:r>
            </a:p>
            <a:p>
              <a:pPr algn="r"/>
              <a:r>
                <a:rPr lang="en-US" sz="3200" b="1" dirty="0">
                  <a:solidFill>
                    <a:srgbClr val="92D050"/>
                  </a:solidFill>
                  <a:latin typeface="Agency FB" panose="020B0503020202020204" pitchFamily="34" charset="0"/>
                </a:rPr>
                <a:t>SAME STATE</a:t>
              </a:r>
              <a:endParaRPr lang="en-IN" sz="3200" b="1" dirty="0">
                <a:solidFill>
                  <a:srgbClr val="92D050"/>
                </a:solidFill>
                <a:latin typeface="Agency FB" panose="020B0503020202020204" pitchFamily="34" charset="0"/>
              </a:endParaRPr>
            </a:p>
          </p:txBody>
        </p:sp>
        <p:sp>
          <p:nvSpPr>
            <p:cNvPr id="8" name="TextBox 7">
              <a:extLst>
                <a:ext uri="{FF2B5EF4-FFF2-40B4-BE49-F238E27FC236}">
                  <a16:creationId xmlns:a16="http://schemas.microsoft.com/office/drawing/2014/main" id="{7D48529F-4DC0-4ACF-921C-81FA695DAD23}"/>
                </a:ext>
              </a:extLst>
            </p:cNvPr>
            <p:cNvSpPr txBox="1"/>
            <p:nvPr/>
          </p:nvSpPr>
          <p:spPr>
            <a:xfrm>
              <a:off x="1536700" y="3808922"/>
              <a:ext cx="2920999" cy="1077218"/>
            </a:xfrm>
            <a:prstGeom prst="rect">
              <a:avLst/>
            </a:prstGeom>
            <a:noFill/>
          </p:spPr>
          <p:txBody>
            <a:bodyPr wrap="square" rtlCol="0">
              <a:spAutoFit/>
            </a:bodyPr>
            <a:lstStyle/>
            <a:p>
              <a:pPr algn="r"/>
              <a:r>
                <a:rPr lang="en-US" sz="3200" b="1" dirty="0">
                  <a:solidFill>
                    <a:schemeClr val="accent1">
                      <a:lumMod val="60000"/>
                      <a:lumOff val="40000"/>
                    </a:schemeClr>
                  </a:solidFill>
                  <a:latin typeface="Agency FB" panose="020B0503020202020204" pitchFamily="34" charset="0"/>
                </a:rPr>
                <a:t>10 % </a:t>
              </a:r>
            </a:p>
            <a:p>
              <a:pPr algn="r"/>
              <a:r>
                <a:rPr lang="en-US" sz="3200" b="1" dirty="0">
                  <a:solidFill>
                    <a:schemeClr val="accent1">
                      <a:lumMod val="60000"/>
                      <a:lumOff val="40000"/>
                    </a:schemeClr>
                  </a:solidFill>
                  <a:latin typeface="Agency FB" panose="020B0503020202020204" pitchFamily="34" charset="0"/>
                </a:rPr>
                <a:t>DIFFERENT STATE</a:t>
              </a:r>
              <a:endParaRPr lang="en-IN" sz="3200" b="1" dirty="0">
                <a:solidFill>
                  <a:schemeClr val="accent1">
                    <a:lumMod val="60000"/>
                    <a:lumOff val="40000"/>
                  </a:schemeClr>
                </a:solidFill>
                <a:latin typeface="Agency FB" panose="020B0503020202020204" pitchFamily="34" charset="0"/>
              </a:endParaRPr>
            </a:p>
          </p:txBody>
        </p:sp>
        <p:sp>
          <p:nvSpPr>
            <p:cNvPr id="4" name="Rectangle: Rounded Corners 3">
              <a:extLst>
                <a:ext uri="{FF2B5EF4-FFF2-40B4-BE49-F238E27FC236}">
                  <a16:creationId xmlns:a16="http://schemas.microsoft.com/office/drawing/2014/main" id="{ED20BFFA-36DA-4D89-9486-CEF93C47F674}"/>
                </a:ext>
              </a:extLst>
            </p:cNvPr>
            <p:cNvSpPr/>
            <p:nvPr/>
          </p:nvSpPr>
          <p:spPr>
            <a:xfrm>
              <a:off x="4464957" y="1482189"/>
              <a:ext cx="157843" cy="4558030"/>
            </a:xfrm>
            <a:prstGeom prst="roundRect">
              <a:avLst>
                <a:gd name="adj" fmla="val 50000"/>
              </a:avLst>
            </a:prstGeom>
            <a:solidFill>
              <a:srgbClr val="C9C9C9">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EE5BACA3-BE70-4C56-8E85-75B3082775EC}"/>
                </a:ext>
              </a:extLst>
            </p:cNvPr>
            <p:cNvSpPr txBox="1"/>
            <p:nvPr/>
          </p:nvSpPr>
          <p:spPr>
            <a:xfrm>
              <a:off x="4622800" y="2170430"/>
              <a:ext cx="3155950" cy="1323439"/>
            </a:xfrm>
            <a:prstGeom prst="rect">
              <a:avLst/>
            </a:prstGeom>
            <a:noFill/>
          </p:spPr>
          <p:txBody>
            <a:bodyPr wrap="square" rtlCol="0">
              <a:spAutoFit/>
            </a:bodyPr>
            <a:lstStyle/>
            <a:p>
              <a:r>
                <a:rPr lang="en-US" sz="1600" b="1" dirty="0">
                  <a:solidFill>
                    <a:srgbClr val="3D3D3D"/>
                  </a:solidFill>
                  <a:latin typeface="Agency FB" panose="020B0503020202020204" pitchFamily="34" charset="0"/>
                  <a:cs typeface="Calibri" panose="020F0502020204030204" pitchFamily="34" charset="0"/>
                </a:rPr>
                <a:t>3063</a:t>
              </a:r>
              <a:r>
                <a:rPr lang="en-US" sz="1600" dirty="0">
                  <a:solidFill>
                    <a:srgbClr val="3D3D3D"/>
                  </a:solidFill>
                  <a:latin typeface="Agency FB" panose="020B0503020202020204" pitchFamily="34" charset="0"/>
                  <a:cs typeface="Calibri" panose="020F0502020204030204" pitchFamily="34" charset="0"/>
                </a:rPr>
                <a:t> number of student are from the same state as university is.</a:t>
              </a:r>
            </a:p>
            <a:p>
              <a:endParaRPr lang="en-US" sz="1600" dirty="0">
                <a:solidFill>
                  <a:srgbClr val="3D3D3D"/>
                </a:solidFill>
                <a:latin typeface="Agency FB" panose="020B0503020202020204" pitchFamily="34" charset="0"/>
                <a:cs typeface="Calibri" panose="020F0502020204030204" pitchFamily="34" charset="0"/>
              </a:endParaRPr>
            </a:p>
            <a:p>
              <a:r>
                <a:rPr lang="en-US" sz="1600" dirty="0">
                  <a:solidFill>
                    <a:srgbClr val="3D3D3D"/>
                  </a:solidFill>
                  <a:latin typeface="Agency FB" panose="020B0503020202020204" pitchFamily="34" charset="0"/>
                  <a:cs typeface="Calibri" panose="020F0502020204030204" pitchFamily="34" charset="0"/>
                </a:rPr>
                <a:t>This may be one of the reason of having less number of student living inside the campus </a:t>
              </a:r>
            </a:p>
          </p:txBody>
        </p:sp>
        <p:sp>
          <p:nvSpPr>
            <p:cNvPr id="12" name="TextBox 11">
              <a:extLst>
                <a:ext uri="{FF2B5EF4-FFF2-40B4-BE49-F238E27FC236}">
                  <a16:creationId xmlns:a16="http://schemas.microsoft.com/office/drawing/2014/main" id="{CA2AA116-921B-4C3D-85EF-B629DF20094C}"/>
                </a:ext>
              </a:extLst>
            </p:cNvPr>
            <p:cNvSpPr txBox="1"/>
            <p:nvPr/>
          </p:nvSpPr>
          <p:spPr>
            <a:xfrm>
              <a:off x="4630058" y="3839220"/>
              <a:ext cx="3155950" cy="1323439"/>
            </a:xfrm>
            <a:prstGeom prst="rect">
              <a:avLst/>
            </a:prstGeom>
            <a:noFill/>
          </p:spPr>
          <p:txBody>
            <a:bodyPr wrap="square" rtlCol="0">
              <a:spAutoFit/>
            </a:bodyPr>
            <a:lstStyle/>
            <a:p>
              <a:r>
                <a:rPr lang="en-US" sz="1600" b="1" dirty="0">
                  <a:solidFill>
                    <a:srgbClr val="3D3D3D"/>
                  </a:solidFill>
                  <a:latin typeface="Agency FB" panose="020B0503020202020204" pitchFamily="34" charset="0"/>
                  <a:cs typeface="Calibri" panose="020F0502020204030204" pitchFamily="34" charset="0"/>
                </a:rPr>
                <a:t>337</a:t>
              </a:r>
              <a:r>
                <a:rPr lang="en-US" sz="1600" dirty="0">
                  <a:solidFill>
                    <a:srgbClr val="3D3D3D"/>
                  </a:solidFill>
                  <a:latin typeface="Agency FB" panose="020B0503020202020204" pitchFamily="34" charset="0"/>
                  <a:cs typeface="Calibri" panose="020F0502020204030204" pitchFamily="34" charset="0"/>
                </a:rPr>
                <a:t> number of student are from the different state.</a:t>
              </a:r>
            </a:p>
            <a:p>
              <a:endParaRPr lang="en-US" sz="1600" dirty="0">
                <a:solidFill>
                  <a:srgbClr val="3D3D3D"/>
                </a:solidFill>
                <a:latin typeface="Agency FB" panose="020B0503020202020204" pitchFamily="34" charset="0"/>
                <a:cs typeface="Calibri" panose="020F0502020204030204" pitchFamily="34" charset="0"/>
              </a:endParaRPr>
            </a:p>
            <a:p>
              <a:r>
                <a:rPr lang="en-US" sz="1600" dirty="0">
                  <a:solidFill>
                    <a:srgbClr val="3D3D3D"/>
                  </a:solidFill>
                  <a:latin typeface="Agency FB" panose="020B0503020202020204" pitchFamily="34" charset="0"/>
                  <a:cs typeface="Calibri" panose="020F0502020204030204" pitchFamily="34" charset="0"/>
                </a:rPr>
                <a:t>This include both student from same country and different country.</a:t>
              </a:r>
              <a:endParaRPr lang="en-IN" sz="1600" dirty="0">
                <a:solidFill>
                  <a:srgbClr val="3D3D3D"/>
                </a:solidFill>
                <a:latin typeface="Agency FB" panose="020B0503020202020204" pitchFamily="34" charset="0"/>
                <a:cs typeface="Calibri" panose="020F0502020204030204" pitchFamily="34" charset="0"/>
              </a:endParaRPr>
            </a:p>
          </p:txBody>
        </p:sp>
      </p:grpSp>
    </p:spTree>
    <p:extLst>
      <p:ext uri="{BB962C8B-B14F-4D97-AF65-F5344CB8AC3E}">
        <p14:creationId xmlns:p14="http://schemas.microsoft.com/office/powerpoint/2010/main" val="2167144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BB8E3B-1D50-4101-83B3-C9001AC97B6C}"/>
              </a:ext>
            </a:extLst>
          </p:cNvPr>
          <p:cNvSpPr txBox="1"/>
          <p:nvPr/>
        </p:nvSpPr>
        <p:spPr>
          <a:xfrm>
            <a:off x="242207" y="209550"/>
            <a:ext cx="8953500" cy="1323439"/>
          </a:xfrm>
          <a:prstGeom prst="rect">
            <a:avLst/>
          </a:prstGeom>
          <a:noFill/>
        </p:spPr>
        <p:txBody>
          <a:bodyPr wrap="square" rtlCol="0">
            <a:spAutoFit/>
          </a:bodyPr>
          <a:lstStyle/>
          <a:p>
            <a:r>
              <a:rPr lang="en-US" sz="4000" dirty="0">
                <a:solidFill>
                  <a:srgbClr val="3D6DC3"/>
                </a:solidFill>
                <a:latin typeface="Agency FB" panose="020B0503020202020204" pitchFamily="34" charset="0"/>
                <a:cs typeface="Calibri" panose="020F0502020204030204" pitchFamily="34" charset="0"/>
              </a:rPr>
              <a:t>06 | </a:t>
            </a:r>
            <a:r>
              <a:rPr lang="en-US" sz="4000" dirty="0">
                <a:solidFill>
                  <a:srgbClr val="979797"/>
                </a:solidFill>
                <a:latin typeface="Agency FB" panose="020B0503020202020204" pitchFamily="34" charset="0"/>
                <a:cs typeface="Calibri" panose="020F0502020204030204" pitchFamily="34" charset="0"/>
              </a:rPr>
              <a:t>Student is an International Student</a:t>
            </a:r>
          </a:p>
          <a:p>
            <a:endParaRPr lang="en-US" sz="4000" dirty="0">
              <a:solidFill>
                <a:srgbClr val="979797"/>
              </a:solidFill>
              <a:latin typeface="Agency FB" panose="020B050302020202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085F7CF6-9565-4EEA-A117-0D398DBE3193}"/>
              </a:ext>
            </a:extLst>
          </p:cNvPr>
          <p:cNvGrpSpPr/>
          <p:nvPr/>
        </p:nvGrpSpPr>
        <p:grpSpPr>
          <a:xfrm>
            <a:off x="2899682" y="1482189"/>
            <a:ext cx="6313714" cy="4558030"/>
            <a:chOff x="1465036" y="1482189"/>
            <a:chExt cx="6313714" cy="4558030"/>
          </a:xfrm>
        </p:grpSpPr>
        <p:sp>
          <p:nvSpPr>
            <p:cNvPr id="8" name="TextBox 7">
              <a:extLst>
                <a:ext uri="{FF2B5EF4-FFF2-40B4-BE49-F238E27FC236}">
                  <a16:creationId xmlns:a16="http://schemas.microsoft.com/office/drawing/2014/main" id="{0FFD0E47-FF5B-418E-80FD-BE55396B6631}"/>
                </a:ext>
              </a:extLst>
            </p:cNvPr>
            <p:cNvSpPr txBox="1"/>
            <p:nvPr/>
          </p:nvSpPr>
          <p:spPr>
            <a:xfrm>
              <a:off x="1465036" y="2551837"/>
              <a:ext cx="2920999" cy="1754326"/>
            </a:xfrm>
            <a:prstGeom prst="rect">
              <a:avLst/>
            </a:prstGeom>
            <a:noFill/>
          </p:spPr>
          <p:txBody>
            <a:bodyPr wrap="square" rtlCol="0">
              <a:spAutoFit/>
            </a:bodyPr>
            <a:lstStyle/>
            <a:p>
              <a:pPr algn="r"/>
              <a:r>
                <a:rPr lang="en-US" sz="3200" b="1" dirty="0">
                  <a:solidFill>
                    <a:srgbClr val="92D050"/>
                  </a:solidFill>
                  <a:latin typeface="Agency FB" panose="020B0503020202020204" pitchFamily="34" charset="0"/>
                </a:rPr>
                <a:t>28</a:t>
              </a:r>
              <a:r>
                <a:rPr lang="en-US" sz="3600" b="1" dirty="0">
                  <a:solidFill>
                    <a:srgbClr val="92D050"/>
                  </a:solidFill>
                  <a:latin typeface="Agency FB" panose="020B0503020202020204" pitchFamily="34" charset="0"/>
                </a:rPr>
                <a:t> </a:t>
              </a:r>
            </a:p>
            <a:p>
              <a:pPr algn="r"/>
              <a:r>
                <a:rPr lang="en-US" sz="3600" b="1" dirty="0">
                  <a:solidFill>
                    <a:srgbClr val="92D050"/>
                  </a:solidFill>
                  <a:latin typeface="Agency FB" panose="020B0503020202020204" pitchFamily="34" charset="0"/>
                </a:rPr>
                <a:t>INTERNATIONAL</a:t>
              </a:r>
            </a:p>
            <a:p>
              <a:pPr algn="r"/>
              <a:r>
                <a:rPr lang="en-US" sz="3600" b="1" dirty="0">
                  <a:solidFill>
                    <a:srgbClr val="92D050"/>
                  </a:solidFill>
                  <a:latin typeface="Agency FB" panose="020B0503020202020204" pitchFamily="34" charset="0"/>
                </a:rPr>
                <a:t>STUDENT</a:t>
              </a:r>
              <a:endParaRPr lang="en-IN" sz="3600" b="1" dirty="0">
                <a:solidFill>
                  <a:srgbClr val="92D050"/>
                </a:solidFill>
                <a:latin typeface="Agency FB" panose="020B0503020202020204" pitchFamily="34" charset="0"/>
              </a:endParaRPr>
            </a:p>
          </p:txBody>
        </p:sp>
        <p:sp>
          <p:nvSpPr>
            <p:cNvPr id="12" name="Rectangle: Rounded Corners 11">
              <a:extLst>
                <a:ext uri="{FF2B5EF4-FFF2-40B4-BE49-F238E27FC236}">
                  <a16:creationId xmlns:a16="http://schemas.microsoft.com/office/drawing/2014/main" id="{59147C6A-DB97-4911-AC23-C613E3BB497E}"/>
                </a:ext>
              </a:extLst>
            </p:cNvPr>
            <p:cNvSpPr/>
            <p:nvPr/>
          </p:nvSpPr>
          <p:spPr>
            <a:xfrm>
              <a:off x="4464957" y="1482189"/>
              <a:ext cx="157843" cy="4558030"/>
            </a:xfrm>
            <a:prstGeom prst="roundRect">
              <a:avLst>
                <a:gd name="adj" fmla="val 50000"/>
              </a:avLst>
            </a:prstGeom>
            <a:solidFill>
              <a:srgbClr val="C9C9C9">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71248377-9141-4F37-95C5-C6DD53879DAF}"/>
                </a:ext>
              </a:extLst>
            </p:cNvPr>
            <p:cNvSpPr txBox="1"/>
            <p:nvPr/>
          </p:nvSpPr>
          <p:spPr>
            <a:xfrm>
              <a:off x="4638675" y="2733527"/>
              <a:ext cx="2349954" cy="584775"/>
            </a:xfrm>
            <a:prstGeom prst="rect">
              <a:avLst/>
            </a:prstGeom>
            <a:noFill/>
          </p:spPr>
          <p:txBody>
            <a:bodyPr wrap="square" rtlCol="0">
              <a:spAutoFit/>
            </a:bodyPr>
            <a:lstStyle/>
            <a:p>
              <a:r>
                <a:rPr lang="en-US" sz="1600" dirty="0">
                  <a:solidFill>
                    <a:srgbClr val="3D3D3D"/>
                  </a:solidFill>
                  <a:latin typeface="Agency FB" panose="020B0503020202020204" pitchFamily="34" charset="0"/>
                  <a:cs typeface="Calibri" panose="020F0502020204030204" pitchFamily="34" charset="0"/>
                </a:rPr>
                <a:t>The count of international student is very low</a:t>
              </a:r>
              <a:endParaRPr lang="en-IN" sz="1600" dirty="0">
                <a:solidFill>
                  <a:srgbClr val="3D3D3D"/>
                </a:solidFill>
                <a:latin typeface="Agency FB" panose="020B050302020202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54710655-74E5-4065-9292-E88A7626882D}"/>
                </a:ext>
              </a:extLst>
            </p:cNvPr>
            <p:cNvSpPr txBox="1"/>
            <p:nvPr/>
          </p:nvSpPr>
          <p:spPr>
            <a:xfrm>
              <a:off x="4622800" y="3478142"/>
              <a:ext cx="3155950" cy="584775"/>
            </a:xfrm>
            <a:prstGeom prst="rect">
              <a:avLst/>
            </a:prstGeom>
            <a:noFill/>
          </p:spPr>
          <p:txBody>
            <a:bodyPr wrap="square" rtlCol="0">
              <a:spAutoFit/>
            </a:bodyPr>
            <a:lstStyle/>
            <a:p>
              <a:r>
                <a:rPr lang="en-US" sz="1600" dirty="0">
                  <a:solidFill>
                    <a:srgbClr val="3D3D3D"/>
                  </a:solidFill>
                  <a:latin typeface="Agency FB" panose="020B0503020202020204" pitchFamily="34" charset="0"/>
                  <a:cs typeface="Calibri" panose="020F0502020204030204" pitchFamily="34" charset="0"/>
                </a:rPr>
                <a:t>Perhaps University should act seriously to attract international student</a:t>
              </a:r>
              <a:endParaRPr lang="en-IN" sz="1600" dirty="0">
                <a:solidFill>
                  <a:srgbClr val="3D3D3D"/>
                </a:solidFill>
                <a:latin typeface="Agency FB" panose="020B0503020202020204" pitchFamily="34" charset="0"/>
                <a:cs typeface="Calibri" panose="020F0502020204030204" pitchFamily="34" charset="0"/>
              </a:endParaRPr>
            </a:p>
          </p:txBody>
        </p:sp>
      </p:grpSp>
    </p:spTree>
    <p:extLst>
      <p:ext uri="{BB962C8B-B14F-4D97-AF65-F5344CB8AC3E}">
        <p14:creationId xmlns:p14="http://schemas.microsoft.com/office/powerpoint/2010/main" val="1918890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3081</TotalTime>
  <Words>3088</Words>
  <Application>Microsoft Office PowerPoint</Application>
  <PresentationFormat>Widescreen</PresentationFormat>
  <Paragraphs>737</Paragraphs>
  <Slides>38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Agency FB</vt:lpstr>
      <vt:lpstr>Arial</vt:lpstr>
      <vt:lpstr>Bahnschrift Light SemiCondensed</vt:lpstr>
      <vt:lpstr>Calibri</vt:lpstr>
      <vt:lpstr>Calibri Light</vt:lpstr>
      <vt:lpstr>Slimlines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Those student who did not attempt or not completed second term are more prone to leave the university.</vt:lpstr>
      <vt:lpstr>PowerPoint Presentation</vt:lpstr>
      <vt:lpstr>PowerPoint Presentation</vt:lpstr>
      <vt:lpstr>Thank you </vt:lpstr>
      <vt:lpstr>PowerPoint Presentation</vt:lpstr>
      <vt:lpstr>PowerPoint Presentation</vt:lpstr>
      <vt:lpstr>Pictures :Photo by Franck V., Thom Holmes, Silas Baisch, Christopher, Sebastian Mantel, Daria Nepriakhina on Unsplash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prashant lal</dc:creator>
  <cp:lastModifiedBy>prashant lal</cp:lastModifiedBy>
  <cp:revision>211</cp:revision>
  <dcterms:created xsi:type="dcterms:W3CDTF">2020-04-11T16:53:17Z</dcterms:created>
  <dcterms:modified xsi:type="dcterms:W3CDTF">2020-04-27T16:10:26Z</dcterms:modified>
</cp:coreProperties>
</file>